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14"/>
  </p:notesMasterIdLst>
  <p:sldIdLst>
    <p:sldId id="317" r:id="rId2"/>
    <p:sldId id="312" r:id="rId3"/>
    <p:sldId id="313" r:id="rId4"/>
    <p:sldId id="314" r:id="rId5"/>
    <p:sldId id="262" r:id="rId6"/>
    <p:sldId id="319" r:id="rId7"/>
    <p:sldId id="320" r:id="rId8"/>
    <p:sldId id="273" r:id="rId9"/>
    <p:sldId id="265" r:id="rId10"/>
    <p:sldId id="263" r:id="rId11"/>
    <p:sldId id="261" r:id="rId12"/>
    <p:sldId id="318" r:id="rId13"/>
  </p:sldIdLst>
  <p:sldSz cx="9144000" cy="5143500" type="screen16x9"/>
  <p:notesSz cx="6858000" cy="9144000"/>
  <p:embeddedFontLst>
    <p:embeddedFont>
      <p:font typeface="Lato" panose="020F0502020204030203" pitchFamily="34" charset="0"/>
      <p:regular r:id="rId15"/>
      <p:bold r:id="rId16"/>
      <p:italic r:id="rId17"/>
      <p:boldItalic r:id="rId18"/>
    </p:embeddedFont>
    <p:embeddedFont>
      <p:font typeface="Nunito" pitchFamily="2" charset="0"/>
      <p:regular r:id="rId19"/>
      <p:bold r:id="rId20"/>
      <p:italic r:id="rId21"/>
      <p:boldItalic r:id="rId22"/>
    </p:embeddedFont>
    <p:embeddedFont>
      <p:font typeface="Tunga" panose="020B0502040204020203" pitchFamily="34" charset="0"/>
      <p:regular r:id="rId23"/>
      <p:bold r:id="rId24"/>
    </p:embeddedFont>
    <p:embeddedFont>
      <p:font typeface="Viga"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0EFB1C-8282-4047-A04B-E2B623E45141}">
  <a:tblStyle styleId="{2C0EFB1C-8282-4047-A04B-E2B623E4514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3"/>
    <p:restoredTop sz="94716"/>
  </p:normalViewPr>
  <p:slideViewPr>
    <p:cSldViewPr snapToGrid="0">
      <p:cViewPr varScale="1">
        <p:scale>
          <a:sx n="134" d="100"/>
          <a:sy n="134" d="100"/>
        </p:scale>
        <p:origin x="80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6" name="Google Shape;7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g216dae33727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3" name="Google Shape;1723;g216dae33727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Google Shape;1431;g16b88c57224_0_76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2" name="Google Shape;1432;g16b88c57224_0_7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Google Shape;1431;g16b88c57224_0_76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2" name="Google Shape;1432;g16b88c57224_0_7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528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213a9b812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213a9b812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a:extLst>
            <a:ext uri="{FF2B5EF4-FFF2-40B4-BE49-F238E27FC236}">
              <a16:creationId xmlns:a16="http://schemas.microsoft.com/office/drawing/2014/main" id="{7537D00C-103F-0FD6-FAA7-C3EA51183BDC}"/>
            </a:ext>
          </a:extLst>
        </p:cNvPr>
        <p:cNvGrpSpPr/>
        <p:nvPr/>
      </p:nvGrpSpPr>
      <p:grpSpPr>
        <a:xfrm>
          <a:off x="0" y="0"/>
          <a:ext cx="0" cy="0"/>
          <a:chOff x="0" y="0"/>
          <a:chExt cx="0" cy="0"/>
        </a:xfrm>
      </p:grpSpPr>
      <p:sp>
        <p:nvSpPr>
          <p:cNvPr id="1314" name="Google Shape;1314;g15bc5eabe88_0_1901:notes">
            <a:extLst>
              <a:ext uri="{FF2B5EF4-FFF2-40B4-BE49-F238E27FC236}">
                <a16:creationId xmlns:a16="http://schemas.microsoft.com/office/drawing/2014/main" id="{71C2D716-DFFB-8F58-185B-B90D968F6D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5" name="Google Shape;1315;g15bc5eabe88_0_1901:notes">
            <a:extLst>
              <a:ext uri="{FF2B5EF4-FFF2-40B4-BE49-F238E27FC236}">
                <a16:creationId xmlns:a16="http://schemas.microsoft.com/office/drawing/2014/main" id="{DF628F61-C826-C5FD-1F6A-4440F14B2A3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1866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g216dae33727_0_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2" name="Google Shape;1032;g216dae33727_0_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16dae3372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16dae3372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16dae3372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16dae3372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4810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16dae3372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16dae3372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3471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216dae33727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216dae33727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p:cNvGrpSpPr/>
        <p:nvPr/>
      </p:nvGrpSpPr>
      <p:grpSpPr>
        <a:xfrm>
          <a:off x="0" y="0"/>
          <a:ext cx="0" cy="0"/>
          <a:chOff x="0" y="0"/>
          <a:chExt cx="0" cy="0"/>
        </a:xfrm>
      </p:grpSpPr>
      <p:sp>
        <p:nvSpPr>
          <p:cNvPr id="1840" name="Google Shape;1840;g216dae33727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1" name="Google Shape;1841;g216dae33727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72600" y="-675475"/>
            <a:ext cx="9289135" cy="2151632"/>
          </a:xfrm>
          <a:custGeom>
            <a:avLst/>
            <a:gdLst/>
            <a:ahLst/>
            <a:cxnLst/>
            <a:rect l="l" t="t" r="r" b="b"/>
            <a:pathLst>
              <a:path w="268317" h="79279" extrusionOk="0">
                <a:moveTo>
                  <a:pt x="0" y="0"/>
                </a:moveTo>
                <a:lnTo>
                  <a:pt x="0" y="79279"/>
                </a:lnTo>
                <a:cubicBezTo>
                  <a:pt x="7966" y="70931"/>
                  <a:pt x="21084" y="60246"/>
                  <a:pt x="35680" y="54570"/>
                </a:cubicBezTo>
                <a:cubicBezTo>
                  <a:pt x="45602" y="50706"/>
                  <a:pt x="62059" y="46842"/>
                  <a:pt x="75463" y="46031"/>
                </a:cubicBezTo>
                <a:cubicBezTo>
                  <a:pt x="76452" y="45969"/>
                  <a:pt x="77443" y="45941"/>
                  <a:pt x="78437" y="45941"/>
                </a:cubicBezTo>
                <a:cubicBezTo>
                  <a:pt x="85694" y="45941"/>
                  <a:pt x="93055" y="47413"/>
                  <a:pt x="100328" y="47413"/>
                </a:cubicBezTo>
                <a:cubicBezTo>
                  <a:pt x="101902" y="47413"/>
                  <a:pt x="103473" y="47344"/>
                  <a:pt x="105037" y="47176"/>
                </a:cubicBezTo>
                <a:cubicBezTo>
                  <a:pt x="119434" y="45639"/>
                  <a:pt x="129505" y="41541"/>
                  <a:pt x="142938" y="41541"/>
                </a:cubicBezTo>
                <a:cubicBezTo>
                  <a:pt x="147842" y="41541"/>
                  <a:pt x="153194" y="42087"/>
                  <a:pt x="159368" y="43503"/>
                </a:cubicBezTo>
                <a:cubicBezTo>
                  <a:pt x="161134" y="43909"/>
                  <a:pt x="163021" y="44072"/>
                  <a:pt x="164988" y="44072"/>
                </a:cubicBezTo>
                <a:cubicBezTo>
                  <a:pt x="172916" y="44072"/>
                  <a:pt x="182123" y="41428"/>
                  <a:pt x="189737" y="41428"/>
                </a:cubicBezTo>
                <a:cubicBezTo>
                  <a:pt x="190441" y="41428"/>
                  <a:pt x="191131" y="41450"/>
                  <a:pt x="191805" y="41500"/>
                </a:cubicBezTo>
                <a:cubicBezTo>
                  <a:pt x="201488" y="42168"/>
                  <a:pt x="212984" y="50229"/>
                  <a:pt x="222572" y="51851"/>
                </a:cubicBezTo>
                <a:cubicBezTo>
                  <a:pt x="238742" y="54618"/>
                  <a:pt x="253482" y="56096"/>
                  <a:pt x="268317" y="61486"/>
                </a:cubicBezTo>
                <a:lnTo>
                  <a:pt x="268317" y="0"/>
                </a:ln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72600" y="-629179"/>
            <a:ext cx="9289135" cy="1125034"/>
          </a:xfrm>
          <a:custGeom>
            <a:avLst/>
            <a:gdLst/>
            <a:ahLst/>
            <a:cxnLst/>
            <a:rect l="l" t="t" r="r" b="b"/>
            <a:pathLst>
              <a:path w="268317" h="41453" extrusionOk="0">
                <a:moveTo>
                  <a:pt x="0" y="0"/>
                </a:moveTo>
                <a:lnTo>
                  <a:pt x="0" y="41452"/>
                </a:lnTo>
                <a:cubicBezTo>
                  <a:pt x="9159" y="38542"/>
                  <a:pt x="18699" y="36825"/>
                  <a:pt x="28334" y="36396"/>
                </a:cubicBezTo>
                <a:cubicBezTo>
                  <a:pt x="29813" y="36336"/>
                  <a:pt x="31292" y="36306"/>
                  <a:pt x="32770" y="36306"/>
                </a:cubicBezTo>
                <a:cubicBezTo>
                  <a:pt x="37204" y="36306"/>
                  <a:pt x="41631" y="36575"/>
                  <a:pt x="46031" y="37111"/>
                </a:cubicBezTo>
                <a:cubicBezTo>
                  <a:pt x="52185" y="37922"/>
                  <a:pt x="58243" y="39258"/>
                  <a:pt x="64396" y="39735"/>
                </a:cubicBezTo>
                <a:cubicBezTo>
                  <a:pt x="65553" y="39819"/>
                  <a:pt x="66703" y="39861"/>
                  <a:pt x="67847" y="39861"/>
                </a:cubicBezTo>
                <a:cubicBezTo>
                  <a:pt x="72547" y="39861"/>
                  <a:pt x="77136" y="39151"/>
                  <a:pt x="81664" y="37731"/>
                </a:cubicBezTo>
                <a:cubicBezTo>
                  <a:pt x="87197" y="36014"/>
                  <a:pt x="92492" y="33677"/>
                  <a:pt x="98025" y="32150"/>
                </a:cubicBezTo>
                <a:cubicBezTo>
                  <a:pt x="102952" y="30799"/>
                  <a:pt x="107953" y="30326"/>
                  <a:pt x="112974" y="30326"/>
                </a:cubicBezTo>
                <a:cubicBezTo>
                  <a:pt x="120008" y="30326"/>
                  <a:pt x="127081" y="31256"/>
                  <a:pt x="134039" y="32007"/>
                </a:cubicBezTo>
                <a:cubicBezTo>
                  <a:pt x="138906" y="32540"/>
                  <a:pt x="143772" y="32951"/>
                  <a:pt x="148663" y="32951"/>
                </a:cubicBezTo>
                <a:cubicBezTo>
                  <a:pt x="149908" y="32951"/>
                  <a:pt x="151155" y="32924"/>
                  <a:pt x="152404" y="32866"/>
                </a:cubicBezTo>
                <a:cubicBezTo>
                  <a:pt x="158414" y="32580"/>
                  <a:pt x="164329" y="31626"/>
                  <a:pt x="170244" y="30576"/>
                </a:cubicBezTo>
                <a:cubicBezTo>
                  <a:pt x="176397" y="29527"/>
                  <a:pt x="182551" y="28334"/>
                  <a:pt x="188752" y="27619"/>
                </a:cubicBezTo>
                <a:cubicBezTo>
                  <a:pt x="192346" y="27242"/>
                  <a:pt x="195941" y="27059"/>
                  <a:pt x="199535" y="27059"/>
                </a:cubicBezTo>
                <a:cubicBezTo>
                  <a:pt x="201856" y="27059"/>
                  <a:pt x="204176" y="27135"/>
                  <a:pt x="206497" y="27285"/>
                </a:cubicBezTo>
                <a:cubicBezTo>
                  <a:pt x="224480" y="28417"/>
                  <a:pt x="237048" y="35295"/>
                  <a:pt x="258768" y="35295"/>
                </a:cubicBezTo>
                <a:cubicBezTo>
                  <a:pt x="261764" y="35295"/>
                  <a:pt x="264934" y="35164"/>
                  <a:pt x="268317" y="34869"/>
                </a:cubicBezTo>
                <a:lnTo>
                  <a:pt x="268317" y="0"/>
                </a:ln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2600" y="3831830"/>
            <a:ext cx="9289135" cy="1352393"/>
          </a:xfrm>
          <a:custGeom>
            <a:avLst/>
            <a:gdLst/>
            <a:ahLst/>
            <a:cxnLst/>
            <a:rect l="l" t="t" r="r" b="b"/>
            <a:pathLst>
              <a:path w="268317" h="44077" extrusionOk="0">
                <a:moveTo>
                  <a:pt x="0" y="1"/>
                </a:moveTo>
                <a:lnTo>
                  <a:pt x="0" y="44076"/>
                </a:lnTo>
                <a:lnTo>
                  <a:pt x="268317" y="44076"/>
                </a:lnTo>
                <a:lnTo>
                  <a:pt x="268317" y="7394"/>
                </a:lnTo>
                <a:cubicBezTo>
                  <a:pt x="257059" y="11258"/>
                  <a:pt x="247138" y="19224"/>
                  <a:pt x="236882" y="25044"/>
                </a:cubicBezTo>
                <a:cubicBezTo>
                  <a:pt x="233161" y="27190"/>
                  <a:pt x="229345" y="29098"/>
                  <a:pt x="225291" y="30529"/>
                </a:cubicBezTo>
                <a:cubicBezTo>
                  <a:pt x="220282" y="32294"/>
                  <a:pt x="214987" y="33248"/>
                  <a:pt x="209693" y="33821"/>
                </a:cubicBezTo>
                <a:cubicBezTo>
                  <a:pt x="198912" y="34918"/>
                  <a:pt x="187941" y="34918"/>
                  <a:pt x="177113" y="35252"/>
                </a:cubicBezTo>
                <a:cubicBezTo>
                  <a:pt x="154646" y="36015"/>
                  <a:pt x="132227" y="36778"/>
                  <a:pt x="109759" y="37541"/>
                </a:cubicBezTo>
                <a:cubicBezTo>
                  <a:pt x="98598" y="37923"/>
                  <a:pt x="87483" y="38400"/>
                  <a:pt x="76321" y="38591"/>
                </a:cubicBezTo>
                <a:cubicBezTo>
                  <a:pt x="73044" y="38650"/>
                  <a:pt x="69694" y="38737"/>
                  <a:pt x="66325" y="38737"/>
                </a:cubicBezTo>
                <a:cubicBezTo>
                  <a:pt x="58857" y="38737"/>
                  <a:pt x="51301" y="38310"/>
                  <a:pt x="44266" y="36206"/>
                </a:cubicBezTo>
                <a:cubicBezTo>
                  <a:pt x="34631" y="33344"/>
                  <a:pt x="26665" y="26904"/>
                  <a:pt x="19080" y="20560"/>
                </a:cubicBezTo>
                <a:cubicBezTo>
                  <a:pt x="12164" y="14788"/>
                  <a:pt x="4961" y="8825"/>
                  <a:pt x="477" y="859"/>
                </a:cubicBezTo>
                <a:cubicBezTo>
                  <a:pt x="334" y="573"/>
                  <a:pt x="143" y="287"/>
                  <a:pt x="0" y="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1620350" y="1020587"/>
            <a:ext cx="5903400" cy="27081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SzPts val="5200"/>
              <a:buNone/>
              <a:defRPr sz="6000"/>
            </a:lvl1pPr>
            <a:lvl2pPr lvl="1" algn="ctr">
              <a:spcBef>
                <a:spcPts val="20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2249700" y="3763649"/>
            <a:ext cx="4644600" cy="4977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572"/>
        <p:cNvGrpSpPr/>
        <p:nvPr/>
      </p:nvGrpSpPr>
      <p:grpSpPr>
        <a:xfrm>
          <a:off x="0" y="0"/>
          <a:ext cx="0" cy="0"/>
          <a:chOff x="0" y="0"/>
          <a:chExt cx="0" cy="0"/>
        </a:xfrm>
      </p:grpSpPr>
      <p:sp>
        <p:nvSpPr>
          <p:cNvPr id="573" name="Google Shape;573;p35"/>
          <p:cNvSpPr/>
          <p:nvPr/>
        </p:nvSpPr>
        <p:spPr>
          <a:xfrm rot="-4499927">
            <a:off x="8020962" y="682711"/>
            <a:ext cx="1957842" cy="816826"/>
          </a:xfrm>
          <a:custGeom>
            <a:avLst/>
            <a:gdLst/>
            <a:ahLst/>
            <a:cxnLst/>
            <a:rect l="l" t="t" r="r" b="b"/>
            <a:pathLst>
              <a:path w="35776" h="14926" extrusionOk="0">
                <a:moveTo>
                  <a:pt x="20323" y="1"/>
                </a:moveTo>
                <a:cubicBezTo>
                  <a:pt x="16933" y="1"/>
                  <a:pt x="13511" y="518"/>
                  <a:pt x="10256" y="1303"/>
                </a:cubicBezTo>
                <a:cubicBezTo>
                  <a:pt x="7871" y="1446"/>
                  <a:pt x="5486" y="1159"/>
                  <a:pt x="3244" y="2257"/>
                </a:cubicBezTo>
                <a:cubicBezTo>
                  <a:pt x="1384" y="3211"/>
                  <a:pt x="0" y="4976"/>
                  <a:pt x="96" y="7122"/>
                </a:cubicBezTo>
                <a:cubicBezTo>
                  <a:pt x="239" y="9173"/>
                  <a:pt x="1622" y="10652"/>
                  <a:pt x="3673" y="10843"/>
                </a:cubicBezTo>
                <a:cubicBezTo>
                  <a:pt x="3851" y="10860"/>
                  <a:pt x="4028" y="10867"/>
                  <a:pt x="4206" y="10867"/>
                </a:cubicBezTo>
                <a:cubicBezTo>
                  <a:pt x="5507" y="10867"/>
                  <a:pt x="6808" y="10461"/>
                  <a:pt x="8109" y="10461"/>
                </a:cubicBezTo>
                <a:cubicBezTo>
                  <a:pt x="10161" y="10509"/>
                  <a:pt x="11926" y="11654"/>
                  <a:pt x="13690" y="12560"/>
                </a:cubicBezTo>
                <a:cubicBezTo>
                  <a:pt x="15872" y="13650"/>
                  <a:pt x="18606" y="14925"/>
                  <a:pt x="21180" y="14925"/>
                </a:cubicBezTo>
                <a:cubicBezTo>
                  <a:pt x="21533" y="14925"/>
                  <a:pt x="21883" y="14901"/>
                  <a:pt x="22229" y="14850"/>
                </a:cubicBezTo>
                <a:cubicBezTo>
                  <a:pt x="24757" y="14420"/>
                  <a:pt x="26236" y="11701"/>
                  <a:pt x="28239" y="10366"/>
                </a:cubicBezTo>
                <a:cubicBezTo>
                  <a:pt x="30243" y="9030"/>
                  <a:pt x="33200" y="8076"/>
                  <a:pt x="34583" y="5930"/>
                </a:cubicBezTo>
                <a:cubicBezTo>
                  <a:pt x="35776" y="3974"/>
                  <a:pt x="32151" y="2686"/>
                  <a:pt x="30815" y="2066"/>
                </a:cubicBezTo>
                <a:cubicBezTo>
                  <a:pt x="27516" y="589"/>
                  <a:pt x="23938" y="1"/>
                  <a:pt x="20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5"/>
          <p:cNvSpPr/>
          <p:nvPr/>
        </p:nvSpPr>
        <p:spPr>
          <a:xfrm>
            <a:off x="-72600" y="-629179"/>
            <a:ext cx="9289135" cy="1125034"/>
          </a:xfrm>
          <a:custGeom>
            <a:avLst/>
            <a:gdLst/>
            <a:ahLst/>
            <a:cxnLst/>
            <a:rect l="l" t="t" r="r" b="b"/>
            <a:pathLst>
              <a:path w="268317" h="41453" extrusionOk="0">
                <a:moveTo>
                  <a:pt x="0" y="0"/>
                </a:moveTo>
                <a:lnTo>
                  <a:pt x="0" y="41452"/>
                </a:lnTo>
                <a:cubicBezTo>
                  <a:pt x="9159" y="38542"/>
                  <a:pt x="18699" y="36825"/>
                  <a:pt x="28334" y="36396"/>
                </a:cubicBezTo>
                <a:cubicBezTo>
                  <a:pt x="29813" y="36336"/>
                  <a:pt x="31292" y="36306"/>
                  <a:pt x="32770" y="36306"/>
                </a:cubicBezTo>
                <a:cubicBezTo>
                  <a:pt x="37204" y="36306"/>
                  <a:pt x="41631" y="36575"/>
                  <a:pt x="46031" y="37111"/>
                </a:cubicBezTo>
                <a:cubicBezTo>
                  <a:pt x="52185" y="37922"/>
                  <a:pt x="58243" y="39258"/>
                  <a:pt x="64396" y="39735"/>
                </a:cubicBezTo>
                <a:cubicBezTo>
                  <a:pt x="65553" y="39819"/>
                  <a:pt x="66703" y="39861"/>
                  <a:pt x="67847" y="39861"/>
                </a:cubicBezTo>
                <a:cubicBezTo>
                  <a:pt x="72547" y="39861"/>
                  <a:pt x="77136" y="39151"/>
                  <a:pt x="81664" y="37731"/>
                </a:cubicBezTo>
                <a:cubicBezTo>
                  <a:pt x="87197" y="36014"/>
                  <a:pt x="92492" y="33677"/>
                  <a:pt x="98025" y="32150"/>
                </a:cubicBezTo>
                <a:cubicBezTo>
                  <a:pt x="102952" y="30799"/>
                  <a:pt x="107953" y="30326"/>
                  <a:pt x="112974" y="30326"/>
                </a:cubicBezTo>
                <a:cubicBezTo>
                  <a:pt x="120008" y="30326"/>
                  <a:pt x="127081" y="31256"/>
                  <a:pt x="134039" y="32007"/>
                </a:cubicBezTo>
                <a:cubicBezTo>
                  <a:pt x="138906" y="32540"/>
                  <a:pt x="143772" y="32951"/>
                  <a:pt x="148663" y="32951"/>
                </a:cubicBezTo>
                <a:cubicBezTo>
                  <a:pt x="149908" y="32951"/>
                  <a:pt x="151155" y="32924"/>
                  <a:pt x="152404" y="32866"/>
                </a:cubicBezTo>
                <a:cubicBezTo>
                  <a:pt x="158414" y="32580"/>
                  <a:pt x="164329" y="31626"/>
                  <a:pt x="170244" y="30576"/>
                </a:cubicBezTo>
                <a:cubicBezTo>
                  <a:pt x="176397" y="29527"/>
                  <a:pt x="182551" y="28334"/>
                  <a:pt x="188752" y="27619"/>
                </a:cubicBezTo>
                <a:cubicBezTo>
                  <a:pt x="192346" y="27242"/>
                  <a:pt x="195941" y="27059"/>
                  <a:pt x="199535" y="27059"/>
                </a:cubicBezTo>
                <a:cubicBezTo>
                  <a:pt x="201856" y="27059"/>
                  <a:pt x="204176" y="27135"/>
                  <a:pt x="206497" y="27285"/>
                </a:cubicBezTo>
                <a:cubicBezTo>
                  <a:pt x="224480" y="28417"/>
                  <a:pt x="237048" y="35295"/>
                  <a:pt x="258768" y="35295"/>
                </a:cubicBezTo>
                <a:cubicBezTo>
                  <a:pt x="261764" y="35295"/>
                  <a:pt x="264934" y="35164"/>
                  <a:pt x="268317" y="34869"/>
                </a:cubicBezTo>
                <a:lnTo>
                  <a:pt x="2683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5"/>
          <p:cNvSpPr/>
          <p:nvPr/>
        </p:nvSpPr>
        <p:spPr>
          <a:xfrm>
            <a:off x="-72600" y="3831830"/>
            <a:ext cx="9289135" cy="1352393"/>
          </a:xfrm>
          <a:custGeom>
            <a:avLst/>
            <a:gdLst/>
            <a:ahLst/>
            <a:cxnLst/>
            <a:rect l="l" t="t" r="r" b="b"/>
            <a:pathLst>
              <a:path w="268317" h="44077" extrusionOk="0">
                <a:moveTo>
                  <a:pt x="0" y="1"/>
                </a:moveTo>
                <a:lnTo>
                  <a:pt x="0" y="44076"/>
                </a:lnTo>
                <a:lnTo>
                  <a:pt x="268317" y="44076"/>
                </a:lnTo>
                <a:lnTo>
                  <a:pt x="268317" y="7394"/>
                </a:lnTo>
                <a:cubicBezTo>
                  <a:pt x="257059" y="11258"/>
                  <a:pt x="247138" y="19224"/>
                  <a:pt x="236882" y="25044"/>
                </a:cubicBezTo>
                <a:cubicBezTo>
                  <a:pt x="233161" y="27190"/>
                  <a:pt x="229345" y="29098"/>
                  <a:pt x="225291" y="30529"/>
                </a:cubicBezTo>
                <a:cubicBezTo>
                  <a:pt x="220282" y="32294"/>
                  <a:pt x="214987" y="33248"/>
                  <a:pt x="209693" y="33821"/>
                </a:cubicBezTo>
                <a:cubicBezTo>
                  <a:pt x="198912" y="34918"/>
                  <a:pt x="187941" y="34918"/>
                  <a:pt x="177113" y="35252"/>
                </a:cubicBezTo>
                <a:cubicBezTo>
                  <a:pt x="154646" y="36015"/>
                  <a:pt x="132227" y="36778"/>
                  <a:pt x="109759" y="37541"/>
                </a:cubicBezTo>
                <a:cubicBezTo>
                  <a:pt x="98598" y="37923"/>
                  <a:pt x="87483" y="38400"/>
                  <a:pt x="76321" y="38591"/>
                </a:cubicBezTo>
                <a:cubicBezTo>
                  <a:pt x="73044" y="38650"/>
                  <a:pt x="69694" y="38737"/>
                  <a:pt x="66325" y="38737"/>
                </a:cubicBezTo>
                <a:cubicBezTo>
                  <a:pt x="58857" y="38737"/>
                  <a:pt x="51301" y="38310"/>
                  <a:pt x="44266" y="36206"/>
                </a:cubicBezTo>
                <a:cubicBezTo>
                  <a:pt x="34631" y="33344"/>
                  <a:pt x="26665" y="26904"/>
                  <a:pt x="19080" y="20560"/>
                </a:cubicBezTo>
                <a:cubicBezTo>
                  <a:pt x="12164" y="14788"/>
                  <a:pt x="4961" y="8825"/>
                  <a:pt x="477" y="859"/>
                </a:cubicBezTo>
                <a:cubicBezTo>
                  <a:pt x="334" y="573"/>
                  <a:pt x="143" y="287"/>
                  <a:pt x="0" y="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rot="-1800033">
            <a:off x="3769299" y="4440296"/>
            <a:ext cx="1090286" cy="867506"/>
          </a:xfrm>
          <a:custGeom>
            <a:avLst/>
            <a:gdLst/>
            <a:ahLst/>
            <a:cxnLst/>
            <a:rect l="l" t="t" r="r" b="b"/>
            <a:pathLst>
              <a:path w="18700" h="14879" extrusionOk="0">
                <a:moveTo>
                  <a:pt x="7944" y="0"/>
                </a:moveTo>
                <a:cubicBezTo>
                  <a:pt x="7668" y="0"/>
                  <a:pt x="7388" y="33"/>
                  <a:pt x="7108" y="103"/>
                </a:cubicBezTo>
                <a:cubicBezTo>
                  <a:pt x="6106" y="342"/>
                  <a:pt x="5152" y="866"/>
                  <a:pt x="4198" y="1296"/>
                </a:cubicBezTo>
                <a:cubicBezTo>
                  <a:pt x="3292" y="1725"/>
                  <a:pt x="2195" y="2059"/>
                  <a:pt x="1336" y="2727"/>
                </a:cubicBezTo>
                <a:cubicBezTo>
                  <a:pt x="334" y="3490"/>
                  <a:pt x="0" y="4635"/>
                  <a:pt x="477" y="5875"/>
                </a:cubicBezTo>
                <a:cubicBezTo>
                  <a:pt x="1145" y="7497"/>
                  <a:pt x="2767" y="8165"/>
                  <a:pt x="4293" y="8737"/>
                </a:cubicBezTo>
                <a:cubicBezTo>
                  <a:pt x="6583" y="9643"/>
                  <a:pt x="8730" y="10884"/>
                  <a:pt x="10542" y="12553"/>
                </a:cubicBezTo>
                <a:cubicBezTo>
                  <a:pt x="11676" y="13556"/>
                  <a:pt x="12691" y="14879"/>
                  <a:pt x="14242" y="14879"/>
                </a:cubicBezTo>
                <a:cubicBezTo>
                  <a:pt x="14387" y="14879"/>
                  <a:pt x="14537" y="14867"/>
                  <a:pt x="14692" y="14843"/>
                </a:cubicBezTo>
                <a:cubicBezTo>
                  <a:pt x="18270" y="14318"/>
                  <a:pt x="18699" y="9548"/>
                  <a:pt x="18317" y="6734"/>
                </a:cubicBezTo>
                <a:cubicBezTo>
                  <a:pt x="17793" y="2870"/>
                  <a:pt x="13786" y="1582"/>
                  <a:pt x="10304" y="819"/>
                </a:cubicBezTo>
                <a:cubicBezTo>
                  <a:pt x="9619" y="314"/>
                  <a:pt x="8798" y="0"/>
                  <a:pt x="79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rot="4499988">
            <a:off x="-605008" y="2818447"/>
            <a:ext cx="1204903" cy="572676"/>
          </a:xfrm>
          <a:custGeom>
            <a:avLst/>
            <a:gdLst/>
            <a:ahLst/>
            <a:cxnLst/>
            <a:rect l="l" t="t" r="r" b="b"/>
            <a:pathLst>
              <a:path w="26809" h="12742" extrusionOk="0">
                <a:moveTo>
                  <a:pt x="14884" y="0"/>
                </a:moveTo>
                <a:cubicBezTo>
                  <a:pt x="14232" y="0"/>
                  <a:pt x="13580" y="82"/>
                  <a:pt x="12928" y="272"/>
                </a:cubicBezTo>
                <a:cubicBezTo>
                  <a:pt x="11449" y="749"/>
                  <a:pt x="10209" y="1322"/>
                  <a:pt x="8682" y="1512"/>
                </a:cubicBezTo>
                <a:cubicBezTo>
                  <a:pt x="7347" y="1655"/>
                  <a:pt x="6011" y="1608"/>
                  <a:pt x="4676" y="1799"/>
                </a:cubicBezTo>
                <a:cubicBezTo>
                  <a:pt x="3054" y="2037"/>
                  <a:pt x="669" y="2705"/>
                  <a:pt x="335" y="4613"/>
                </a:cubicBezTo>
                <a:cubicBezTo>
                  <a:pt x="1" y="6473"/>
                  <a:pt x="2052" y="7332"/>
                  <a:pt x="3531" y="7618"/>
                </a:cubicBezTo>
                <a:cubicBezTo>
                  <a:pt x="6154" y="8191"/>
                  <a:pt x="8873" y="8286"/>
                  <a:pt x="11497" y="8858"/>
                </a:cubicBezTo>
                <a:cubicBezTo>
                  <a:pt x="12737" y="9097"/>
                  <a:pt x="14025" y="9526"/>
                  <a:pt x="15170" y="10146"/>
                </a:cubicBezTo>
                <a:cubicBezTo>
                  <a:pt x="16458" y="10814"/>
                  <a:pt x="17459" y="11959"/>
                  <a:pt x="18795" y="12484"/>
                </a:cubicBezTo>
                <a:cubicBezTo>
                  <a:pt x="19178" y="12652"/>
                  <a:pt x="19620" y="12742"/>
                  <a:pt x="20060" y="12742"/>
                </a:cubicBezTo>
                <a:cubicBezTo>
                  <a:pt x="20988" y="12742"/>
                  <a:pt x="21906" y="12341"/>
                  <a:pt x="22229" y="11434"/>
                </a:cubicBezTo>
                <a:cubicBezTo>
                  <a:pt x="22325" y="11100"/>
                  <a:pt x="22325" y="10814"/>
                  <a:pt x="22277" y="10480"/>
                </a:cubicBezTo>
                <a:cubicBezTo>
                  <a:pt x="22134" y="9240"/>
                  <a:pt x="21991" y="8429"/>
                  <a:pt x="23088" y="7570"/>
                </a:cubicBezTo>
                <a:cubicBezTo>
                  <a:pt x="23899" y="6855"/>
                  <a:pt x="24996" y="6473"/>
                  <a:pt x="25616" y="5567"/>
                </a:cubicBezTo>
                <a:cubicBezTo>
                  <a:pt x="26809" y="3850"/>
                  <a:pt x="25521" y="2228"/>
                  <a:pt x="23947" y="1465"/>
                </a:cubicBezTo>
                <a:cubicBezTo>
                  <a:pt x="21813" y="442"/>
                  <a:pt x="19306" y="124"/>
                  <a:pt x="16890" y="124"/>
                </a:cubicBezTo>
                <a:cubicBezTo>
                  <a:pt x="16714" y="124"/>
                  <a:pt x="16538" y="126"/>
                  <a:pt x="16362" y="129"/>
                </a:cubicBezTo>
                <a:cubicBezTo>
                  <a:pt x="15869" y="47"/>
                  <a:pt x="15377" y="0"/>
                  <a:pt x="14884"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txBox="1">
            <a:spLocks noGrp="1"/>
          </p:cNvSpPr>
          <p:nvPr>
            <p:ph type="subTitle" idx="1"/>
          </p:nvPr>
        </p:nvSpPr>
        <p:spPr>
          <a:xfrm>
            <a:off x="2010262" y="2252952"/>
            <a:ext cx="2091000" cy="663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9" name="Google Shape;579;p35"/>
          <p:cNvSpPr txBox="1">
            <a:spLocks noGrp="1"/>
          </p:cNvSpPr>
          <p:nvPr>
            <p:ph type="subTitle" idx="2"/>
          </p:nvPr>
        </p:nvSpPr>
        <p:spPr>
          <a:xfrm>
            <a:off x="2010262" y="1850225"/>
            <a:ext cx="2091000" cy="484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000"/>
              <a:buNone/>
              <a:defRPr sz="2100" b="1">
                <a:solidFill>
                  <a:schemeClr val="accent5"/>
                </a:solidFill>
                <a:latin typeface="Viga"/>
                <a:ea typeface="Viga"/>
                <a:cs typeface="Viga"/>
                <a:sym typeface="Viga"/>
              </a:defRPr>
            </a:lvl1pPr>
            <a:lvl2pPr lvl="1" algn="ctr" rtl="0">
              <a:lnSpc>
                <a:spcPct val="100000"/>
              </a:lnSpc>
              <a:spcBef>
                <a:spcPts val="0"/>
              </a:spcBef>
              <a:spcAft>
                <a:spcPts val="0"/>
              </a:spcAft>
              <a:buClr>
                <a:schemeClr val="dk1"/>
              </a:buClr>
              <a:buSzPts val="2000"/>
              <a:buNone/>
              <a:defRPr sz="2000" b="1">
                <a:solidFill>
                  <a:schemeClr val="dk1"/>
                </a:solidFill>
              </a:defRPr>
            </a:lvl2pPr>
            <a:lvl3pPr lvl="2" algn="ctr" rtl="0">
              <a:lnSpc>
                <a:spcPct val="100000"/>
              </a:lnSpc>
              <a:spcBef>
                <a:spcPts val="0"/>
              </a:spcBef>
              <a:spcAft>
                <a:spcPts val="0"/>
              </a:spcAft>
              <a:buClr>
                <a:schemeClr val="dk1"/>
              </a:buClr>
              <a:buSzPts val="2000"/>
              <a:buNone/>
              <a:defRPr sz="2000" b="1">
                <a:solidFill>
                  <a:schemeClr val="dk1"/>
                </a:solidFill>
              </a:defRPr>
            </a:lvl3pPr>
            <a:lvl4pPr lvl="3" algn="ctr" rtl="0">
              <a:lnSpc>
                <a:spcPct val="100000"/>
              </a:lnSpc>
              <a:spcBef>
                <a:spcPts val="0"/>
              </a:spcBef>
              <a:spcAft>
                <a:spcPts val="0"/>
              </a:spcAft>
              <a:buClr>
                <a:schemeClr val="dk1"/>
              </a:buClr>
              <a:buSzPts val="2000"/>
              <a:buNone/>
              <a:defRPr sz="2000" b="1">
                <a:solidFill>
                  <a:schemeClr val="dk1"/>
                </a:solidFill>
              </a:defRPr>
            </a:lvl4pPr>
            <a:lvl5pPr lvl="4" algn="ctr" rtl="0">
              <a:lnSpc>
                <a:spcPct val="100000"/>
              </a:lnSpc>
              <a:spcBef>
                <a:spcPts val="0"/>
              </a:spcBef>
              <a:spcAft>
                <a:spcPts val="0"/>
              </a:spcAft>
              <a:buClr>
                <a:schemeClr val="dk1"/>
              </a:buClr>
              <a:buSzPts val="2000"/>
              <a:buNone/>
              <a:defRPr sz="2000" b="1">
                <a:solidFill>
                  <a:schemeClr val="dk1"/>
                </a:solidFill>
              </a:defRPr>
            </a:lvl5pPr>
            <a:lvl6pPr lvl="5" algn="ctr" rtl="0">
              <a:lnSpc>
                <a:spcPct val="100000"/>
              </a:lnSpc>
              <a:spcBef>
                <a:spcPts val="0"/>
              </a:spcBef>
              <a:spcAft>
                <a:spcPts val="0"/>
              </a:spcAft>
              <a:buClr>
                <a:schemeClr val="dk1"/>
              </a:buClr>
              <a:buSzPts val="2000"/>
              <a:buNone/>
              <a:defRPr sz="2000" b="1">
                <a:solidFill>
                  <a:schemeClr val="dk1"/>
                </a:solidFill>
              </a:defRPr>
            </a:lvl6pPr>
            <a:lvl7pPr lvl="6" algn="ctr" rtl="0">
              <a:lnSpc>
                <a:spcPct val="100000"/>
              </a:lnSpc>
              <a:spcBef>
                <a:spcPts val="0"/>
              </a:spcBef>
              <a:spcAft>
                <a:spcPts val="0"/>
              </a:spcAft>
              <a:buClr>
                <a:schemeClr val="dk1"/>
              </a:buClr>
              <a:buSzPts val="2000"/>
              <a:buNone/>
              <a:defRPr sz="2000" b="1">
                <a:solidFill>
                  <a:schemeClr val="dk1"/>
                </a:solidFill>
              </a:defRPr>
            </a:lvl7pPr>
            <a:lvl8pPr lvl="7" algn="ctr" rtl="0">
              <a:lnSpc>
                <a:spcPct val="100000"/>
              </a:lnSpc>
              <a:spcBef>
                <a:spcPts val="0"/>
              </a:spcBef>
              <a:spcAft>
                <a:spcPts val="0"/>
              </a:spcAft>
              <a:buClr>
                <a:schemeClr val="dk1"/>
              </a:buClr>
              <a:buSzPts val="2000"/>
              <a:buNone/>
              <a:defRPr sz="2000" b="1">
                <a:solidFill>
                  <a:schemeClr val="dk1"/>
                </a:solidFill>
              </a:defRPr>
            </a:lvl8pPr>
            <a:lvl9pPr lvl="8" algn="ctr" rtl="0">
              <a:lnSpc>
                <a:spcPct val="100000"/>
              </a:lnSpc>
              <a:spcBef>
                <a:spcPts val="0"/>
              </a:spcBef>
              <a:spcAft>
                <a:spcPts val="0"/>
              </a:spcAft>
              <a:buClr>
                <a:schemeClr val="dk1"/>
              </a:buClr>
              <a:buSzPts val="2000"/>
              <a:buNone/>
              <a:defRPr sz="2000" b="1">
                <a:solidFill>
                  <a:schemeClr val="dk1"/>
                </a:solidFill>
              </a:defRPr>
            </a:lvl9pPr>
          </a:lstStyle>
          <a:p>
            <a:endParaRPr/>
          </a:p>
        </p:txBody>
      </p:sp>
      <p:sp>
        <p:nvSpPr>
          <p:cNvPr id="580" name="Google Shape;580;p35"/>
          <p:cNvSpPr txBox="1">
            <a:spLocks noGrp="1"/>
          </p:cNvSpPr>
          <p:nvPr>
            <p:ph type="title"/>
          </p:nvPr>
        </p:nvSpPr>
        <p:spPr>
          <a:xfrm>
            <a:off x="720000" y="535000"/>
            <a:ext cx="77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3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1" name="Google Shape;581;p35"/>
          <p:cNvSpPr txBox="1">
            <a:spLocks noGrp="1"/>
          </p:cNvSpPr>
          <p:nvPr>
            <p:ph type="subTitle" idx="3"/>
          </p:nvPr>
        </p:nvSpPr>
        <p:spPr>
          <a:xfrm>
            <a:off x="2010262" y="3666800"/>
            <a:ext cx="2091000" cy="663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2" name="Google Shape;582;p35"/>
          <p:cNvSpPr txBox="1">
            <a:spLocks noGrp="1"/>
          </p:cNvSpPr>
          <p:nvPr>
            <p:ph type="subTitle" idx="4"/>
          </p:nvPr>
        </p:nvSpPr>
        <p:spPr>
          <a:xfrm>
            <a:off x="2010262" y="3264079"/>
            <a:ext cx="2091000" cy="484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000"/>
              <a:buNone/>
              <a:defRPr sz="2100" b="1">
                <a:solidFill>
                  <a:schemeClr val="accent5"/>
                </a:solidFill>
                <a:latin typeface="Viga"/>
                <a:ea typeface="Viga"/>
                <a:cs typeface="Viga"/>
                <a:sym typeface="Viga"/>
              </a:defRPr>
            </a:lvl1pPr>
            <a:lvl2pPr lvl="1" algn="ctr" rtl="0">
              <a:lnSpc>
                <a:spcPct val="100000"/>
              </a:lnSpc>
              <a:spcBef>
                <a:spcPts val="0"/>
              </a:spcBef>
              <a:spcAft>
                <a:spcPts val="0"/>
              </a:spcAft>
              <a:buClr>
                <a:schemeClr val="dk1"/>
              </a:buClr>
              <a:buSzPts val="2000"/>
              <a:buNone/>
              <a:defRPr sz="2000" b="1">
                <a:solidFill>
                  <a:schemeClr val="dk1"/>
                </a:solidFill>
              </a:defRPr>
            </a:lvl2pPr>
            <a:lvl3pPr lvl="2" algn="ctr" rtl="0">
              <a:lnSpc>
                <a:spcPct val="100000"/>
              </a:lnSpc>
              <a:spcBef>
                <a:spcPts val="0"/>
              </a:spcBef>
              <a:spcAft>
                <a:spcPts val="0"/>
              </a:spcAft>
              <a:buClr>
                <a:schemeClr val="dk1"/>
              </a:buClr>
              <a:buSzPts val="2000"/>
              <a:buNone/>
              <a:defRPr sz="2000" b="1">
                <a:solidFill>
                  <a:schemeClr val="dk1"/>
                </a:solidFill>
              </a:defRPr>
            </a:lvl3pPr>
            <a:lvl4pPr lvl="3" algn="ctr" rtl="0">
              <a:lnSpc>
                <a:spcPct val="100000"/>
              </a:lnSpc>
              <a:spcBef>
                <a:spcPts val="0"/>
              </a:spcBef>
              <a:spcAft>
                <a:spcPts val="0"/>
              </a:spcAft>
              <a:buClr>
                <a:schemeClr val="dk1"/>
              </a:buClr>
              <a:buSzPts val="2000"/>
              <a:buNone/>
              <a:defRPr sz="2000" b="1">
                <a:solidFill>
                  <a:schemeClr val="dk1"/>
                </a:solidFill>
              </a:defRPr>
            </a:lvl4pPr>
            <a:lvl5pPr lvl="4" algn="ctr" rtl="0">
              <a:lnSpc>
                <a:spcPct val="100000"/>
              </a:lnSpc>
              <a:spcBef>
                <a:spcPts val="0"/>
              </a:spcBef>
              <a:spcAft>
                <a:spcPts val="0"/>
              </a:spcAft>
              <a:buClr>
                <a:schemeClr val="dk1"/>
              </a:buClr>
              <a:buSzPts val="2000"/>
              <a:buNone/>
              <a:defRPr sz="2000" b="1">
                <a:solidFill>
                  <a:schemeClr val="dk1"/>
                </a:solidFill>
              </a:defRPr>
            </a:lvl5pPr>
            <a:lvl6pPr lvl="5" algn="ctr" rtl="0">
              <a:lnSpc>
                <a:spcPct val="100000"/>
              </a:lnSpc>
              <a:spcBef>
                <a:spcPts val="0"/>
              </a:spcBef>
              <a:spcAft>
                <a:spcPts val="0"/>
              </a:spcAft>
              <a:buClr>
                <a:schemeClr val="dk1"/>
              </a:buClr>
              <a:buSzPts val="2000"/>
              <a:buNone/>
              <a:defRPr sz="2000" b="1">
                <a:solidFill>
                  <a:schemeClr val="dk1"/>
                </a:solidFill>
              </a:defRPr>
            </a:lvl6pPr>
            <a:lvl7pPr lvl="6" algn="ctr" rtl="0">
              <a:lnSpc>
                <a:spcPct val="100000"/>
              </a:lnSpc>
              <a:spcBef>
                <a:spcPts val="0"/>
              </a:spcBef>
              <a:spcAft>
                <a:spcPts val="0"/>
              </a:spcAft>
              <a:buClr>
                <a:schemeClr val="dk1"/>
              </a:buClr>
              <a:buSzPts val="2000"/>
              <a:buNone/>
              <a:defRPr sz="2000" b="1">
                <a:solidFill>
                  <a:schemeClr val="dk1"/>
                </a:solidFill>
              </a:defRPr>
            </a:lvl7pPr>
            <a:lvl8pPr lvl="7" algn="ctr" rtl="0">
              <a:lnSpc>
                <a:spcPct val="100000"/>
              </a:lnSpc>
              <a:spcBef>
                <a:spcPts val="0"/>
              </a:spcBef>
              <a:spcAft>
                <a:spcPts val="0"/>
              </a:spcAft>
              <a:buClr>
                <a:schemeClr val="dk1"/>
              </a:buClr>
              <a:buSzPts val="2000"/>
              <a:buNone/>
              <a:defRPr sz="2000" b="1">
                <a:solidFill>
                  <a:schemeClr val="dk1"/>
                </a:solidFill>
              </a:defRPr>
            </a:lvl8pPr>
            <a:lvl9pPr lvl="8" algn="ctr" rtl="0">
              <a:lnSpc>
                <a:spcPct val="100000"/>
              </a:lnSpc>
              <a:spcBef>
                <a:spcPts val="0"/>
              </a:spcBef>
              <a:spcAft>
                <a:spcPts val="0"/>
              </a:spcAft>
              <a:buClr>
                <a:schemeClr val="dk1"/>
              </a:buClr>
              <a:buSzPts val="2000"/>
              <a:buNone/>
              <a:defRPr sz="2000" b="1">
                <a:solidFill>
                  <a:schemeClr val="dk1"/>
                </a:solidFill>
              </a:defRPr>
            </a:lvl9pPr>
          </a:lstStyle>
          <a:p>
            <a:endParaRPr/>
          </a:p>
        </p:txBody>
      </p:sp>
      <p:sp>
        <p:nvSpPr>
          <p:cNvPr id="583" name="Google Shape;583;p35"/>
          <p:cNvSpPr txBox="1">
            <a:spLocks noGrp="1"/>
          </p:cNvSpPr>
          <p:nvPr>
            <p:ph type="subTitle" idx="5"/>
          </p:nvPr>
        </p:nvSpPr>
        <p:spPr>
          <a:xfrm>
            <a:off x="5052938" y="2252952"/>
            <a:ext cx="2091000" cy="6636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584" name="Google Shape;584;p35"/>
          <p:cNvSpPr txBox="1">
            <a:spLocks noGrp="1"/>
          </p:cNvSpPr>
          <p:nvPr>
            <p:ph type="subTitle" idx="6"/>
          </p:nvPr>
        </p:nvSpPr>
        <p:spPr>
          <a:xfrm>
            <a:off x="5052938" y="1850225"/>
            <a:ext cx="2091000" cy="484500"/>
          </a:xfrm>
          <a:prstGeom prst="rect">
            <a:avLst/>
          </a:prstGeom>
          <a:ln>
            <a:noFill/>
          </a:ln>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2000"/>
              <a:buNone/>
              <a:defRPr sz="2100" b="1">
                <a:solidFill>
                  <a:schemeClr val="accent5"/>
                </a:solidFill>
                <a:latin typeface="Viga"/>
                <a:ea typeface="Viga"/>
                <a:cs typeface="Viga"/>
                <a:sym typeface="Viga"/>
              </a:defRPr>
            </a:lvl1pPr>
            <a:lvl2pPr lvl="1" algn="r" rtl="0">
              <a:lnSpc>
                <a:spcPct val="100000"/>
              </a:lnSpc>
              <a:spcBef>
                <a:spcPts val="0"/>
              </a:spcBef>
              <a:spcAft>
                <a:spcPts val="0"/>
              </a:spcAft>
              <a:buClr>
                <a:schemeClr val="dk1"/>
              </a:buClr>
              <a:buSzPts val="2000"/>
              <a:buNone/>
              <a:defRPr sz="2000" b="1">
                <a:solidFill>
                  <a:schemeClr val="dk1"/>
                </a:solidFill>
              </a:defRPr>
            </a:lvl2pPr>
            <a:lvl3pPr lvl="2" algn="r" rtl="0">
              <a:lnSpc>
                <a:spcPct val="100000"/>
              </a:lnSpc>
              <a:spcBef>
                <a:spcPts val="0"/>
              </a:spcBef>
              <a:spcAft>
                <a:spcPts val="0"/>
              </a:spcAft>
              <a:buClr>
                <a:schemeClr val="dk1"/>
              </a:buClr>
              <a:buSzPts val="2000"/>
              <a:buNone/>
              <a:defRPr sz="2000" b="1">
                <a:solidFill>
                  <a:schemeClr val="dk1"/>
                </a:solidFill>
              </a:defRPr>
            </a:lvl3pPr>
            <a:lvl4pPr lvl="3" algn="r" rtl="0">
              <a:lnSpc>
                <a:spcPct val="100000"/>
              </a:lnSpc>
              <a:spcBef>
                <a:spcPts val="0"/>
              </a:spcBef>
              <a:spcAft>
                <a:spcPts val="0"/>
              </a:spcAft>
              <a:buClr>
                <a:schemeClr val="dk1"/>
              </a:buClr>
              <a:buSzPts val="2000"/>
              <a:buNone/>
              <a:defRPr sz="2000" b="1">
                <a:solidFill>
                  <a:schemeClr val="dk1"/>
                </a:solidFill>
              </a:defRPr>
            </a:lvl4pPr>
            <a:lvl5pPr lvl="4" algn="r" rtl="0">
              <a:lnSpc>
                <a:spcPct val="100000"/>
              </a:lnSpc>
              <a:spcBef>
                <a:spcPts val="0"/>
              </a:spcBef>
              <a:spcAft>
                <a:spcPts val="0"/>
              </a:spcAft>
              <a:buClr>
                <a:schemeClr val="dk1"/>
              </a:buClr>
              <a:buSzPts val="2000"/>
              <a:buNone/>
              <a:defRPr sz="2000" b="1">
                <a:solidFill>
                  <a:schemeClr val="dk1"/>
                </a:solidFill>
              </a:defRPr>
            </a:lvl5pPr>
            <a:lvl6pPr lvl="5" algn="r" rtl="0">
              <a:lnSpc>
                <a:spcPct val="100000"/>
              </a:lnSpc>
              <a:spcBef>
                <a:spcPts val="0"/>
              </a:spcBef>
              <a:spcAft>
                <a:spcPts val="0"/>
              </a:spcAft>
              <a:buClr>
                <a:schemeClr val="dk1"/>
              </a:buClr>
              <a:buSzPts val="2000"/>
              <a:buNone/>
              <a:defRPr sz="2000" b="1">
                <a:solidFill>
                  <a:schemeClr val="dk1"/>
                </a:solidFill>
              </a:defRPr>
            </a:lvl6pPr>
            <a:lvl7pPr lvl="6" algn="r" rtl="0">
              <a:lnSpc>
                <a:spcPct val="100000"/>
              </a:lnSpc>
              <a:spcBef>
                <a:spcPts val="0"/>
              </a:spcBef>
              <a:spcAft>
                <a:spcPts val="0"/>
              </a:spcAft>
              <a:buClr>
                <a:schemeClr val="dk1"/>
              </a:buClr>
              <a:buSzPts val="2000"/>
              <a:buNone/>
              <a:defRPr sz="2000" b="1">
                <a:solidFill>
                  <a:schemeClr val="dk1"/>
                </a:solidFill>
              </a:defRPr>
            </a:lvl7pPr>
            <a:lvl8pPr lvl="7" algn="r" rtl="0">
              <a:lnSpc>
                <a:spcPct val="100000"/>
              </a:lnSpc>
              <a:spcBef>
                <a:spcPts val="0"/>
              </a:spcBef>
              <a:spcAft>
                <a:spcPts val="0"/>
              </a:spcAft>
              <a:buClr>
                <a:schemeClr val="dk1"/>
              </a:buClr>
              <a:buSzPts val="2000"/>
              <a:buNone/>
              <a:defRPr sz="2000" b="1">
                <a:solidFill>
                  <a:schemeClr val="dk1"/>
                </a:solidFill>
              </a:defRPr>
            </a:lvl8pPr>
            <a:lvl9pPr lvl="8" algn="r" rtl="0">
              <a:lnSpc>
                <a:spcPct val="100000"/>
              </a:lnSpc>
              <a:spcBef>
                <a:spcPts val="0"/>
              </a:spcBef>
              <a:spcAft>
                <a:spcPts val="0"/>
              </a:spcAft>
              <a:buClr>
                <a:schemeClr val="dk1"/>
              </a:buClr>
              <a:buSzPts val="2000"/>
              <a:buNone/>
              <a:defRPr sz="2000" b="1">
                <a:solidFill>
                  <a:schemeClr val="dk1"/>
                </a:solidFill>
              </a:defRPr>
            </a:lvl9pPr>
          </a:lstStyle>
          <a:p>
            <a:endParaRPr/>
          </a:p>
        </p:txBody>
      </p:sp>
      <p:sp>
        <p:nvSpPr>
          <p:cNvPr id="585" name="Google Shape;585;p35"/>
          <p:cNvSpPr txBox="1">
            <a:spLocks noGrp="1"/>
          </p:cNvSpPr>
          <p:nvPr>
            <p:ph type="subTitle" idx="7"/>
          </p:nvPr>
        </p:nvSpPr>
        <p:spPr>
          <a:xfrm>
            <a:off x="5052938" y="3666800"/>
            <a:ext cx="2091000" cy="6636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586" name="Google Shape;586;p35"/>
          <p:cNvSpPr txBox="1">
            <a:spLocks noGrp="1"/>
          </p:cNvSpPr>
          <p:nvPr>
            <p:ph type="subTitle" idx="8"/>
          </p:nvPr>
        </p:nvSpPr>
        <p:spPr>
          <a:xfrm>
            <a:off x="5052938" y="3264079"/>
            <a:ext cx="2091000" cy="484500"/>
          </a:xfrm>
          <a:prstGeom prst="rect">
            <a:avLst/>
          </a:prstGeom>
          <a:ln>
            <a:noFill/>
          </a:ln>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2000"/>
              <a:buNone/>
              <a:defRPr sz="2100" b="1">
                <a:solidFill>
                  <a:schemeClr val="accent5"/>
                </a:solidFill>
                <a:latin typeface="Viga"/>
                <a:ea typeface="Viga"/>
                <a:cs typeface="Viga"/>
                <a:sym typeface="Viga"/>
              </a:defRPr>
            </a:lvl1pPr>
            <a:lvl2pPr lvl="1" algn="r" rtl="0">
              <a:lnSpc>
                <a:spcPct val="100000"/>
              </a:lnSpc>
              <a:spcBef>
                <a:spcPts val="0"/>
              </a:spcBef>
              <a:spcAft>
                <a:spcPts val="0"/>
              </a:spcAft>
              <a:buClr>
                <a:schemeClr val="dk1"/>
              </a:buClr>
              <a:buSzPts val="2000"/>
              <a:buNone/>
              <a:defRPr sz="2000" b="1">
                <a:solidFill>
                  <a:schemeClr val="dk1"/>
                </a:solidFill>
              </a:defRPr>
            </a:lvl2pPr>
            <a:lvl3pPr lvl="2" algn="r" rtl="0">
              <a:lnSpc>
                <a:spcPct val="100000"/>
              </a:lnSpc>
              <a:spcBef>
                <a:spcPts val="0"/>
              </a:spcBef>
              <a:spcAft>
                <a:spcPts val="0"/>
              </a:spcAft>
              <a:buClr>
                <a:schemeClr val="dk1"/>
              </a:buClr>
              <a:buSzPts val="2000"/>
              <a:buNone/>
              <a:defRPr sz="2000" b="1">
                <a:solidFill>
                  <a:schemeClr val="dk1"/>
                </a:solidFill>
              </a:defRPr>
            </a:lvl3pPr>
            <a:lvl4pPr lvl="3" algn="r" rtl="0">
              <a:lnSpc>
                <a:spcPct val="100000"/>
              </a:lnSpc>
              <a:spcBef>
                <a:spcPts val="0"/>
              </a:spcBef>
              <a:spcAft>
                <a:spcPts val="0"/>
              </a:spcAft>
              <a:buClr>
                <a:schemeClr val="dk1"/>
              </a:buClr>
              <a:buSzPts val="2000"/>
              <a:buNone/>
              <a:defRPr sz="2000" b="1">
                <a:solidFill>
                  <a:schemeClr val="dk1"/>
                </a:solidFill>
              </a:defRPr>
            </a:lvl4pPr>
            <a:lvl5pPr lvl="4" algn="r" rtl="0">
              <a:lnSpc>
                <a:spcPct val="100000"/>
              </a:lnSpc>
              <a:spcBef>
                <a:spcPts val="0"/>
              </a:spcBef>
              <a:spcAft>
                <a:spcPts val="0"/>
              </a:spcAft>
              <a:buClr>
                <a:schemeClr val="dk1"/>
              </a:buClr>
              <a:buSzPts val="2000"/>
              <a:buNone/>
              <a:defRPr sz="2000" b="1">
                <a:solidFill>
                  <a:schemeClr val="dk1"/>
                </a:solidFill>
              </a:defRPr>
            </a:lvl5pPr>
            <a:lvl6pPr lvl="5" algn="r" rtl="0">
              <a:lnSpc>
                <a:spcPct val="100000"/>
              </a:lnSpc>
              <a:spcBef>
                <a:spcPts val="0"/>
              </a:spcBef>
              <a:spcAft>
                <a:spcPts val="0"/>
              </a:spcAft>
              <a:buClr>
                <a:schemeClr val="dk1"/>
              </a:buClr>
              <a:buSzPts val="2000"/>
              <a:buNone/>
              <a:defRPr sz="2000" b="1">
                <a:solidFill>
                  <a:schemeClr val="dk1"/>
                </a:solidFill>
              </a:defRPr>
            </a:lvl6pPr>
            <a:lvl7pPr lvl="6" algn="r" rtl="0">
              <a:lnSpc>
                <a:spcPct val="100000"/>
              </a:lnSpc>
              <a:spcBef>
                <a:spcPts val="0"/>
              </a:spcBef>
              <a:spcAft>
                <a:spcPts val="0"/>
              </a:spcAft>
              <a:buClr>
                <a:schemeClr val="dk1"/>
              </a:buClr>
              <a:buSzPts val="2000"/>
              <a:buNone/>
              <a:defRPr sz="2000" b="1">
                <a:solidFill>
                  <a:schemeClr val="dk1"/>
                </a:solidFill>
              </a:defRPr>
            </a:lvl7pPr>
            <a:lvl8pPr lvl="7" algn="r" rtl="0">
              <a:lnSpc>
                <a:spcPct val="100000"/>
              </a:lnSpc>
              <a:spcBef>
                <a:spcPts val="0"/>
              </a:spcBef>
              <a:spcAft>
                <a:spcPts val="0"/>
              </a:spcAft>
              <a:buClr>
                <a:schemeClr val="dk1"/>
              </a:buClr>
              <a:buSzPts val="2000"/>
              <a:buNone/>
              <a:defRPr sz="2000" b="1">
                <a:solidFill>
                  <a:schemeClr val="dk1"/>
                </a:solidFill>
              </a:defRPr>
            </a:lvl8pPr>
            <a:lvl9pPr lvl="8" algn="r" rtl="0">
              <a:lnSpc>
                <a:spcPct val="100000"/>
              </a:lnSpc>
              <a:spcBef>
                <a:spcPts val="0"/>
              </a:spcBef>
              <a:spcAft>
                <a:spcPts val="0"/>
              </a:spcAft>
              <a:buClr>
                <a:schemeClr val="dk1"/>
              </a:buClr>
              <a:buSzPts val="2000"/>
              <a:buNone/>
              <a:defRPr sz="2000" b="1">
                <a:solidFill>
                  <a:schemeClr val="dk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_1">
    <p:spTree>
      <p:nvGrpSpPr>
        <p:cNvPr id="1" name="Shape 711"/>
        <p:cNvGrpSpPr/>
        <p:nvPr/>
      </p:nvGrpSpPr>
      <p:grpSpPr>
        <a:xfrm>
          <a:off x="0" y="0"/>
          <a:ext cx="0" cy="0"/>
          <a:chOff x="0" y="0"/>
          <a:chExt cx="0" cy="0"/>
        </a:xfrm>
      </p:grpSpPr>
      <p:grpSp>
        <p:nvGrpSpPr>
          <p:cNvPr id="712" name="Google Shape;712;p41"/>
          <p:cNvGrpSpPr/>
          <p:nvPr/>
        </p:nvGrpSpPr>
        <p:grpSpPr>
          <a:xfrm>
            <a:off x="6959443" y="735542"/>
            <a:ext cx="2942649" cy="2028081"/>
            <a:chOff x="7236100" y="3041725"/>
            <a:chExt cx="1775675" cy="1223800"/>
          </a:xfrm>
        </p:grpSpPr>
        <p:sp>
          <p:nvSpPr>
            <p:cNvPr id="713" name="Google Shape;713;p41"/>
            <p:cNvSpPr/>
            <p:nvPr/>
          </p:nvSpPr>
          <p:spPr>
            <a:xfrm>
              <a:off x="7236100" y="3140300"/>
              <a:ext cx="1775675" cy="1125225"/>
            </a:xfrm>
            <a:custGeom>
              <a:avLst/>
              <a:gdLst/>
              <a:ahLst/>
              <a:cxnLst/>
              <a:rect l="l" t="t" r="r" b="b"/>
              <a:pathLst>
                <a:path w="71027" h="45009" extrusionOk="0">
                  <a:moveTo>
                    <a:pt x="36719" y="0"/>
                  </a:moveTo>
                  <a:cubicBezTo>
                    <a:pt x="32938" y="0"/>
                    <a:pt x="29177" y="2138"/>
                    <a:pt x="20893" y="7983"/>
                  </a:cubicBezTo>
                  <a:cubicBezTo>
                    <a:pt x="15646" y="11704"/>
                    <a:pt x="7108" y="14089"/>
                    <a:pt x="3340" y="18286"/>
                  </a:cubicBezTo>
                  <a:cubicBezTo>
                    <a:pt x="1" y="22007"/>
                    <a:pt x="2767" y="25966"/>
                    <a:pt x="7823" y="31929"/>
                  </a:cubicBezTo>
                  <a:cubicBezTo>
                    <a:pt x="18289" y="44277"/>
                    <a:pt x="21559" y="45009"/>
                    <a:pt x="29848" y="45009"/>
                  </a:cubicBezTo>
                  <a:cubicBezTo>
                    <a:pt x="30589" y="45009"/>
                    <a:pt x="31369" y="45003"/>
                    <a:pt x="32199" y="44999"/>
                  </a:cubicBezTo>
                  <a:cubicBezTo>
                    <a:pt x="36253" y="44951"/>
                    <a:pt x="46652" y="43234"/>
                    <a:pt x="49943" y="41517"/>
                  </a:cubicBezTo>
                  <a:cubicBezTo>
                    <a:pt x="59388" y="36651"/>
                    <a:pt x="65207" y="28017"/>
                    <a:pt x="67688" y="23295"/>
                  </a:cubicBezTo>
                  <a:cubicBezTo>
                    <a:pt x="71027" y="16903"/>
                    <a:pt x="60819" y="13564"/>
                    <a:pt x="53902" y="9223"/>
                  </a:cubicBezTo>
                  <a:cubicBezTo>
                    <a:pt x="47463" y="5169"/>
                    <a:pt x="44076" y="971"/>
                    <a:pt x="38257" y="112"/>
                  </a:cubicBezTo>
                  <a:cubicBezTo>
                    <a:pt x="37736" y="39"/>
                    <a:pt x="37228" y="0"/>
                    <a:pt x="36719" y="0"/>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1"/>
            <p:cNvSpPr/>
            <p:nvPr/>
          </p:nvSpPr>
          <p:spPr>
            <a:xfrm>
              <a:off x="7418550" y="3082675"/>
              <a:ext cx="1413175" cy="420600"/>
            </a:xfrm>
            <a:custGeom>
              <a:avLst/>
              <a:gdLst/>
              <a:ahLst/>
              <a:cxnLst/>
              <a:rect l="l" t="t" r="r" b="b"/>
              <a:pathLst>
                <a:path w="56527" h="16824" extrusionOk="0">
                  <a:moveTo>
                    <a:pt x="29178" y="1"/>
                  </a:moveTo>
                  <a:cubicBezTo>
                    <a:pt x="28546" y="1"/>
                    <a:pt x="27887" y="179"/>
                    <a:pt x="27142" y="605"/>
                  </a:cubicBezTo>
                  <a:cubicBezTo>
                    <a:pt x="20512" y="4421"/>
                    <a:pt x="239" y="16441"/>
                    <a:pt x="1" y="16537"/>
                  </a:cubicBezTo>
                  <a:lnTo>
                    <a:pt x="192" y="16823"/>
                  </a:lnTo>
                  <a:cubicBezTo>
                    <a:pt x="382" y="16680"/>
                    <a:pt x="20655" y="4659"/>
                    <a:pt x="27286" y="891"/>
                  </a:cubicBezTo>
                  <a:cubicBezTo>
                    <a:pt x="27982" y="490"/>
                    <a:pt x="28595" y="322"/>
                    <a:pt x="29182" y="322"/>
                  </a:cubicBezTo>
                  <a:cubicBezTo>
                    <a:pt x="29920" y="322"/>
                    <a:pt x="30617" y="588"/>
                    <a:pt x="31388" y="986"/>
                  </a:cubicBezTo>
                  <a:cubicBezTo>
                    <a:pt x="38257" y="4612"/>
                    <a:pt x="56192" y="16060"/>
                    <a:pt x="56383" y="16203"/>
                  </a:cubicBezTo>
                  <a:lnTo>
                    <a:pt x="56526" y="15917"/>
                  </a:lnTo>
                  <a:cubicBezTo>
                    <a:pt x="56383" y="15821"/>
                    <a:pt x="38400" y="4325"/>
                    <a:pt x="31531" y="700"/>
                  </a:cubicBezTo>
                  <a:cubicBezTo>
                    <a:pt x="30711" y="277"/>
                    <a:pt x="29965" y="1"/>
                    <a:pt x="291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1"/>
            <p:cNvSpPr/>
            <p:nvPr/>
          </p:nvSpPr>
          <p:spPr>
            <a:xfrm>
              <a:off x="8070875" y="3174500"/>
              <a:ext cx="138250" cy="67675"/>
            </a:xfrm>
            <a:custGeom>
              <a:avLst/>
              <a:gdLst/>
              <a:ahLst/>
              <a:cxnLst/>
              <a:rect l="l" t="t" r="r" b="b"/>
              <a:pathLst>
                <a:path w="5530" h="2707" extrusionOk="0">
                  <a:moveTo>
                    <a:pt x="3075" y="1"/>
                  </a:moveTo>
                  <a:cubicBezTo>
                    <a:pt x="1796" y="1"/>
                    <a:pt x="437" y="405"/>
                    <a:pt x="239" y="1273"/>
                  </a:cubicBezTo>
                  <a:cubicBezTo>
                    <a:pt x="0" y="2274"/>
                    <a:pt x="1908" y="2704"/>
                    <a:pt x="2576" y="2704"/>
                  </a:cubicBezTo>
                  <a:cubicBezTo>
                    <a:pt x="2607" y="2705"/>
                    <a:pt x="2639" y="2706"/>
                    <a:pt x="2673" y="2706"/>
                  </a:cubicBezTo>
                  <a:cubicBezTo>
                    <a:pt x="3582" y="2706"/>
                    <a:pt x="5530" y="2090"/>
                    <a:pt x="5438" y="986"/>
                  </a:cubicBezTo>
                  <a:cubicBezTo>
                    <a:pt x="5369" y="345"/>
                    <a:pt x="4256" y="1"/>
                    <a:pt x="3075"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1"/>
            <p:cNvSpPr/>
            <p:nvPr/>
          </p:nvSpPr>
          <p:spPr>
            <a:xfrm>
              <a:off x="8366600" y="4037325"/>
              <a:ext cx="150300" cy="92750"/>
            </a:xfrm>
            <a:custGeom>
              <a:avLst/>
              <a:gdLst/>
              <a:ahLst/>
              <a:cxnLst/>
              <a:rect l="l" t="t" r="r" b="b"/>
              <a:pathLst>
                <a:path w="6012" h="3710" extrusionOk="0">
                  <a:moveTo>
                    <a:pt x="3974" y="1"/>
                  </a:moveTo>
                  <a:cubicBezTo>
                    <a:pt x="3610" y="1"/>
                    <a:pt x="3259" y="88"/>
                    <a:pt x="3006" y="341"/>
                  </a:cubicBezTo>
                  <a:cubicBezTo>
                    <a:pt x="2768" y="532"/>
                    <a:pt x="1" y="2678"/>
                    <a:pt x="1098" y="3394"/>
                  </a:cubicBezTo>
                  <a:cubicBezTo>
                    <a:pt x="1424" y="3616"/>
                    <a:pt x="1852" y="3710"/>
                    <a:pt x="2313" y="3710"/>
                  </a:cubicBezTo>
                  <a:cubicBezTo>
                    <a:pt x="3333" y="3710"/>
                    <a:pt x="4513" y="3252"/>
                    <a:pt x="5105" y="2726"/>
                  </a:cubicBezTo>
                  <a:cubicBezTo>
                    <a:pt x="6011" y="1963"/>
                    <a:pt x="6011" y="484"/>
                    <a:pt x="4723" y="102"/>
                  </a:cubicBezTo>
                  <a:cubicBezTo>
                    <a:pt x="4488" y="44"/>
                    <a:pt x="4228" y="1"/>
                    <a:pt x="3974"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1"/>
            <p:cNvSpPr/>
            <p:nvPr/>
          </p:nvSpPr>
          <p:spPr>
            <a:xfrm>
              <a:off x="8750600" y="3560550"/>
              <a:ext cx="153850" cy="99975"/>
            </a:xfrm>
            <a:custGeom>
              <a:avLst/>
              <a:gdLst/>
              <a:ahLst/>
              <a:cxnLst/>
              <a:rect l="l" t="t" r="r" b="b"/>
              <a:pathLst>
                <a:path w="6154" h="3999" extrusionOk="0">
                  <a:moveTo>
                    <a:pt x="1730" y="1"/>
                  </a:moveTo>
                  <a:cubicBezTo>
                    <a:pt x="1418" y="1"/>
                    <a:pt x="1120" y="71"/>
                    <a:pt x="907" y="284"/>
                  </a:cubicBezTo>
                  <a:cubicBezTo>
                    <a:pt x="1" y="1286"/>
                    <a:pt x="1861" y="2430"/>
                    <a:pt x="2529" y="2812"/>
                  </a:cubicBezTo>
                  <a:cubicBezTo>
                    <a:pt x="3031" y="3147"/>
                    <a:pt x="4026" y="3998"/>
                    <a:pt x="4839" y="3998"/>
                  </a:cubicBezTo>
                  <a:cubicBezTo>
                    <a:pt x="5185" y="3998"/>
                    <a:pt x="5497" y="3845"/>
                    <a:pt x="5725" y="3432"/>
                  </a:cubicBezTo>
                  <a:cubicBezTo>
                    <a:pt x="6154" y="2621"/>
                    <a:pt x="5438" y="1524"/>
                    <a:pt x="4627" y="999"/>
                  </a:cubicBezTo>
                  <a:cubicBezTo>
                    <a:pt x="4103" y="570"/>
                    <a:pt x="3483" y="332"/>
                    <a:pt x="2815" y="188"/>
                  </a:cubicBezTo>
                  <a:cubicBezTo>
                    <a:pt x="2524" y="109"/>
                    <a:pt x="2117" y="1"/>
                    <a:pt x="1730"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1"/>
            <p:cNvSpPr/>
            <p:nvPr/>
          </p:nvSpPr>
          <p:spPr>
            <a:xfrm>
              <a:off x="7748875" y="4119025"/>
              <a:ext cx="151375" cy="69825"/>
            </a:xfrm>
            <a:custGeom>
              <a:avLst/>
              <a:gdLst/>
              <a:ahLst/>
              <a:cxnLst/>
              <a:rect l="l" t="t" r="r" b="b"/>
              <a:pathLst>
                <a:path w="6055" h="2793" extrusionOk="0">
                  <a:moveTo>
                    <a:pt x="1642" y="0"/>
                  </a:moveTo>
                  <a:cubicBezTo>
                    <a:pt x="1315" y="0"/>
                    <a:pt x="1007" y="71"/>
                    <a:pt x="812" y="364"/>
                  </a:cubicBezTo>
                  <a:cubicBezTo>
                    <a:pt x="1" y="1461"/>
                    <a:pt x="1813" y="2559"/>
                    <a:pt x="2672" y="2749"/>
                  </a:cubicBezTo>
                  <a:cubicBezTo>
                    <a:pt x="2824" y="2778"/>
                    <a:pt x="2996" y="2793"/>
                    <a:pt x="3180" y="2793"/>
                  </a:cubicBezTo>
                  <a:cubicBezTo>
                    <a:pt x="4214" y="2793"/>
                    <a:pt x="5625" y="2331"/>
                    <a:pt x="5868" y="1318"/>
                  </a:cubicBezTo>
                  <a:cubicBezTo>
                    <a:pt x="6055" y="460"/>
                    <a:pt x="5394" y="156"/>
                    <a:pt x="4687" y="156"/>
                  </a:cubicBezTo>
                  <a:cubicBezTo>
                    <a:pt x="4490" y="156"/>
                    <a:pt x="4290" y="180"/>
                    <a:pt x="4103" y="221"/>
                  </a:cubicBezTo>
                  <a:cubicBezTo>
                    <a:pt x="3435" y="174"/>
                    <a:pt x="2768" y="126"/>
                    <a:pt x="2100" y="30"/>
                  </a:cubicBezTo>
                  <a:cubicBezTo>
                    <a:pt x="1949" y="15"/>
                    <a:pt x="1793" y="0"/>
                    <a:pt x="1642"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1"/>
            <p:cNvSpPr/>
            <p:nvPr/>
          </p:nvSpPr>
          <p:spPr>
            <a:xfrm>
              <a:off x="7361325" y="3555475"/>
              <a:ext cx="104725" cy="123075"/>
            </a:xfrm>
            <a:custGeom>
              <a:avLst/>
              <a:gdLst/>
              <a:ahLst/>
              <a:cxnLst/>
              <a:rect l="l" t="t" r="r" b="b"/>
              <a:pathLst>
                <a:path w="4189" h="4923" extrusionOk="0">
                  <a:moveTo>
                    <a:pt x="2688" y="0"/>
                  </a:moveTo>
                  <a:cubicBezTo>
                    <a:pt x="2026" y="0"/>
                    <a:pt x="1292" y="478"/>
                    <a:pt x="906" y="1012"/>
                  </a:cubicBezTo>
                  <a:cubicBezTo>
                    <a:pt x="96" y="2156"/>
                    <a:pt x="0" y="4017"/>
                    <a:pt x="1431" y="4732"/>
                  </a:cubicBezTo>
                  <a:cubicBezTo>
                    <a:pt x="1712" y="4863"/>
                    <a:pt x="1989" y="4923"/>
                    <a:pt x="2253" y="4923"/>
                  </a:cubicBezTo>
                  <a:cubicBezTo>
                    <a:pt x="3333" y="4923"/>
                    <a:pt x="4188" y="3927"/>
                    <a:pt x="4150" y="2777"/>
                  </a:cubicBezTo>
                  <a:cubicBezTo>
                    <a:pt x="4102" y="2252"/>
                    <a:pt x="3721" y="678"/>
                    <a:pt x="3721" y="630"/>
                  </a:cubicBezTo>
                  <a:cubicBezTo>
                    <a:pt x="3468" y="178"/>
                    <a:pt x="3091" y="0"/>
                    <a:pt x="2688"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1"/>
            <p:cNvSpPr/>
            <p:nvPr/>
          </p:nvSpPr>
          <p:spPr>
            <a:xfrm>
              <a:off x="8804275" y="3448375"/>
              <a:ext cx="84675" cy="186075"/>
            </a:xfrm>
            <a:custGeom>
              <a:avLst/>
              <a:gdLst/>
              <a:ahLst/>
              <a:cxnLst/>
              <a:rect l="l" t="t" r="r" b="b"/>
              <a:pathLst>
                <a:path w="3387" h="7443" extrusionOk="0">
                  <a:moveTo>
                    <a:pt x="1622" y="1"/>
                  </a:moveTo>
                  <a:cubicBezTo>
                    <a:pt x="0" y="1"/>
                    <a:pt x="572" y="2290"/>
                    <a:pt x="572" y="3578"/>
                  </a:cubicBezTo>
                  <a:cubicBezTo>
                    <a:pt x="620" y="5391"/>
                    <a:pt x="668" y="6917"/>
                    <a:pt x="668" y="6917"/>
                  </a:cubicBezTo>
                  <a:cubicBezTo>
                    <a:pt x="668" y="7204"/>
                    <a:pt x="1097" y="7442"/>
                    <a:pt x="1622" y="7442"/>
                  </a:cubicBezTo>
                  <a:cubicBezTo>
                    <a:pt x="2194" y="7442"/>
                    <a:pt x="2624" y="7204"/>
                    <a:pt x="2624" y="6917"/>
                  </a:cubicBezTo>
                  <a:cubicBezTo>
                    <a:pt x="2624" y="6917"/>
                    <a:pt x="3196" y="2863"/>
                    <a:pt x="3291" y="1527"/>
                  </a:cubicBezTo>
                  <a:cubicBezTo>
                    <a:pt x="3387" y="192"/>
                    <a:pt x="2767" y="1"/>
                    <a:pt x="1622"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1"/>
            <p:cNvSpPr/>
            <p:nvPr/>
          </p:nvSpPr>
          <p:spPr>
            <a:xfrm>
              <a:off x="8101875" y="3041725"/>
              <a:ext cx="84700" cy="187250"/>
            </a:xfrm>
            <a:custGeom>
              <a:avLst/>
              <a:gdLst/>
              <a:ahLst/>
              <a:cxnLst/>
              <a:rect l="l" t="t" r="r" b="b"/>
              <a:pathLst>
                <a:path w="3388" h="7490" extrusionOk="0">
                  <a:moveTo>
                    <a:pt x="1622" y="1"/>
                  </a:moveTo>
                  <a:cubicBezTo>
                    <a:pt x="0" y="1"/>
                    <a:pt x="525" y="2290"/>
                    <a:pt x="573" y="3578"/>
                  </a:cubicBezTo>
                  <a:cubicBezTo>
                    <a:pt x="620" y="5439"/>
                    <a:pt x="620" y="6917"/>
                    <a:pt x="620" y="6917"/>
                  </a:cubicBezTo>
                  <a:cubicBezTo>
                    <a:pt x="620" y="7204"/>
                    <a:pt x="1097" y="7490"/>
                    <a:pt x="1622" y="7490"/>
                  </a:cubicBezTo>
                  <a:cubicBezTo>
                    <a:pt x="2195" y="7490"/>
                    <a:pt x="2624" y="7204"/>
                    <a:pt x="2624" y="6917"/>
                  </a:cubicBezTo>
                  <a:cubicBezTo>
                    <a:pt x="2624" y="6917"/>
                    <a:pt x="3196" y="2863"/>
                    <a:pt x="3292" y="1575"/>
                  </a:cubicBezTo>
                  <a:cubicBezTo>
                    <a:pt x="3387" y="239"/>
                    <a:pt x="2767" y="1"/>
                    <a:pt x="1622"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1"/>
            <p:cNvSpPr/>
            <p:nvPr/>
          </p:nvSpPr>
          <p:spPr>
            <a:xfrm>
              <a:off x="7369950" y="3445975"/>
              <a:ext cx="84400" cy="186075"/>
            </a:xfrm>
            <a:custGeom>
              <a:avLst/>
              <a:gdLst/>
              <a:ahLst/>
              <a:cxnLst/>
              <a:rect l="l" t="t" r="r" b="b"/>
              <a:pathLst>
                <a:path w="3376" h="7443" extrusionOk="0">
                  <a:moveTo>
                    <a:pt x="1608" y="1"/>
                  </a:moveTo>
                  <a:cubicBezTo>
                    <a:pt x="1" y="1"/>
                    <a:pt x="561" y="2257"/>
                    <a:pt x="561" y="3531"/>
                  </a:cubicBezTo>
                  <a:cubicBezTo>
                    <a:pt x="609" y="5392"/>
                    <a:pt x="657" y="6870"/>
                    <a:pt x="657" y="6870"/>
                  </a:cubicBezTo>
                  <a:cubicBezTo>
                    <a:pt x="657" y="7204"/>
                    <a:pt x="1086" y="7443"/>
                    <a:pt x="1659" y="7443"/>
                  </a:cubicBezTo>
                  <a:cubicBezTo>
                    <a:pt x="2183" y="7443"/>
                    <a:pt x="2613" y="7204"/>
                    <a:pt x="2613" y="6870"/>
                  </a:cubicBezTo>
                  <a:cubicBezTo>
                    <a:pt x="2613" y="6870"/>
                    <a:pt x="3233" y="2816"/>
                    <a:pt x="3328" y="1528"/>
                  </a:cubicBezTo>
                  <a:cubicBezTo>
                    <a:pt x="3376" y="192"/>
                    <a:pt x="2803" y="1"/>
                    <a:pt x="1659" y="1"/>
                  </a:cubicBezTo>
                  <a:cubicBezTo>
                    <a:pt x="1641" y="1"/>
                    <a:pt x="1624" y="1"/>
                    <a:pt x="1608"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1"/>
            <p:cNvSpPr/>
            <p:nvPr/>
          </p:nvSpPr>
          <p:spPr>
            <a:xfrm>
              <a:off x="7787050" y="3982625"/>
              <a:ext cx="85875" cy="187250"/>
            </a:xfrm>
            <a:custGeom>
              <a:avLst/>
              <a:gdLst/>
              <a:ahLst/>
              <a:cxnLst/>
              <a:rect l="l" t="t" r="r" b="b"/>
              <a:pathLst>
                <a:path w="3435" h="7490" extrusionOk="0">
                  <a:moveTo>
                    <a:pt x="1670" y="1"/>
                  </a:moveTo>
                  <a:cubicBezTo>
                    <a:pt x="0" y="1"/>
                    <a:pt x="573" y="2290"/>
                    <a:pt x="620" y="3578"/>
                  </a:cubicBezTo>
                  <a:cubicBezTo>
                    <a:pt x="620" y="5439"/>
                    <a:pt x="668" y="6917"/>
                    <a:pt x="668" y="6917"/>
                  </a:cubicBezTo>
                  <a:cubicBezTo>
                    <a:pt x="668" y="7204"/>
                    <a:pt x="1097" y="7490"/>
                    <a:pt x="1670" y="7490"/>
                  </a:cubicBezTo>
                  <a:cubicBezTo>
                    <a:pt x="2195" y="7490"/>
                    <a:pt x="2672" y="7204"/>
                    <a:pt x="2672" y="6917"/>
                  </a:cubicBezTo>
                  <a:cubicBezTo>
                    <a:pt x="2672" y="6917"/>
                    <a:pt x="3244" y="2863"/>
                    <a:pt x="3339" y="1575"/>
                  </a:cubicBezTo>
                  <a:cubicBezTo>
                    <a:pt x="3435" y="239"/>
                    <a:pt x="2815" y="1"/>
                    <a:pt x="1670"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1"/>
            <p:cNvSpPr/>
            <p:nvPr/>
          </p:nvSpPr>
          <p:spPr>
            <a:xfrm>
              <a:off x="8401200" y="3927775"/>
              <a:ext cx="85875" cy="187250"/>
            </a:xfrm>
            <a:custGeom>
              <a:avLst/>
              <a:gdLst/>
              <a:ahLst/>
              <a:cxnLst/>
              <a:rect l="l" t="t" r="r" b="b"/>
              <a:pathLst>
                <a:path w="3435" h="7490" extrusionOk="0">
                  <a:moveTo>
                    <a:pt x="1670" y="1"/>
                  </a:moveTo>
                  <a:cubicBezTo>
                    <a:pt x="0" y="1"/>
                    <a:pt x="573" y="2290"/>
                    <a:pt x="620" y="3578"/>
                  </a:cubicBezTo>
                  <a:cubicBezTo>
                    <a:pt x="620" y="5438"/>
                    <a:pt x="668" y="6917"/>
                    <a:pt x="668" y="6917"/>
                  </a:cubicBezTo>
                  <a:cubicBezTo>
                    <a:pt x="668" y="7203"/>
                    <a:pt x="1097" y="7490"/>
                    <a:pt x="1670" y="7490"/>
                  </a:cubicBezTo>
                  <a:cubicBezTo>
                    <a:pt x="2194" y="7490"/>
                    <a:pt x="2671" y="7203"/>
                    <a:pt x="2671" y="6917"/>
                  </a:cubicBezTo>
                  <a:cubicBezTo>
                    <a:pt x="2671" y="6917"/>
                    <a:pt x="3244" y="2863"/>
                    <a:pt x="3339" y="1575"/>
                  </a:cubicBezTo>
                  <a:cubicBezTo>
                    <a:pt x="3435" y="239"/>
                    <a:pt x="2815" y="1"/>
                    <a:pt x="1670"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1"/>
            <p:cNvSpPr/>
            <p:nvPr/>
          </p:nvSpPr>
          <p:spPr>
            <a:xfrm>
              <a:off x="7376825" y="3512775"/>
              <a:ext cx="1514525" cy="571250"/>
            </a:xfrm>
            <a:custGeom>
              <a:avLst/>
              <a:gdLst/>
              <a:ahLst/>
              <a:cxnLst/>
              <a:rect l="l" t="t" r="r" b="b"/>
              <a:pathLst>
                <a:path w="60581" h="22850" extrusionOk="0">
                  <a:moveTo>
                    <a:pt x="60294" y="1"/>
                  </a:moveTo>
                  <a:cubicBezTo>
                    <a:pt x="59960" y="1193"/>
                    <a:pt x="46985" y="16362"/>
                    <a:pt x="44076" y="19320"/>
                  </a:cubicBezTo>
                  <a:cubicBezTo>
                    <a:pt x="41573" y="21823"/>
                    <a:pt x="23489" y="22525"/>
                    <a:pt x="20476" y="22525"/>
                  </a:cubicBezTo>
                  <a:cubicBezTo>
                    <a:pt x="20274" y="22525"/>
                    <a:pt x="20139" y="22521"/>
                    <a:pt x="20082" y="22515"/>
                  </a:cubicBezTo>
                  <a:lnTo>
                    <a:pt x="19891" y="22515"/>
                  </a:lnTo>
                  <a:cubicBezTo>
                    <a:pt x="18556" y="22420"/>
                    <a:pt x="17172" y="22325"/>
                    <a:pt x="16314" y="21084"/>
                  </a:cubicBezTo>
                  <a:cubicBezTo>
                    <a:pt x="15408" y="19749"/>
                    <a:pt x="907" y="1336"/>
                    <a:pt x="286" y="573"/>
                  </a:cubicBezTo>
                  <a:cubicBezTo>
                    <a:pt x="286" y="573"/>
                    <a:pt x="0" y="621"/>
                    <a:pt x="96" y="907"/>
                  </a:cubicBezTo>
                  <a:cubicBezTo>
                    <a:pt x="191" y="1098"/>
                    <a:pt x="15169" y="19940"/>
                    <a:pt x="16075" y="21275"/>
                  </a:cubicBezTo>
                  <a:cubicBezTo>
                    <a:pt x="16982" y="22611"/>
                    <a:pt x="18508" y="22754"/>
                    <a:pt x="19891" y="22802"/>
                  </a:cubicBezTo>
                  <a:lnTo>
                    <a:pt x="20082" y="22849"/>
                  </a:lnTo>
                  <a:lnTo>
                    <a:pt x="20321" y="22849"/>
                  </a:lnTo>
                  <a:cubicBezTo>
                    <a:pt x="22897" y="22849"/>
                    <a:pt x="41643" y="22229"/>
                    <a:pt x="44267" y="19558"/>
                  </a:cubicBezTo>
                  <a:cubicBezTo>
                    <a:pt x="46652" y="17173"/>
                    <a:pt x="56716" y="5582"/>
                    <a:pt x="59674" y="1622"/>
                  </a:cubicBezTo>
                  <a:cubicBezTo>
                    <a:pt x="60151" y="955"/>
                    <a:pt x="60389" y="716"/>
                    <a:pt x="60485" y="335"/>
                  </a:cubicBezTo>
                  <a:cubicBezTo>
                    <a:pt x="60580" y="1"/>
                    <a:pt x="60294" y="1"/>
                    <a:pt x="60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41"/>
          <p:cNvSpPr/>
          <p:nvPr/>
        </p:nvSpPr>
        <p:spPr>
          <a:xfrm rot="10800000">
            <a:off x="-176876" y="4015554"/>
            <a:ext cx="9497751" cy="1187996"/>
          </a:xfrm>
          <a:custGeom>
            <a:avLst/>
            <a:gdLst/>
            <a:ahLst/>
            <a:cxnLst/>
            <a:rect l="l" t="t" r="r" b="b"/>
            <a:pathLst>
              <a:path w="268317" h="79279" extrusionOk="0">
                <a:moveTo>
                  <a:pt x="0" y="0"/>
                </a:moveTo>
                <a:lnTo>
                  <a:pt x="0" y="79279"/>
                </a:lnTo>
                <a:cubicBezTo>
                  <a:pt x="7966" y="70931"/>
                  <a:pt x="21084" y="60246"/>
                  <a:pt x="35680" y="54570"/>
                </a:cubicBezTo>
                <a:cubicBezTo>
                  <a:pt x="45602" y="50706"/>
                  <a:pt x="62059" y="46842"/>
                  <a:pt x="75463" y="46031"/>
                </a:cubicBezTo>
                <a:cubicBezTo>
                  <a:pt x="76452" y="45969"/>
                  <a:pt x="77443" y="45941"/>
                  <a:pt x="78437" y="45941"/>
                </a:cubicBezTo>
                <a:cubicBezTo>
                  <a:pt x="85694" y="45941"/>
                  <a:pt x="93055" y="47413"/>
                  <a:pt x="100328" y="47413"/>
                </a:cubicBezTo>
                <a:cubicBezTo>
                  <a:pt x="101902" y="47413"/>
                  <a:pt x="103473" y="47344"/>
                  <a:pt x="105037" y="47176"/>
                </a:cubicBezTo>
                <a:cubicBezTo>
                  <a:pt x="119434" y="45639"/>
                  <a:pt x="129505" y="41541"/>
                  <a:pt x="142938" y="41541"/>
                </a:cubicBezTo>
                <a:cubicBezTo>
                  <a:pt x="147842" y="41541"/>
                  <a:pt x="153194" y="42087"/>
                  <a:pt x="159368" y="43503"/>
                </a:cubicBezTo>
                <a:cubicBezTo>
                  <a:pt x="161134" y="43909"/>
                  <a:pt x="163021" y="44072"/>
                  <a:pt x="164988" y="44072"/>
                </a:cubicBezTo>
                <a:cubicBezTo>
                  <a:pt x="172916" y="44072"/>
                  <a:pt x="182123" y="41428"/>
                  <a:pt x="189737" y="41428"/>
                </a:cubicBezTo>
                <a:cubicBezTo>
                  <a:pt x="190441" y="41428"/>
                  <a:pt x="191131" y="41450"/>
                  <a:pt x="191805" y="41500"/>
                </a:cubicBezTo>
                <a:cubicBezTo>
                  <a:pt x="201488" y="42168"/>
                  <a:pt x="212984" y="50229"/>
                  <a:pt x="222572" y="51851"/>
                </a:cubicBezTo>
                <a:cubicBezTo>
                  <a:pt x="238742" y="54618"/>
                  <a:pt x="253482" y="56096"/>
                  <a:pt x="268317" y="61486"/>
                </a:cubicBezTo>
                <a:lnTo>
                  <a:pt x="268317" y="0"/>
                </a:ln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1"/>
          <p:cNvSpPr/>
          <p:nvPr/>
        </p:nvSpPr>
        <p:spPr>
          <a:xfrm flipH="1">
            <a:off x="-176826" y="-442550"/>
            <a:ext cx="9497751" cy="982022"/>
          </a:xfrm>
          <a:custGeom>
            <a:avLst/>
            <a:gdLst/>
            <a:ahLst/>
            <a:cxnLst/>
            <a:rect l="l" t="t" r="r" b="b"/>
            <a:pathLst>
              <a:path w="268317" h="41453" extrusionOk="0">
                <a:moveTo>
                  <a:pt x="0" y="0"/>
                </a:moveTo>
                <a:lnTo>
                  <a:pt x="0" y="41452"/>
                </a:lnTo>
                <a:cubicBezTo>
                  <a:pt x="9159" y="38542"/>
                  <a:pt x="18699" y="36825"/>
                  <a:pt x="28334" y="36396"/>
                </a:cubicBezTo>
                <a:cubicBezTo>
                  <a:pt x="29813" y="36336"/>
                  <a:pt x="31292" y="36306"/>
                  <a:pt x="32770" y="36306"/>
                </a:cubicBezTo>
                <a:cubicBezTo>
                  <a:pt x="37204" y="36306"/>
                  <a:pt x="41631" y="36575"/>
                  <a:pt x="46031" y="37111"/>
                </a:cubicBezTo>
                <a:cubicBezTo>
                  <a:pt x="52185" y="37922"/>
                  <a:pt x="58243" y="39258"/>
                  <a:pt x="64396" y="39735"/>
                </a:cubicBezTo>
                <a:cubicBezTo>
                  <a:pt x="65553" y="39819"/>
                  <a:pt x="66703" y="39861"/>
                  <a:pt x="67847" y="39861"/>
                </a:cubicBezTo>
                <a:cubicBezTo>
                  <a:pt x="72547" y="39861"/>
                  <a:pt x="77136" y="39151"/>
                  <a:pt x="81664" y="37731"/>
                </a:cubicBezTo>
                <a:cubicBezTo>
                  <a:pt x="87197" y="36014"/>
                  <a:pt x="92492" y="33677"/>
                  <a:pt x="98025" y="32150"/>
                </a:cubicBezTo>
                <a:cubicBezTo>
                  <a:pt x="102952" y="30799"/>
                  <a:pt x="107953" y="30326"/>
                  <a:pt x="112974" y="30326"/>
                </a:cubicBezTo>
                <a:cubicBezTo>
                  <a:pt x="120008" y="30326"/>
                  <a:pt x="127081" y="31256"/>
                  <a:pt x="134039" y="32007"/>
                </a:cubicBezTo>
                <a:cubicBezTo>
                  <a:pt x="138906" y="32540"/>
                  <a:pt x="143772" y="32951"/>
                  <a:pt x="148663" y="32951"/>
                </a:cubicBezTo>
                <a:cubicBezTo>
                  <a:pt x="149908" y="32951"/>
                  <a:pt x="151155" y="32924"/>
                  <a:pt x="152404" y="32866"/>
                </a:cubicBezTo>
                <a:cubicBezTo>
                  <a:pt x="158414" y="32580"/>
                  <a:pt x="164329" y="31626"/>
                  <a:pt x="170244" y="30576"/>
                </a:cubicBezTo>
                <a:cubicBezTo>
                  <a:pt x="176397" y="29527"/>
                  <a:pt x="182551" y="28334"/>
                  <a:pt x="188752" y="27619"/>
                </a:cubicBezTo>
                <a:cubicBezTo>
                  <a:pt x="192346" y="27242"/>
                  <a:pt x="195941" y="27059"/>
                  <a:pt x="199535" y="27059"/>
                </a:cubicBezTo>
                <a:cubicBezTo>
                  <a:pt x="201856" y="27059"/>
                  <a:pt x="204176" y="27135"/>
                  <a:pt x="206497" y="27285"/>
                </a:cubicBezTo>
                <a:cubicBezTo>
                  <a:pt x="224480" y="28417"/>
                  <a:pt x="237048" y="35295"/>
                  <a:pt x="258768" y="35295"/>
                </a:cubicBezTo>
                <a:cubicBezTo>
                  <a:pt x="261764" y="35295"/>
                  <a:pt x="264934" y="35164"/>
                  <a:pt x="268317" y="34869"/>
                </a:cubicBezTo>
                <a:lnTo>
                  <a:pt x="2683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8" name="Google Shape;728;p41"/>
          <p:cNvGrpSpPr/>
          <p:nvPr/>
        </p:nvGrpSpPr>
        <p:grpSpPr>
          <a:xfrm>
            <a:off x="7618026" y="3855635"/>
            <a:ext cx="604745" cy="253556"/>
            <a:chOff x="7491525" y="4043275"/>
            <a:chExt cx="545700" cy="228800"/>
          </a:xfrm>
        </p:grpSpPr>
        <p:sp>
          <p:nvSpPr>
            <p:cNvPr id="729" name="Google Shape;729;p41"/>
            <p:cNvSpPr/>
            <p:nvPr/>
          </p:nvSpPr>
          <p:spPr>
            <a:xfrm>
              <a:off x="7703375" y="4055825"/>
              <a:ext cx="88475" cy="110600"/>
            </a:xfrm>
            <a:custGeom>
              <a:avLst/>
              <a:gdLst/>
              <a:ahLst/>
              <a:cxnLst/>
              <a:rect l="l" t="t" r="r" b="b"/>
              <a:pathLst>
                <a:path w="3539" h="4424" extrusionOk="0">
                  <a:moveTo>
                    <a:pt x="0" y="1"/>
                  </a:moveTo>
                  <a:cubicBezTo>
                    <a:pt x="86" y="486"/>
                    <a:pt x="172" y="971"/>
                    <a:pt x="257" y="1428"/>
                  </a:cubicBezTo>
                  <a:cubicBezTo>
                    <a:pt x="428" y="2398"/>
                    <a:pt x="1284" y="3482"/>
                    <a:pt x="2197" y="3853"/>
                  </a:cubicBezTo>
                  <a:lnTo>
                    <a:pt x="3527" y="4418"/>
                  </a:lnTo>
                  <a:lnTo>
                    <a:pt x="3527" y="4418"/>
                  </a:lnTo>
                  <a:cubicBezTo>
                    <a:pt x="1848" y="3701"/>
                    <a:pt x="314" y="1766"/>
                    <a:pt x="0" y="1"/>
                  </a:cubicBezTo>
                  <a:close/>
                  <a:moveTo>
                    <a:pt x="3527" y="4418"/>
                  </a:moveTo>
                  <a:lnTo>
                    <a:pt x="3527" y="4418"/>
                  </a:lnTo>
                  <a:cubicBezTo>
                    <a:pt x="3530" y="4420"/>
                    <a:pt x="3534" y="4422"/>
                    <a:pt x="3538" y="4423"/>
                  </a:cubicBezTo>
                  <a:lnTo>
                    <a:pt x="3527" y="4418"/>
                  </a:ln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1"/>
            <p:cNvSpPr/>
            <p:nvPr/>
          </p:nvSpPr>
          <p:spPr>
            <a:xfrm>
              <a:off x="7505075" y="4056725"/>
              <a:ext cx="260375" cy="136625"/>
            </a:xfrm>
            <a:custGeom>
              <a:avLst/>
              <a:gdLst/>
              <a:ahLst/>
              <a:cxnLst/>
              <a:rect l="l" t="t" r="r" b="b"/>
              <a:pathLst>
                <a:path w="10415" h="5465" extrusionOk="0">
                  <a:moveTo>
                    <a:pt x="5197" y="1"/>
                  </a:moveTo>
                  <a:cubicBezTo>
                    <a:pt x="3981" y="1"/>
                    <a:pt x="2768" y="265"/>
                    <a:pt x="1855" y="792"/>
                  </a:cubicBezTo>
                  <a:cubicBezTo>
                    <a:pt x="0" y="1848"/>
                    <a:pt x="0" y="3589"/>
                    <a:pt x="1855" y="4673"/>
                  </a:cubicBezTo>
                  <a:cubicBezTo>
                    <a:pt x="2797" y="5201"/>
                    <a:pt x="4016" y="5465"/>
                    <a:pt x="5229" y="5465"/>
                  </a:cubicBezTo>
                  <a:cubicBezTo>
                    <a:pt x="6442" y="5465"/>
                    <a:pt x="7647" y="5201"/>
                    <a:pt x="8560" y="4673"/>
                  </a:cubicBezTo>
                  <a:cubicBezTo>
                    <a:pt x="10415" y="3617"/>
                    <a:pt x="10415" y="1877"/>
                    <a:pt x="8560" y="792"/>
                  </a:cubicBezTo>
                  <a:cubicBezTo>
                    <a:pt x="7633" y="265"/>
                    <a:pt x="6413" y="1"/>
                    <a:pt x="5197"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1"/>
            <p:cNvSpPr/>
            <p:nvPr/>
          </p:nvSpPr>
          <p:spPr>
            <a:xfrm>
              <a:off x="7491525" y="4043275"/>
              <a:ext cx="260375" cy="136800"/>
            </a:xfrm>
            <a:custGeom>
              <a:avLst/>
              <a:gdLst/>
              <a:ahLst/>
              <a:cxnLst/>
              <a:rect l="l" t="t" r="r" b="b"/>
              <a:pathLst>
                <a:path w="10415" h="5472" extrusionOk="0">
                  <a:moveTo>
                    <a:pt x="5183" y="0"/>
                  </a:moveTo>
                  <a:cubicBezTo>
                    <a:pt x="3979" y="0"/>
                    <a:pt x="2776" y="264"/>
                    <a:pt x="1855" y="788"/>
                  </a:cubicBezTo>
                  <a:cubicBezTo>
                    <a:pt x="0" y="1872"/>
                    <a:pt x="29" y="3584"/>
                    <a:pt x="1883" y="4669"/>
                  </a:cubicBezTo>
                  <a:cubicBezTo>
                    <a:pt x="2817" y="5200"/>
                    <a:pt x="4040" y="5471"/>
                    <a:pt x="5260" y="5471"/>
                  </a:cubicBezTo>
                  <a:cubicBezTo>
                    <a:pt x="6465" y="5471"/>
                    <a:pt x="7667" y="5207"/>
                    <a:pt x="8589" y="4669"/>
                  </a:cubicBezTo>
                  <a:cubicBezTo>
                    <a:pt x="10415" y="3613"/>
                    <a:pt x="10415" y="1872"/>
                    <a:pt x="8560" y="817"/>
                  </a:cubicBezTo>
                  <a:cubicBezTo>
                    <a:pt x="7627" y="271"/>
                    <a:pt x="6404" y="0"/>
                    <a:pt x="5183" y="0"/>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1"/>
            <p:cNvSpPr/>
            <p:nvPr/>
          </p:nvSpPr>
          <p:spPr>
            <a:xfrm>
              <a:off x="7508650" y="4055150"/>
              <a:ext cx="139825" cy="79875"/>
            </a:xfrm>
            <a:custGeom>
              <a:avLst/>
              <a:gdLst/>
              <a:ahLst/>
              <a:cxnLst/>
              <a:rect l="l" t="t" r="r" b="b"/>
              <a:pathLst>
                <a:path w="5593" h="3195" extrusionOk="0">
                  <a:moveTo>
                    <a:pt x="3598" y="0"/>
                  </a:moveTo>
                  <a:cubicBezTo>
                    <a:pt x="2570" y="0"/>
                    <a:pt x="1412" y="456"/>
                    <a:pt x="770" y="1169"/>
                  </a:cubicBezTo>
                  <a:cubicBezTo>
                    <a:pt x="0" y="2025"/>
                    <a:pt x="285" y="2910"/>
                    <a:pt x="1427" y="3138"/>
                  </a:cubicBezTo>
                  <a:cubicBezTo>
                    <a:pt x="1612" y="3176"/>
                    <a:pt x="1810" y="3194"/>
                    <a:pt x="2013" y="3194"/>
                  </a:cubicBezTo>
                  <a:cubicBezTo>
                    <a:pt x="3032" y="3194"/>
                    <a:pt x="4209" y="2739"/>
                    <a:pt x="4851" y="2025"/>
                  </a:cubicBezTo>
                  <a:cubicBezTo>
                    <a:pt x="5592" y="1169"/>
                    <a:pt x="5307" y="285"/>
                    <a:pt x="4194" y="56"/>
                  </a:cubicBezTo>
                  <a:cubicBezTo>
                    <a:pt x="4004" y="18"/>
                    <a:pt x="3804" y="0"/>
                    <a:pt x="3598"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1"/>
            <p:cNvSpPr/>
            <p:nvPr/>
          </p:nvSpPr>
          <p:spPr>
            <a:xfrm>
              <a:off x="7684125" y="4082950"/>
              <a:ext cx="353100" cy="189125"/>
            </a:xfrm>
            <a:custGeom>
              <a:avLst/>
              <a:gdLst/>
              <a:ahLst/>
              <a:cxnLst/>
              <a:rect l="l" t="t" r="r" b="b"/>
              <a:pathLst>
                <a:path w="14124" h="7565" extrusionOk="0">
                  <a:moveTo>
                    <a:pt x="7048" y="0"/>
                  </a:moveTo>
                  <a:cubicBezTo>
                    <a:pt x="5407" y="0"/>
                    <a:pt x="3766" y="371"/>
                    <a:pt x="2511" y="1113"/>
                  </a:cubicBezTo>
                  <a:cubicBezTo>
                    <a:pt x="0" y="2568"/>
                    <a:pt x="29" y="4965"/>
                    <a:pt x="2539" y="6448"/>
                  </a:cubicBezTo>
                  <a:cubicBezTo>
                    <a:pt x="3801" y="7194"/>
                    <a:pt x="5459" y="7565"/>
                    <a:pt x="7111" y="7565"/>
                  </a:cubicBezTo>
                  <a:cubicBezTo>
                    <a:pt x="8747" y="7565"/>
                    <a:pt x="10378" y="7201"/>
                    <a:pt x="11613" y="6477"/>
                  </a:cubicBezTo>
                  <a:cubicBezTo>
                    <a:pt x="14123" y="4993"/>
                    <a:pt x="14095" y="2597"/>
                    <a:pt x="11584" y="1113"/>
                  </a:cubicBezTo>
                  <a:cubicBezTo>
                    <a:pt x="10329" y="371"/>
                    <a:pt x="8688" y="0"/>
                    <a:pt x="7048"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1"/>
            <p:cNvSpPr/>
            <p:nvPr/>
          </p:nvSpPr>
          <p:spPr>
            <a:xfrm>
              <a:off x="7666275" y="4064750"/>
              <a:ext cx="353125" cy="188775"/>
            </a:xfrm>
            <a:custGeom>
              <a:avLst/>
              <a:gdLst/>
              <a:ahLst/>
              <a:cxnLst/>
              <a:rect l="l" t="t" r="r" b="b"/>
              <a:pathLst>
                <a:path w="14125" h="7551" extrusionOk="0">
                  <a:moveTo>
                    <a:pt x="6990" y="1"/>
                  </a:moveTo>
                  <a:cubicBezTo>
                    <a:pt x="5362" y="1"/>
                    <a:pt x="3741" y="364"/>
                    <a:pt x="2512" y="1099"/>
                  </a:cubicBezTo>
                  <a:cubicBezTo>
                    <a:pt x="1" y="2583"/>
                    <a:pt x="1" y="4951"/>
                    <a:pt x="2540" y="6435"/>
                  </a:cubicBezTo>
                  <a:cubicBezTo>
                    <a:pt x="3802" y="7180"/>
                    <a:pt x="5452" y="7551"/>
                    <a:pt x="7101" y="7551"/>
                  </a:cubicBezTo>
                  <a:cubicBezTo>
                    <a:pt x="8733" y="7551"/>
                    <a:pt x="10364" y="7187"/>
                    <a:pt x="11613" y="6463"/>
                  </a:cubicBezTo>
                  <a:cubicBezTo>
                    <a:pt x="14124" y="4979"/>
                    <a:pt x="14096" y="2583"/>
                    <a:pt x="11585" y="1128"/>
                  </a:cubicBezTo>
                  <a:cubicBezTo>
                    <a:pt x="10317" y="379"/>
                    <a:pt x="8650" y="1"/>
                    <a:pt x="6990" y="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1"/>
            <p:cNvSpPr/>
            <p:nvPr/>
          </p:nvSpPr>
          <p:spPr>
            <a:xfrm>
              <a:off x="7689100" y="4081050"/>
              <a:ext cx="189775" cy="110400"/>
            </a:xfrm>
            <a:custGeom>
              <a:avLst/>
              <a:gdLst/>
              <a:ahLst/>
              <a:cxnLst/>
              <a:rect l="l" t="t" r="r" b="b"/>
              <a:pathLst>
                <a:path w="7591" h="4416" extrusionOk="0">
                  <a:moveTo>
                    <a:pt x="4886" y="0"/>
                  </a:moveTo>
                  <a:cubicBezTo>
                    <a:pt x="3491" y="0"/>
                    <a:pt x="1910" y="639"/>
                    <a:pt x="1028" y="1617"/>
                  </a:cubicBezTo>
                  <a:cubicBezTo>
                    <a:pt x="1" y="2787"/>
                    <a:pt x="400" y="4014"/>
                    <a:pt x="1941" y="4327"/>
                  </a:cubicBezTo>
                  <a:cubicBezTo>
                    <a:pt x="2204" y="4387"/>
                    <a:pt x="2485" y="4416"/>
                    <a:pt x="2775" y="4416"/>
                  </a:cubicBezTo>
                  <a:cubicBezTo>
                    <a:pt x="4147" y="4416"/>
                    <a:pt x="5715" y="3776"/>
                    <a:pt x="6563" y="2787"/>
                  </a:cubicBezTo>
                  <a:cubicBezTo>
                    <a:pt x="7590" y="1617"/>
                    <a:pt x="7191" y="419"/>
                    <a:pt x="5679" y="76"/>
                  </a:cubicBezTo>
                  <a:cubicBezTo>
                    <a:pt x="5426" y="25"/>
                    <a:pt x="5159" y="0"/>
                    <a:pt x="4886"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41"/>
          <p:cNvGrpSpPr/>
          <p:nvPr/>
        </p:nvGrpSpPr>
        <p:grpSpPr>
          <a:xfrm>
            <a:off x="423297" y="3339017"/>
            <a:ext cx="500320" cy="401248"/>
            <a:chOff x="2883050" y="2875600"/>
            <a:chExt cx="268225" cy="215100"/>
          </a:xfrm>
        </p:grpSpPr>
        <p:sp>
          <p:nvSpPr>
            <p:cNvPr id="737" name="Google Shape;737;p41"/>
            <p:cNvSpPr/>
            <p:nvPr/>
          </p:nvSpPr>
          <p:spPr>
            <a:xfrm>
              <a:off x="2883050" y="2875600"/>
              <a:ext cx="268225" cy="215100"/>
            </a:xfrm>
            <a:custGeom>
              <a:avLst/>
              <a:gdLst/>
              <a:ahLst/>
              <a:cxnLst/>
              <a:rect l="l" t="t" r="r" b="b"/>
              <a:pathLst>
                <a:path w="10729" h="8604" extrusionOk="0">
                  <a:moveTo>
                    <a:pt x="8296" y="1"/>
                  </a:moveTo>
                  <a:cubicBezTo>
                    <a:pt x="8234" y="1"/>
                    <a:pt x="8170" y="15"/>
                    <a:pt x="8104" y="46"/>
                  </a:cubicBezTo>
                  <a:cubicBezTo>
                    <a:pt x="7476" y="332"/>
                    <a:pt x="7276" y="988"/>
                    <a:pt x="7276" y="988"/>
                  </a:cubicBezTo>
                  <a:cubicBezTo>
                    <a:pt x="7276" y="988"/>
                    <a:pt x="4451" y="1987"/>
                    <a:pt x="2911" y="3442"/>
                  </a:cubicBezTo>
                  <a:cubicBezTo>
                    <a:pt x="1370" y="4868"/>
                    <a:pt x="1170" y="6808"/>
                    <a:pt x="1028" y="7094"/>
                  </a:cubicBezTo>
                  <a:cubicBezTo>
                    <a:pt x="885" y="7408"/>
                    <a:pt x="0" y="7836"/>
                    <a:pt x="428" y="8349"/>
                  </a:cubicBezTo>
                  <a:cubicBezTo>
                    <a:pt x="582" y="8534"/>
                    <a:pt x="747" y="8604"/>
                    <a:pt x="914" y="8604"/>
                  </a:cubicBezTo>
                  <a:cubicBezTo>
                    <a:pt x="1214" y="8604"/>
                    <a:pt x="1524" y="8379"/>
                    <a:pt x="1798" y="8178"/>
                  </a:cubicBezTo>
                  <a:cubicBezTo>
                    <a:pt x="1883" y="8116"/>
                    <a:pt x="1963" y="8092"/>
                    <a:pt x="2043" y="8092"/>
                  </a:cubicBezTo>
                  <a:cubicBezTo>
                    <a:pt x="2317" y="8092"/>
                    <a:pt x="2583" y="8378"/>
                    <a:pt x="2995" y="8378"/>
                  </a:cubicBezTo>
                  <a:cubicBezTo>
                    <a:pt x="3067" y="8378"/>
                    <a:pt x="3143" y="8370"/>
                    <a:pt x="3225" y="8349"/>
                  </a:cubicBezTo>
                  <a:cubicBezTo>
                    <a:pt x="3881" y="8149"/>
                    <a:pt x="2711" y="7236"/>
                    <a:pt x="2711" y="7236"/>
                  </a:cubicBezTo>
                  <a:cubicBezTo>
                    <a:pt x="2711" y="7236"/>
                    <a:pt x="2568" y="6238"/>
                    <a:pt x="3881" y="4554"/>
                  </a:cubicBezTo>
                  <a:cubicBezTo>
                    <a:pt x="5193" y="2843"/>
                    <a:pt x="8275" y="1901"/>
                    <a:pt x="8275" y="1901"/>
                  </a:cubicBezTo>
                  <a:cubicBezTo>
                    <a:pt x="8275" y="1901"/>
                    <a:pt x="8508" y="1984"/>
                    <a:pt x="8853" y="1984"/>
                  </a:cubicBezTo>
                  <a:cubicBezTo>
                    <a:pt x="9147" y="1984"/>
                    <a:pt x="9521" y="1924"/>
                    <a:pt x="9901" y="1701"/>
                  </a:cubicBezTo>
                  <a:cubicBezTo>
                    <a:pt x="10729" y="1216"/>
                    <a:pt x="9102" y="902"/>
                    <a:pt x="9102" y="902"/>
                  </a:cubicBezTo>
                  <a:cubicBezTo>
                    <a:pt x="9102" y="902"/>
                    <a:pt x="8787" y="1"/>
                    <a:pt x="8296"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1"/>
            <p:cNvSpPr/>
            <p:nvPr/>
          </p:nvSpPr>
          <p:spPr>
            <a:xfrm>
              <a:off x="2910150" y="2897225"/>
              <a:ext cx="213300" cy="182375"/>
            </a:xfrm>
            <a:custGeom>
              <a:avLst/>
              <a:gdLst/>
              <a:ahLst/>
              <a:cxnLst/>
              <a:rect l="l" t="t" r="r" b="b"/>
              <a:pathLst>
                <a:path w="8532" h="7295" extrusionOk="0">
                  <a:moveTo>
                    <a:pt x="7725" y="1"/>
                  </a:moveTo>
                  <a:cubicBezTo>
                    <a:pt x="7704" y="1"/>
                    <a:pt x="7678" y="3"/>
                    <a:pt x="7647" y="9"/>
                  </a:cubicBezTo>
                  <a:cubicBezTo>
                    <a:pt x="7362" y="37"/>
                    <a:pt x="7276" y="579"/>
                    <a:pt x="6991" y="637"/>
                  </a:cubicBezTo>
                  <a:cubicBezTo>
                    <a:pt x="6734" y="694"/>
                    <a:pt x="3710" y="1350"/>
                    <a:pt x="2141" y="3233"/>
                  </a:cubicBezTo>
                  <a:cubicBezTo>
                    <a:pt x="571" y="5116"/>
                    <a:pt x="942" y="6571"/>
                    <a:pt x="942" y="6571"/>
                  </a:cubicBezTo>
                  <a:cubicBezTo>
                    <a:pt x="942" y="6571"/>
                    <a:pt x="1" y="7199"/>
                    <a:pt x="115" y="7284"/>
                  </a:cubicBezTo>
                  <a:cubicBezTo>
                    <a:pt x="132" y="7292"/>
                    <a:pt x="153" y="7295"/>
                    <a:pt x="177" y="7295"/>
                  </a:cubicBezTo>
                  <a:cubicBezTo>
                    <a:pt x="345" y="7295"/>
                    <a:pt x="642" y="7135"/>
                    <a:pt x="742" y="7085"/>
                  </a:cubicBezTo>
                  <a:cubicBezTo>
                    <a:pt x="756" y="7077"/>
                    <a:pt x="773" y="7073"/>
                    <a:pt x="794" y="7073"/>
                  </a:cubicBezTo>
                  <a:cubicBezTo>
                    <a:pt x="950" y="7073"/>
                    <a:pt x="1295" y="7267"/>
                    <a:pt x="1519" y="7267"/>
                  </a:cubicBezTo>
                  <a:cubicBezTo>
                    <a:pt x="1589" y="7267"/>
                    <a:pt x="1647" y="7248"/>
                    <a:pt x="1684" y="7199"/>
                  </a:cubicBezTo>
                  <a:cubicBezTo>
                    <a:pt x="1855" y="6971"/>
                    <a:pt x="1399" y="6600"/>
                    <a:pt x="1342" y="6486"/>
                  </a:cubicBezTo>
                  <a:cubicBezTo>
                    <a:pt x="1256" y="6400"/>
                    <a:pt x="1969" y="3661"/>
                    <a:pt x="3310" y="2548"/>
                  </a:cubicBezTo>
                  <a:cubicBezTo>
                    <a:pt x="4378" y="1650"/>
                    <a:pt x="7158" y="778"/>
                    <a:pt x="7708" y="778"/>
                  </a:cubicBezTo>
                  <a:cubicBezTo>
                    <a:pt x="7717" y="778"/>
                    <a:pt x="7725" y="779"/>
                    <a:pt x="7733" y="779"/>
                  </a:cubicBezTo>
                  <a:cubicBezTo>
                    <a:pt x="7763" y="781"/>
                    <a:pt x="7793" y="782"/>
                    <a:pt x="7823" y="782"/>
                  </a:cubicBezTo>
                  <a:cubicBezTo>
                    <a:pt x="8234" y="782"/>
                    <a:pt x="8532" y="608"/>
                    <a:pt x="8532" y="608"/>
                  </a:cubicBezTo>
                  <a:cubicBezTo>
                    <a:pt x="8532" y="608"/>
                    <a:pt x="8459" y="425"/>
                    <a:pt x="8283" y="425"/>
                  </a:cubicBezTo>
                  <a:cubicBezTo>
                    <a:pt x="8240" y="425"/>
                    <a:pt x="8189" y="437"/>
                    <a:pt x="8132" y="465"/>
                  </a:cubicBezTo>
                  <a:cubicBezTo>
                    <a:pt x="8065" y="492"/>
                    <a:pt x="7997" y="503"/>
                    <a:pt x="7935" y="503"/>
                  </a:cubicBezTo>
                  <a:cubicBezTo>
                    <a:pt x="7734" y="503"/>
                    <a:pt x="7589" y="388"/>
                    <a:pt x="7676" y="323"/>
                  </a:cubicBezTo>
                  <a:cubicBezTo>
                    <a:pt x="7753" y="220"/>
                    <a:pt x="7923" y="1"/>
                    <a:pt x="77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9" name="Google Shape;739;p41"/>
          <p:cNvSpPr/>
          <p:nvPr/>
        </p:nvSpPr>
        <p:spPr>
          <a:xfrm rot="-4499937">
            <a:off x="-1060207" y="1474664"/>
            <a:ext cx="2441983" cy="1188025"/>
          </a:xfrm>
          <a:custGeom>
            <a:avLst/>
            <a:gdLst/>
            <a:ahLst/>
            <a:cxnLst/>
            <a:rect l="l" t="t" r="r" b="b"/>
            <a:pathLst>
              <a:path w="24185" h="11766" extrusionOk="0">
                <a:moveTo>
                  <a:pt x="20372" y="0"/>
                </a:moveTo>
                <a:cubicBezTo>
                  <a:pt x="19956" y="0"/>
                  <a:pt x="19562" y="27"/>
                  <a:pt x="19223" y="64"/>
                </a:cubicBezTo>
                <a:cubicBezTo>
                  <a:pt x="19080" y="64"/>
                  <a:pt x="18937" y="112"/>
                  <a:pt x="18794" y="160"/>
                </a:cubicBezTo>
                <a:cubicBezTo>
                  <a:pt x="18736" y="158"/>
                  <a:pt x="18678" y="157"/>
                  <a:pt x="18620" y="157"/>
                </a:cubicBezTo>
                <a:cubicBezTo>
                  <a:pt x="17203" y="157"/>
                  <a:pt x="15828" y="705"/>
                  <a:pt x="14453" y="1209"/>
                </a:cubicBezTo>
                <a:cubicBezTo>
                  <a:pt x="12581" y="1884"/>
                  <a:pt x="10808" y="1987"/>
                  <a:pt x="8981" y="1987"/>
                </a:cubicBezTo>
                <a:cubicBezTo>
                  <a:pt x="8184" y="1987"/>
                  <a:pt x="7376" y="1967"/>
                  <a:pt x="6545" y="1967"/>
                </a:cubicBezTo>
                <a:cubicBezTo>
                  <a:pt x="6321" y="1967"/>
                  <a:pt x="6095" y="1969"/>
                  <a:pt x="5867" y="1972"/>
                </a:cubicBezTo>
                <a:cubicBezTo>
                  <a:pt x="4484" y="1972"/>
                  <a:pt x="1145" y="2068"/>
                  <a:pt x="572" y="3690"/>
                </a:cubicBezTo>
                <a:cubicBezTo>
                  <a:pt x="0" y="5359"/>
                  <a:pt x="3244" y="6027"/>
                  <a:pt x="4198" y="6361"/>
                </a:cubicBezTo>
                <a:cubicBezTo>
                  <a:pt x="7012" y="7363"/>
                  <a:pt x="9493" y="8460"/>
                  <a:pt x="11830" y="10320"/>
                </a:cubicBezTo>
                <a:cubicBezTo>
                  <a:pt x="12769" y="11065"/>
                  <a:pt x="13972" y="11766"/>
                  <a:pt x="15141" y="11766"/>
                </a:cubicBezTo>
                <a:cubicBezTo>
                  <a:pt x="15693" y="11766"/>
                  <a:pt x="16238" y="11609"/>
                  <a:pt x="16743" y="11226"/>
                </a:cubicBezTo>
                <a:cubicBezTo>
                  <a:pt x="17411" y="10749"/>
                  <a:pt x="17745" y="10034"/>
                  <a:pt x="18079" y="9318"/>
                </a:cubicBezTo>
                <a:cubicBezTo>
                  <a:pt x="18651" y="8078"/>
                  <a:pt x="19128" y="7124"/>
                  <a:pt x="20368" y="6361"/>
                </a:cubicBezTo>
                <a:cubicBezTo>
                  <a:pt x="21895" y="5407"/>
                  <a:pt x="24184" y="4548"/>
                  <a:pt x="24137" y="2354"/>
                </a:cubicBezTo>
                <a:cubicBezTo>
                  <a:pt x="24098" y="439"/>
                  <a:pt x="22062" y="0"/>
                  <a:pt x="20372"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2">
    <p:spTree>
      <p:nvGrpSpPr>
        <p:cNvPr id="1" name="Shape 740"/>
        <p:cNvGrpSpPr/>
        <p:nvPr/>
      </p:nvGrpSpPr>
      <p:grpSpPr>
        <a:xfrm>
          <a:off x="0" y="0"/>
          <a:ext cx="0" cy="0"/>
          <a:chOff x="0" y="0"/>
          <a:chExt cx="0" cy="0"/>
        </a:xfrm>
      </p:grpSpPr>
      <p:sp>
        <p:nvSpPr>
          <p:cNvPr id="741" name="Google Shape;741;p42"/>
          <p:cNvSpPr/>
          <p:nvPr/>
        </p:nvSpPr>
        <p:spPr>
          <a:xfrm flipH="1">
            <a:off x="-72600" y="-218275"/>
            <a:ext cx="9289135" cy="1705886"/>
          </a:xfrm>
          <a:custGeom>
            <a:avLst/>
            <a:gdLst/>
            <a:ahLst/>
            <a:cxnLst/>
            <a:rect l="l" t="t" r="r" b="b"/>
            <a:pathLst>
              <a:path w="268317" h="79279" extrusionOk="0">
                <a:moveTo>
                  <a:pt x="0" y="0"/>
                </a:moveTo>
                <a:lnTo>
                  <a:pt x="0" y="79279"/>
                </a:lnTo>
                <a:cubicBezTo>
                  <a:pt x="7966" y="70931"/>
                  <a:pt x="21084" y="60246"/>
                  <a:pt x="35680" y="54570"/>
                </a:cubicBezTo>
                <a:cubicBezTo>
                  <a:pt x="45602" y="50706"/>
                  <a:pt x="62059" y="46842"/>
                  <a:pt x="75463" y="46031"/>
                </a:cubicBezTo>
                <a:cubicBezTo>
                  <a:pt x="76452" y="45969"/>
                  <a:pt x="77443" y="45941"/>
                  <a:pt x="78437" y="45941"/>
                </a:cubicBezTo>
                <a:cubicBezTo>
                  <a:pt x="85694" y="45941"/>
                  <a:pt x="93055" y="47413"/>
                  <a:pt x="100328" y="47413"/>
                </a:cubicBezTo>
                <a:cubicBezTo>
                  <a:pt x="101902" y="47413"/>
                  <a:pt x="103473" y="47344"/>
                  <a:pt x="105037" y="47176"/>
                </a:cubicBezTo>
                <a:cubicBezTo>
                  <a:pt x="119434" y="45639"/>
                  <a:pt x="129505" y="41541"/>
                  <a:pt x="142938" y="41541"/>
                </a:cubicBezTo>
                <a:cubicBezTo>
                  <a:pt x="147842" y="41541"/>
                  <a:pt x="153194" y="42087"/>
                  <a:pt x="159368" y="43503"/>
                </a:cubicBezTo>
                <a:cubicBezTo>
                  <a:pt x="161134" y="43909"/>
                  <a:pt x="163021" y="44072"/>
                  <a:pt x="164988" y="44072"/>
                </a:cubicBezTo>
                <a:cubicBezTo>
                  <a:pt x="172916" y="44072"/>
                  <a:pt x="182123" y="41428"/>
                  <a:pt x="189737" y="41428"/>
                </a:cubicBezTo>
                <a:cubicBezTo>
                  <a:pt x="190441" y="41428"/>
                  <a:pt x="191131" y="41450"/>
                  <a:pt x="191805" y="41500"/>
                </a:cubicBezTo>
                <a:cubicBezTo>
                  <a:pt x="201488" y="42168"/>
                  <a:pt x="212984" y="50229"/>
                  <a:pt x="222572" y="51851"/>
                </a:cubicBezTo>
                <a:cubicBezTo>
                  <a:pt x="238742" y="54618"/>
                  <a:pt x="253482" y="56096"/>
                  <a:pt x="268317" y="61486"/>
                </a:cubicBezTo>
                <a:lnTo>
                  <a:pt x="268317" y="0"/>
                </a:ln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2"/>
          <p:cNvSpPr/>
          <p:nvPr/>
        </p:nvSpPr>
        <p:spPr>
          <a:xfrm rot="10800000" flipH="1">
            <a:off x="-72590" y="3490415"/>
            <a:ext cx="9289135" cy="1846210"/>
          </a:xfrm>
          <a:custGeom>
            <a:avLst/>
            <a:gdLst/>
            <a:ahLst/>
            <a:cxnLst/>
            <a:rect l="l" t="t" r="r" b="b"/>
            <a:pathLst>
              <a:path w="268317" h="79279" extrusionOk="0">
                <a:moveTo>
                  <a:pt x="0" y="0"/>
                </a:moveTo>
                <a:lnTo>
                  <a:pt x="0" y="79279"/>
                </a:lnTo>
                <a:cubicBezTo>
                  <a:pt x="7966" y="70931"/>
                  <a:pt x="21084" y="60246"/>
                  <a:pt x="35680" y="54570"/>
                </a:cubicBezTo>
                <a:cubicBezTo>
                  <a:pt x="45602" y="50706"/>
                  <a:pt x="62059" y="46842"/>
                  <a:pt x="75463" y="46031"/>
                </a:cubicBezTo>
                <a:cubicBezTo>
                  <a:pt x="76452" y="45969"/>
                  <a:pt x="77443" y="45941"/>
                  <a:pt x="78437" y="45941"/>
                </a:cubicBezTo>
                <a:cubicBezTo>
                  <a:pt x="85694" y="45941"/>
                  <a:pt x="93055" y="47413"/>
                  <a:pt x="100328" y="47413"/>
                </a:cubicBezTo>
                <a:cubicBezTo>
                  <a:pt x="101902" y="47413"/>
                  <a:pt x="103473" y="47344"/>
                  <a:pt x="105037" y="47176"/>
                </a:cubicBezTo>
                <a:cubicBezTo>
                  <a:pt x="119434" y="45639"/>
                  <a:pt x="129505" y="41541"/>
                  <a:pt x="142938" y="41541"/>
                </a:cubicBezTo>
                <a:cubicBezTo>
                  <a:pt x="147842" y="41541"/>
                  <a:pt x="153194" y="42087"/>
                  <a:pt x="159368" y="43503"/>
                </a:cubicBezTo>
                <a:cubicBezTo>
                  <a:pt x="161134" y="43909"/>
                  <a:pt x="163021" y="44072"/>
                  <a:pt x="164988" y="44072"/>
                </a:cubicBezTo>
                <a:cubicBezTo>
                  <a:pt x="172916" y="44072"/>
                  <a:pt x="182123" y="41428"/>
                  <a:pt x="189737" y="41428"/>
                </a:cubicBezTo>
                <a:cubicBezTo>
                  <a:pt x="190441" y="41428"/>
                  <a:pt x="191131" y="41450"/>
                  <a:pt x="191805" y="41500"/>
                </a:cubicBezTo>
                <a:cubicBezTo>
                  <a:pt x="201488" y="42168"/>
                  <a:pt x="212984" y="50229"/>
                  <a:pt x="222572" y="51851"/>
                </a:cubicBezTo>
                <a:cubicBezTo>
                  <a:pt x="238742" y="54618"/>
                  <a:pt x="253482" y="56096"/>
                  <a:pt x="268317" y="61486"/>
                </a:cubicBezTo>
                <a:lnTo>
                  <a:pt x="268317" y="0"/>
                </a:ln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2"/>
          <p:cNvSpPr/>
          <p:nvPr/>
        </p:nvSpPr>
        <p:spPr>
          <a:xfrm flipH="1">
            <a:off x="-72600" y="-218274"/>
            <a:ext cx="9289135" cy="821184"/>
          </a:xfrm>
          <a:custGeom>
            <a:avLst/>
            <a:gdLst/>
            <a:ahLst/>
            <a:cxnLst/>
            <a:rect l="l" t="t" r="r" b="b"/>
            <a:pathLst>
              <a:path w="268317" h="41453" extrusionOk="0">
                <a:moveTo>
                  <a:pt x="0" y="0"/>
                </a:moveTo>
                <a:lnTo>
                  <a:pt x="0" y="41452"/>
                </a:lnTo>
                <a:cubicBezTo>
                  <a:pt x="9159" y="38542"/>
                  <a:pt x="18699" y="36825"/>
                  <a:pt x="28334" y="36396"/>
                </a:cubicBezTo>
                <a:cubicBezTo>
                  <a:pt x="29813" y="36336"/>
                  <a:pt x="31292" y="36306"/>
                  <a:pt x="32770" y="36306"/>
                </a:cubicBezTo>
                <a:cubicBezTo>
                  <a:pt x="37204" y="36306"/>
                  <a:pt x="41631" y="36575"/>
                  <a:pt x="46031" y="37111"/>
                </a:cubicBezTo>
                <a:cubicBezTo>
                  <a:pt x="52185" y="37922"/>
                  <a:pt x="58243" y="39258"/>
                  <a:pt x="64396" y="39735"/>
                </a:cubicBezTo>
                <a:cubicBezTo>
                  <a:pt x="65553" y="39819"/>
                  <a:pt x="66703" y="39861"/>
                  <a:pt x="67847" y="39861"/>
                </a:cubicBezTo>
                <a:cubicBezTo>
                  <a:pt x="72547" y="39861"/>
                  <a:pt x="77136" y="39151"/>
                  <a:pt x="81664" y="37731"/>
                </a:cubicBezTo>
                <a:cubicBezTo>
                  <a:pt x="87197" y="36014"/>
                  <a:pt x="92492" y="33677"/>
                  <a:pt x="98025" y="32150"/>
                </a:cubicBezTo>
                <a:cubicBezTo>
                  <a:pt x="102952" y="30799"/>
                  <a:pt x="107953" y="30326"/>
                  <a:pt x="112974" y="30326"/>
                </a:cubicBezTo>
                <a:cubicBezTo>
                  <a:pt x="120008" y="30326"/>
                  <a:pt x="127081" y="31256"/>
                  <a:pt x="134039" y="32007"/>
                </a:cubicBezTo>
                <a:cubicBezTo>
                  <a:pt x="138906" y="32540"/>
                  <a:pt x="143772" y="32951"/>
                  <a:pt x="148663" y="32951"/>
                </a:cubicBezTo>
                <a:cubicBezTo>
                  <a:pt x="149908" y="32951"/>
                  <a:pt x="151155" y="32924"/>
                  <a:pt x="152404" y="32866"/>
                </a:cubicBezTo>
                <a:cubicBezTo>
                  <a:pt x="158414" y="32580"/>
                  <a:pt x="164329" y="31626"/>
                  <a:pt x="170244" y="30576"/>
                </a:cubicBezTo>
                <a:cubicBezTo>
                  <a:pt x="176397" y="29527"/>
                  <a:pt x="182551" y="28334"/>
                  <a:pt x="188752" y="27619"/>
                </a:cubicBezTo>
                <a:cubicBezTo>
                  <a:pt x="192346" y="27242"/>
                  <a:pt x="195941" y="27059"/>
                  <a:pt x="199535" y="27059"/>
                </a:cubicBezTo>
                <a:cubicBezTo>
                  <a:pt x="201856" y="27059"/>
                  <a:pt x="204176" y="27135"/>
                  <a:pt x="206497" y="27285"/>
                </a:cubicBezTo>
                <a:cubicBezTo>
                  <a:pt x="224480" y="28417"/>
                  <a:pt x="237048" y="35295"/>
                  <a:pt x="258768" y="35295"/>
                </a:cubicBezTo>
                <a:cubicBezTo>
                  <a:pt x="261764" y="35295"/>
                  <a:pt x="264934" y="35164"/>
                  <a:pt x="268317" y="34869"/>
                </a:cubicBezTo>
                <a:lnTo>
                  <a:pt x="268317" y="0"/>
                </a:ln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2"/>
          <p:cNvSpPr/>
          <p:nvPr/>
        </p:nvSpPr>
        <p:spPr>
          <a:xfrm>
            <a:off x="-72600" y="3696210"/>
            <a:ext cx="9289135" cy="1586111"/>
          </a:xfrm>
          <a:custGeom>
            <a:avLst/>
            <a:gdLst/>
            <a:ahLst/>
            <a:cxnLst/>
            <a:rect l="l" t="t" r="r" b="b"/>
            <a:pathLst>
              <a:path w="268317" h="44077" extrusionOk="0">
                <a:moveTo>
                  <a:pt x="0" y="1"/>
                </a:moveTo>
                <a:lnTo>
                  <a:pt x="0" y="44076"/>
                </a:lnTo>
                <a:lnTo>
                  <a:pt x="268317" y="44076"/>
                </a:lnTo>
                <a:lnTo>
                  <a:pt x="268317" y="7394"/>
                </a:lnTo>
                <a:cubicBezTo>
                  <a:pt x="257059" y="11258"/>
                  <a:pt x="247138" y="19224"/>
                  <a:pt x="236882" y="25044"/>
                </a:cubicBezTo>
                <a:cubicBezTo>
                  <a:pt x="233161" y="27190"/>
                  <a:pt x="229345" y="29098"/>
                  <a:pt x="225291" y="30529"/>
                </a:cubicBezTo>
                <a:cubicBezTo>
                  <a:pt x="220282" y="32294"/>
                  <a:pt x="214987" y="33248"/>
                  <a:pt x="209693" y="33821"/>
                </a:cubicBezTo>
                <a:cubicBezTo>
                  <a:pt x="198912" y="34918"/>
                  <a:pt x="187941" y="34918"/>
                  <a:pt x="177113" y="35252"/>
                </a:cubicBezTo>
                <a:cubicBezTo>
                  <a:pt x="154646" y="36015"/>
                  <a:pt x="132227" y="36778"/>
                  <a:pt x="109759" y="37541"/>
                </a:cubicBezTo>
                <a:cubicBezTo>
                  <a:pt x="98598" y="37923"/>
                  <a:pt x="87483" y="38400"/>
                  <a:pt x="76321" y="38591"/>
                </a:cubicBezTo>
                <a:cubicBezTo>
                  <a:pt x="73044" y="38650"/>
                  <a:pt x="69694" y="38737"/>
                  <a:pt x="66325" y="38737"/>
                </a:cubicBezTo>
                <a:cubicBezTo>
                  <a:pt x="58857" y="38737"/>
                  <a:pt x="51301" y="38310"/>
                  <a:pt x="44266" y="36206"/>
                </a:cubicBezTo>
                <a:cubicBezTo>
                  <a:pt x="34631" y="33344"/>
                  <a:pt x="26665" y="26904"/>
                  <a:pt x="19080" y="20560"/>
                </a:cubicBezTo>
                <a:cubicBezTo>
                  <a:pt x="12164" y="14788"/>
                  <a:pt x="4961" y="8825"/>
                  <a:pt x="477" y="859"/>
                </a:cubicBezTo>
                <a:cubicBezTo>
                  <a:pt x="334" y="573"/>
                  <a:pt x="143" y="2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2"/>
          <p:cNvSpPr/>
          <p:nvPr/>
        </p:nvSpPr>
        <p:spPr>
          <a:xfrm rot="-1799916">
            <a:off x="-361326" y="2191790"/>
            <a:ext cx="1861325" cy="776558"/>
          </a:xfrm>
          <a:custGeom>
            <a:avLst/>
            <a:gdLst/>
            <a:ahLst/>
            <a:cxnLst/>
            <a:rect l="l" t="t" r="r" b="b"/>
            <a:pathLst>
              <a:path w="35776" h="14926" extrusionOk="0">
                <a:moveTo>
                  <a:pt x="20323" y="1"/>
                </a:moveTo>
                <a:cubicBezTo>
                  <a:pt x="16933" y="1"/>
                  <a:pt x="13511" y="518"/>
                  <a:pt x="10256" y="1303"/>
                </a:cubicBezTo>
                <a:cubicBezTo>
                  <a:pt x="7871" y="1446"/>
                  <a:pt x="5486" y="1159"/>
                  <a:pt x="3244" y="2257"/>
                </a:cubicBezTo>
                <a:cubicBezTo>
                  <a:pt x="1384" y="3211"/>
                  <a:pt x="0" y="4976"/>
                  <a:pt x="96" y="7122"/>
                </a:cubicBezTo>
                <a:cubicBezTo>
                  <a:pt x="239" y="9173"/>
                  <a:pt x="1622" y="10652"/>
                  <a:pt x="3673" y="10843"/>
                </a:cubicBezTo>
                <a:cubicBezTo>
                  <a:pt x="3851" y="10860"/>
                  <a:pt x="4028" y="10867"/>
                  <a:pt x="4206" y="10867"/>
                </a:cubicBezTo>
                <a:cubicBezTo>
                  <a:pt x="5507" y="10867"/>
                  <a:pt x="6808" y="10461"/>
                  <a:pt x="8109" y="10461"/>
                </a:cubicBezTo>
                <a:cubicBezTo>
                  <a:pt x="10161" y="10509"/>
                  <a:pt x="11926" y="11654"/>
                  <a:pt x="13690" y="12560"/>
                </a:cubicBezTo>
                <a:cubicBezTo>
                  <a:pt x="15872" y="13650"/>
                  <a:pt x="18606" y="14925"/>
                  <a:pt x="21180" y="14925"/>
                </a:cubicBezTo>
                <a:cubicBezTo>
                  <a:pt x="21533" y="14925"/>
                  <a:pt x="21883" y="14901"/>
                  <a:pt x="22229" y="14850"/>
                </a:cubicBezTo>
                <a:cubicBezTo>
                  <a:pt x="24757" y="14420"/>
                  <a:pt x="26236" y="11701"/>
                  <a:pt x="28239" y="10366"/>
                </a:cubicBezTo>
                <a:cubicBezTo>
                  <a:pt x="30243" y="9030"/>
                  <a:pt x="33200" y="8076"/>
                  <a:pt x="34583" y="5930"/>
                </a:cubicBezTo>
                <a:cubicBezTo>
                  <a:pt x="35776" y="3974"/>
                  <a:pt x="32151" y="2686"/>
                  <a:pt x="30815" y="2066"/>
                </a:cubicBezTo>
                <a:cubicBezTo>
                  <a:pt x="27516" y="589"/>
                  <a:pt x="23938" y="1"/>
                  <a:pt x="20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2"/>
          <p:cNvSpPr/>
          <p:nvPr/>
        </p:nvSpPr>
        <p:spPr>
          <a:xfrm rot="-2700000" flipH="1">
            <a:off x="6159732" y="2092070"/>
            <a:ext cx="1143714" cy="910018"/>
          </a:xfrm>
          <a:custGeom>
            <a:avLst/>
            <a:gdLst/>
            <a:ahLst/>
            <a:cxnLst/>
            <a:rect l="l" t="t" r="r" b="b"/>
            <a:pathLst>
              <a:path w="18700" h="14879" extrusionOk="0">
                <a:moveTo>
                  <a:pt x="7944" y="0"/>
                </a:moveTo>
                <a:cubicBezTo>
                  <a:pt x="7668" y="0"/>
                  <a:pt x="7388" y="33"/>
                  <a:pt x="7108" y="103"/>
                </a:cubicBezTo>
                <a:cubicBezTo>
                  <a:pt x="6106" y="342"/>
                  <a:pt x="5152" y="866"/>
                  <a:pt x="4198" y="1296"/>
                </a:cubicBezTo>
                <a:cubicBezTo>
                  <a:pt x="3292" y="1725"/>
                  <a:pt x="2195" y="2059"/>
                  <a:pt x="1336" y="2727"/>
                </a:cubicBezTo>
                <a:cubicBezTo>
                  <a:pt x="334" y="3490"/>
                  <a:pt x="0" y="4635"/>
                  <a:pt x="477" y="5875"/>
                </a:cubicBezTo>
                <a:cubicBezTo>
                  <a:pt x="1145" y="7497"/>
                  <a:pt x="2767" y="8165"/>
                  <a:pt x="4293" y="8737"/>
                </a:cubicBezTo>
                <a:cubicBezTo>
                  <a:pt x="6583" y="9643"/>
                  <a:pt x="8730" y="10884"/>
                  <a:pt x="10542" y="12553"/>
                </a:cubicBezTo>
                <a:cubicBezTo>
                  <a:pt x="11676" y="13556"/>
                  <a:pt x="12691" y="14879"/>
                  <a:pt x="14242" y="14879"/>
                </a:cubicBezTo>
                <a:cubicBezTo>
                  <a:pt x="14387" y="14879"/>
                  <a:pt x="14537" y="14867"/>
                  <a:pt x="14692" y="14843"/>
                </a:cubicBezTo>
                <a:cubicBezTo>
                  <a:pt x="18270" y="14318"/>
                  <a:pt x="18699" y="9548"/>
                  <a:pt x="18317" y="6734"/>
                </a:cubicBezTo>
                <a:cubicBezTo>
                  <a:pt x="17793" y="2870"/>
                  <a:pt x="13786" y="1582"/>
                  <a:pt x="10304" y="819"/>
                </a:cubicBezTo>
                <a:cubicBezTo>
                  <a:pt x="9619" y="314"/>
                  <a:pt x="8798" y="0"/>
                  <a:pt x="79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7" name="Google Shape;747;p42"/>
          <p:cNvGrpSpPr/>
          <p:nvPr/>
        </p:nvGrpSpPr>
        <p:grpSpPr>
          <a:xfrm>
            <a:off x="6159716" y="353258"/>
            <a:ext cx="7868662" cy="5020524"/>
            <a:chOff x="597349" y="231651"/>
            <a:chExt cx="7868662" cy="5020524"/>
          </a:xfrm>
        </p:grpSpPr>
        <p:grpSp>
          <p:nvGrpSpPr>
            <p:cNvPr id="748" name="Google Shape;748;p42"/>
            <p:cNvGrpSpPr/>
            <p:nvPr/>
          </p:nvGrpSpPr>
          <p:grpSpPr>
            <a:xfrm rot="-123780">
              <a:off x="8200727" y="3732643"/>
              <a:ext cx="258942" cy="357066"/>
              <a:chOff x="1253947" y="1075355"/>
              <a:chExt cx="258930" cy="357048"/>
            </a:xfrm>
          </p:grpSpPr>
          <p:sp>
            <p:nvSpPr>
              <p:cNvPr id="749" name="Google Shape;749;p42"/>
              <p:cNvSpPr/>
              <p:nvPr/>
            </p:nvSpPr>
            <p:spPr>
              <a:xfrm>
                <a:off x="1253947" y="1264146"/>
                <a:ext cx="258930" cy="168258"/>
              </a:xfrm>
              <a:custGeom>
                <a:avLst/>
                <a:gdLst/>
                <a:ahLst/>
                <a:cxnLst/>
                <a:rect l="l" t="t" r="r" b="b"/>
                <a:pathLst>
                  <a:path w="6154" h="3999" extrusionOk="0">
                    <a:moveTo>
                      <a:pt x="1730" y="1"/>
                    </a:moveTo>
                    <a:cubicBezTo>
                      <a:pt x="1418" y="1"/>
                      <a:pt x="1120" y="71"/>
                      <a:pt x="907" y="284"/>
                    </a:cubicBezTo>
                    <a:cubicBezTo>
                      <a:pt x="1" y="1286"/>
                      <a:pt x="1861" y="2430"/>
                      <a:pt x="2529" y="2812"/>
                    </a:cubicBezTo>
                    <a:cubicBezTo>
                      <a:pt x="3031" y="3147"/>
                      <a:pt x="4026" y="3998"/>
                      <a:pt x="4839" y="3998"/>
                    </a:cubicBezTo>
                    <a:cubicBezTo>
                      <a:pt x="5185" y="3998"/>
                      <a:pt x="5497" y="3845"/>
                      <a:pt x="5725" y="3432"/>
                    </a:cubicBezTo>
                    <a:cubicBezTo>
                      <a:pt x="6154" y="2621"/>
                      <a:pt x="5438" y="1524"/>
                      <a:pt x="4627" y="999"/>
                    </a:cubicBezTo>
                    <a:cubicBezTo>
                      <a:pt x="4103" y="570"/>
                      <a:pt x="3483" y="332"/>
                      <a:pt x="2815" y="188"/>
                    </a:cubicBezTo>
                    <a:cubicBezTo>
                      <a:pt x="2524" y="109"/>
                      <a:pt x="2117" y="1"/>
                      <a:pt x="1730"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2"/>
              <p:cNvSpPr/>
              <p:nvPr/>
            </p:nvSpPr>
            <p:spPr>
              <a:xfrm>
                <a:off x="1344282" y="1075355"/>
                <a:ext cx="142508" cy="313164"/>
              </a:xfrm>
              <a:custGeom>
                <a:avLst/>
                <a:gdLst/>
                <a:ahLst/>
                <a:cxnLst/>
                <a:rect l="l" t="t" r="r" b="b"/>
                <a:pathLst>
                  <a:path w="3387" h="7443" extrusionOk="0">
                    <a:moveTo>
                      <a:pt x="1622" y="1"/>
                    </a:moveTo>
                    <a:cubicBezTo>
                      <a:pt x="0" y="1"/>
                      <a:pt x="572" y="2290"/>
                      <a:pt x="572" y="3578"/>
                    </a:cubicBezTo>
                    <a:cubicBezTo>
                      <a:pt x="620" y="5391"/>
                      <a:pt x="668" y="6917"/>
                      <a:pt x="668" y="6917"/>
                    </a:cubicBezTo>
                    <a:cubicBezTo>
                      <a:pt x="668" y="7204"/>
                      <a:pt x="1097" y="7442"/>
                      <a:pt x="1622" y="7442"/>
                    </a:cubicBezTo>
                    <a:cubicBezTo>
                      <a:pt x="2194" y="7442"/>
                      <a:pt x="2624" y="7204"/>
                      <a:pt x="2624" y="6917"/>
                    </a:cubicBezTo>
                    <a:cubicBezTo>
                      <a:pt x="2624" y="6917"/>
                      <a:pt x="3196" y="2863"/>
                      <a:pt x="3291" y="1527"/>
                    </a:cubicBezTo>
                    <a:cubicBezTo>
                      <a:pt x="3387" y="192"/>
                      <a:pt x="2767" y="1"/>
                      <a:pt x="1622"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 name="Google Shape;751;p42"/>
            <p:cNvGrpSpPr/>
            <p:nvPr/>
          </p:nvGrpSpPr>
          <p:grpSpPr>
            <a:xfrm>
              <a:off x="829294" y="3755961"/>
              <a:ext cx="176252" cy="391424"/>
              <a:chOff x="-1084203" y="1071316"/>
              <a:chExt cx="176252" cy="391424"/>
            </a:xfrm>
          </p:grpSpPr>
          <p:sp>
            <p:nvSpPr>
              <p:cNvPr id="752" name="Google Shape;752;p42"/>
              <p:cNvSpPr/>
              <p:nvPr/>
            </p:nvSpPr>
            <p:spPr>
              <a:xfrm>
                <a:off x="-1084203" y="1255605"/>
                <a:ext cx="176252" cy="207135"/>
              </a:xfrm>
              <a:custGeom>
                <a:avLst/>
                <a:gdLst/>
                <a:ahLst/>
                <a:cxnLst/>
                <a:rect l="l" t="t" r="r" b="b"/>
                <a:pathLst>
                  <a:path w="4189" h="4923" extrusionOk="0">
                    <a:moveTo>
                      <a:pt x="2688" y="0"/>
                    </a:moveTo>
                    <a:cubicBezTo>
                      <a:pt x="2026" y="0"/>
                      <a:pt x="1292" y="478"/>
                      <a:pt x="906" y="1012"/>
                    </a:cubicBezTo>
                    <a:cubicBezTo>
                      <a:pt x="96" y="2156"/>
                      <a:pt x="0" y="4017"/>
                      <a:pt x="1431" y="4732"/>
                    </a:cubicBezTo>
                    <a:cubicBezTo>
                      <a:pt x="1712" y="4863"/>
                      <a:pt x="1989" y="4923"/>
                      <a:pt x="2253" y="4923"/>
                    </a:cubicBezTo>
                    <a:cubicBezTo>
                      <a:pt x="3333" y="4923"/>
                      <a:pt x="4188" y="3927"/>
                      <a:pt x="4150" y="2777"/>
                    </a:cubicBezTo>
                    <a:cubicBezTo>
                      <a:pt x="4102" y="2252"/>
                      <a:pt x="3721" y="678"/>
                      <a:pt x="3721" y="630"/>
                    </a:cubicBezTo>
                    <a:cubicBezTo>
                      <a:pt x="3468" y="178"/>
                      <a:pt x="3091" y="0"/>
                      <a:pt x="2688"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2"/>
              <p:cNvSpPr/>
              <p:nvPr/>
            </p:nvSpPr>
            <p:spPr>
              <a:xfrm>
                <a:off x="-1069687" y="1071316"/>
                <a:ext cx="142045" cy="313164"/>
              </a:xfrm>
              <a:custGeom>
                <a:avLst/>
                <a:gdLst/>
                <a:ahLst/>
                <a:cxnLst/>
                <a:rect l="l" t="t" r="r" b="b"/>
                <a:pathLst>
                  <a:path w="3376" h="7443" extrusionOk="0">
                    <a:moveTo>
                      <a:pt x="1608" y="1"/>
                    </a:moveTo>
                    <a:cubicBezTo>
                      <a:pt x="1" y="1"/>
                      <a:pt x="561" y="2257"/>
                      <a:pt x="561" y="3531"/>
                    </a:cubicBezTo>
                    <a:cubicBezTo>
                      <a:pt x="609" y="5392"/>
                      <a:pt x="657" y="6870"/>
                      <a:pt x="657" y="6870"/>
                    </a:cubicBezTo>
                    <a:cubicBezTo>
                      <a:pt x="657" y="7204"/>
                      <a:pt x="1086" y="7443"/>
                      <a:pt x="1659" y="7443"/>
                    </a:cubicBezTo>
                    <a:cubicBezTo>
                      <a:pt x="2183" y="7443"/>
                      <a:pt x="2613" y="7204"/>
                      <a:pt x="2613" y="6870"/>
                    </a:cubicBezTo>
                    <a:cubicBezTo>
                      <a:pt x="2613" y="6870"/>
                      <a:pt x="3233" y="2816"/>
                      <a:pt x="3328" y="1528"/>
                    </a:cubicBezTo>
                    <a:cubicBezTo>
                      <a:pt x="3376" y="192"/>
                      <a:pt x="2803" y="1"/>
                      <a:pt x="1659" y="1"/>
                    </a:cubicBezTo>
                    <a:cubicBezTo>
                      <a:pt x="1641" y="1"/>
                      <a:pt x="1624" y="1"/>
                      <a:pt x="1608"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4" name="Google Shape;754;p42"/>
            <p:cNvGrpSpPr/>
            <p:nvPr/>
          </p:nvGrpSpPr>
          <p:grpSpPr>
            <a:xfrm>
              <a:off x="2831143" y="4905098"/>
              <a:ext cx="254764" cy="347077"/>
              <a:chOff x="-431957" y="1974498"/>
              <a:chExt cx="254764" cy="347077"/>
            </a:xfrm>
          </p:grpSpPr>
          <p:sp>
            <p:nvSpPr>
              <p:cNvPr id="755" name="Google Shape;755;p42"/>
              <p:cNvSpPr/>
              <p:nvPr/>
            </p:nvSpPr>
            <p:spPr>
              <a:xfrm>
                <a:off x="-431957" y="2204059"/>
                <a:ext cx="254764" cy="117515"/>
              </a:xfrm>
              <a:custGeom>
                <a:avLst/>
                <a:gdLst/>
                <a:ahLst/>
                <a:cxnLst/>
                <a:rect l="l" t="t" r="r" b="b"/>
                <a:pathLst>
                  <a:path w="6055" h="2793" extrusionOk="0">
                    <a:moveTo>
                      <a:pt x="1642" y="0"/>
                    </a:moveTo>
                    <a:cubicBezTo>
                      <a:pt x="1315" y="0"/>
                      <a:pt x="1007" y="71"/>
                      <a:pt x="812" y="364"/>
                    </a:cubicBezTo>
                    <a:cubicBezTo>
                      <a:pt x="1" y="1461"/>
                      <a:pt x="1813" y="2559"/>
                      <a:pt x="2672" y="2749"/>
                    </a:cubicBezTo>
                    <a:cubicBezTo>
                      <a:pt x="2824" y="2778"/>
                      <a:pt x="2996" y="2793"/>
                      <a:pt x="3180" y="2793"/>
                    </a:cubicBezTo>
                    <a:cubicBezTo>
                      <a:pt x="4214" y="2793"/>
                      <a:pt x="5625" y="2331"/>
                      <a:pt x="5868" y="1318"/>
                    </a:cubicBezTo>
                    <a:cubicBezTo>
                      <a:pt x="6055" y="460"/>
                      <a:pt x="5394" y="156"/>
                      <a:pt x="4687" y="156"/>
                    </a:cubicBezTo>
                    <a:cubicBezTo>
                      <a:pt x="4490" y="156"/>
                      <a:pt x="4290" y="180"/>
                      <a:pt x="4103" y="221"/>
                    </a:cubicBezTo>
                    <a:cubicBezTo>
                      <a:pt x="3435" y="174"/>
                      <a:pt x="2768" y="126"/>
                      <a:pt x="2100" y="30"/>
                    </a:cubicBezTo>
                    <a:cubicBezTo>
                      <a:pt x="1949" y="15"/>
                      <a:pt x="1793" y="0"/>
                      <a:pt x="1642"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2"/>
              <p:cNvSpPr/>
              <p:nvPr/>
            </p:nvSpPr>
            <p:spPr>
              <a:xfrm>
                <a:off x="-367708" y="1974498"/>
                <a:ext cx="144528" cy="315142"/>
              </a:xfrm>
              <a:custGeom>
                <a:avLst/>
                <a:gdLst/>
                <a:ahLst/>
                <a:cxnLst/>
                <a:rect l="l" t="t" r="r" b="b"/>
                <a:pathLst>
                  <a:path w="3435" h="7490" extrusionOk="0">
                    <a:moveTo>
                      <a:pt x="1670" y="1"/>
                    </a:moveTo>
                    <a:cubicBezTo>
                      <a:pt x="0" y="1"/>
                      <a:pt x="573" y="2290"/>
                      <a:pt x="620" y="3578"/>
                    </a:cubicBezTo>
                    <a:cubicBezTo>
                      <a:pt x="620" y="5439"/>
                      <a:pt x="668" y="6917"/>
                      <a:pt x="668" y="6917"/>
                    </a:cubicBezTo>
                    <a:cubicBezTo>
                      <a:pt x="668" y="7204"/>
                      <a:pt x="1097" y="7490"/>
                      <a:pt x="1670" y="7490"/>
                    </a:cubicBezTo>
                    <a:cubicBezTo>
                      <a:pt x="2195" y="7490"/>
                      <a:pt x="2672" y="7204"/>
                      <a:pt x="2672" y="6917"/>
                    </a:cubicBezTo>
                    <a:cubicBezTo>
                      <a:pt x="2672" y="6917"/>
                      <a:pt x="3244" y="2863"/>
                      <a:pt x="3339" y="1575"/>
                    </a:cubicBezTo>
                    <a:cubicBezTo>
                      <a:pt x="3435" y="239"/>
                      <a:pt x="2815" y="1"/>
                      <a:pt x="1670"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42"/>
            <p:cNvGrpSpPr/>
            <p:nvPr/>
          </p:nvGrpSpPr>
          <p:grpSpPr>
            <a:xfrm>
              <a:off x="6136375" y="4784509"/>
              <a:ext cx="252955" cy="340471"/>
              <a:chOff x="607675" y="1882186"/>
              <a:chExt cx="252955" cy="340471"/>
            </a:xfrm>
          </p:grpSpPr>
          <p:sp>
            <p:nvSpPr>
              <p:cNvPr id="758" name="Google Shape;758;p42"/>
              <p:cNvSpPr/>
              <p:nvPr/>
            </p:nvSpPr>
            <p:spPr>
              <a:xfrm>
                <a:off x="607675" y="2066558"/>
                <a:ext cx="252955" cy="156098"/>
              </a:xfrm>
              <a:custGeom>
                <a:avLst/>
                <a:gdLst/>
                <a:ahLst/>
                <a:cxnLst/>
                <a:rect l="l" t="t" r="r" b="b"/>
                <a:pathLst>
                  <a:path w="6012" h="3710" extrusionOk="0">
                    <a:moveTo>
                      <a:pt x="3974" y="1"/>
                    </a:moveTo>
                    <a:cubicBezTo>
                      <a:pt x="3610" y="1"/>
                      <a:pt x="3259" y="88"/>
                      <a:pt x="3006" y="341"/>
                    </a:cubicBezTo>
                    <a:cubicBezTo>
                      <a:pt x="2768" y="532"/>
                      <a:pt x="1" y="2678"/>
                      <a:pt x="1098" y="3394"/>
                    </a:cubicBezTo>
                    <a:cubicBezTo>
                      <a:pt x="1424" y="3616"/>
                      <a:pt x="1852" y="3710"/>
                      <a:pt x="2313" y="3710"/>
                    </a:cubicBezTo>
                    <a:cubicBezTo>
                      <a:pt x="3333" y="3710"/>
                      <a:pt x="4513" y="3252"/>
                      <a:pt x="5105" y="2726"/>
                    </a:cubicBezTo>
                    <a:cubicBezTo>
                      <a:pt x="6011" y="1963"/>
                      <a:pt x="6011" y="484"/>
                      <a:pt x="4723" y="102"/>
                    </a:cubicBezTo>
                    <a:cubicBezTo>
                      <a:pt x="4488" y="44"/>
                      <a:pt x="4228" y="1"/>
                      <a:pt x="3974"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2"/>
              <p:cNvSpPr/>
              <p:nvPr/>
            </p:nvSpPr>
            <p:spPr>
              <a:xfrm>
                <a:off x="665906" y="1882186"/>
                <a:ext cx="144528" cy="315142"/>
              </a:xfrm>
              <a:custGeom>
                <a:avLst/>
                <a:gdLst/>
                <a:ahLst/>
                <a:cxnLst/>
                <a:rect l="l" t="t" r="r" b="b"/>
                <a:pathLst>
                  <a:path w="3435" h="7490" extrusionOk="0">
                    <a:moveTo>
                      <a:pt x="1670" y="1"/>
                    </a:moveTo>
                    <a:cubicBezTo>
                      <a:pt x="0" y="1"/>
                      <a:pt x="573" y="2290"/>
                      <a:pt x="620" y="3578"/>
                    </a:cubicBezTo>
                    <a:cubicBezTo>
                      <a:pt x="620" y="5438"/>
                      <a:pt x="668" y="6917"/>
                      <a:pt x="668" y="6917"/>
                    </a:cubicBezTo>
                    <a:cubicBezTo>
                      <a:pt x="668" y="7203"/>
                      <a:pt x="1097" y="7490"/>
                      <a:pt x="1670" y="7490"/>
                    </a:cubicBezTo>
                    <a:cubicBezTo>
                      <a:pt x="2194" y="7490"/>
                      <a:pt x="2671" y="7203"/>
                      <a:pt x="2671" y="6917"/>
                    </a:cubicBezTo>
                    <a:cubicBezTo>
                      <a:pt x="2671" y="6917"/>
                      <a:pt x="3244" y="2863"/>
                      <a:pt x="3339" y="1575"/>
                    </a:cubicBezTo>
                    <a:cubicBezTo>
                      <a:pt x="3435" y="239"/>
                      <a:pt x="2815" y="1"/>
                      <a:pt x="1670"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0" name="Google Shape;760;p42"/>
            <p:cNvSpPr/>
            <p:nvPr/>
          </p:nvSpPr>
          <p:spPr>
            <a:xfrm>
              <a:off x="597349" y="1159183"/>
              <a:ext cx="176252" cy="207135"/>
            </a:xfrm>
            <a:custGeom>
              <a:avLst/>
              <a:gdLst/>
              <a:ahLst/>
              <a:cxnLst/>
              <a:rect l="l" t="t" r="r" b="b"/>
              <a:pathLst>
                <a:path w="4189" h="4923" extrusionOk="0">
                  <a:moveTo>
                    <a:pt x="2688" y="0"/>
                  </a:moveTo>
                  <a:cubicBezTo>
                    <a:pt x="2026" y="0"/>
                    <a:pt x="1292" y="478"/>
                    <a:pt x="906" y="1012"/>
                  </a:cubicBezTo>
                  <a:cubicBezTo>
                    <a:pt x="96" y="2156"/>
                    <a:pt x="0" y="4017"/>
                    <a:pt x="1431" y="4732"/>
                  </a:cubicBezTo>
                  <a:cubicBezTo>
                    <a:pt x="1712" y="4863"/>
                    <a:pt x="1989" y="4923"/>
                    <a:pt x="2253" y="4923"/>
                  </a:cubicBezTo>
                  <a:cubicBezTo>
                    <a:pt x="3333" y="4923"/>
                    <a:pt x="4188" y="3927"/>
                    <a:pt x="4150" y="2777"/>
                  </a:cubicBezTo>
                  <a:cubicBezTo>
                    <a:pt x="4102" y="2252"/>
                    <a:pt x="3721" y="678"/>
                    <a:pt x="3721" y="630"/>
                  </a:cubicBezTo>
                  <a:cubicBezTo>
                    <a:pt x="3468" y="178"/>
                    <a:pt x="3091" y="0"/>
                    <a:pt x="2688"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2"/>
            <p:cNvSpPr/>
            <p:nvPr/>
          </p:nvSpPr>
          <p:spPr>
            <a:xfrm>
              <a:off x="7895064" y="1162005"/>
              <a:ext cx="258930" cy="168258"/>
            </a:xfrm>
            <a:custGeom>
              <a:avLst/>
              <a:gdLst/>
              <a:ahLst/>
              <a:cxnLst/>
              <a:rect l="l" t="t" r="r" b="b"/>
              <a:pathLst>
                <a:path w="6154" h="3999" extrusionOk="0">
                  <a:moveTo>
                    <a:pt x="1730" y="1"/>
                  </a:moveTo>
                  <a:cubicBezTo>
                    <a:pt x="1418" y="1"/>
                    <a:pt x="1120" y="71"/>
                    <a:pt x="907" y="284"/>
                  </a:cubicBezTo>
                  <a:cubicBezTo>
                    <a:pt x="1" y="1286"/>
                    <a:pt x="1861" y="2430"/>
                    <a:pt x="2529" y="2812"/>
                  </a:cubicBezTo>
                  <a:cubicBezTo>
                    <a:pt x="3031" y="3147"/>
                    <a:pt x="4026" y="3998"/>
                    <a:pt x="4839" y="3998"/>
                  </a:cubicBezTo>
                  <a:cubicBezTo>
                    <a:pt x="5185" y="3998"/>
                    <a:pt x="5497" y="3845"/>
                    <a:pt x="5725" y="3432"/>
                  </a:cubicBezTo>
                  <a:cubicBezTo>
                    <a:pt x="6154" y="2621"/>
                    <a:pt x="5438" y="1524"/>
                    <a:pt x="4627" y="999"/>
                  </a:cubicBezTo>
                  <a:cubicBezTo>
                    <a:pt x="4103" y="570"/>
                    <a:pt x="3483" y="332"/>
                    <a:pt x="2815" y="188"/>
                  </a:cubicBezTo>
                  <a:cubicBezTo>
                    <a:pt x="2524" y="109"/>
                    <a:pt x="2117" y="1"/>
                    <a:pt x="1730"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2"/>
            <p:cNvSpPr/>
            <p:nvPr/>
          </p:nvSpPr>
          <p:spPr>
            <a:xfrm>
              <a:off x="609625" y="314725"/>
              <a:ext cx="7836200" cy="4774025"/>
            </a:xfrm>
            <a:custGeom>
              <a:avLst/>
              <a:gdLst/>
              <a:ahLst/>
              <a:cxnLst/>
              <a:rect l="l" t="t" r="r" b="b"/>
              <a:pathLst>
                <a:path w="313448" h="190961" extrusionOk="0">
                  <a:moveTo>
                    <a:pt x="0" y="31047"/>
                  </a:moveTo>
                  <a:lnTo>
                    <a:pt x="159489" y="0"/>
                  </a:lnTo>
                  <a:lnTo>
                    <a:pt x="299413" y="29771"/>
                  </a:lnTo>
                  <a:lnTo>
                    <a:pt x="313448" y="142477"/>
                  </a:lnTo>
                  <a:lnTo>
                    <a:pt x="227537" y="185432"/>
                  </a:lnTo>
                  <a:lnTo>
                    <a:pt x="94843" y="190961"/>
                  </a:lnTo>
                  <a:lnTo>
                    <a:pt x="10208" y="143327"/>
                  </a:lnTo>
                  <a:close/>
                </a:path>
              </a:pathLst>
            </a:custGeom>
            <a:noFill/>
            <a:ln w="19050" cap="flat" cmpd="sng">
              <a:solidFill>
                <a:schemeClr val="accent4"/>
              </a:solidFill>
              <a:prstDash val="solid"/>
              <a:round/>
              <a:headEnd type="none" w="med" len="med"/>
              <a:tailEnd type="none" w="med" len="med"/>
            </a:ln>
          </p:spPr>
        </p:sp>
        <p:grpSp>
          <p:nvGrpSpPr>
            <p:cNvPr id="763" name="Google Shape;763;p42"/>
            <p:cNvGrpSpPr/>
            <p:nvPr/>
          </p:nvGrpSpPr>
          <p:grpSpPr>
            <a:xfrm>
              <a:off x="4455657" y="231651"/>
              <a:ext cx="232675" cy="337357"/>
              <a:chOff x="109969" y="390963"/>
              <a:chExt cx="232675" cy="337357"/>
            </a:xfrm>
          </p:grpSpPr>
          <p:sp>
            <p:nvSpPr>
              <p:cNvPr id="764" name="Google Shape;764;p42"/>
              <p:cNvSpPr/>
              <p:nvPr/>
            </p:nvSpPr>
            <p:spPr>
              <a:xfrm>
                <a:off x="109969" y="614424"/>
                <a:ext cx="232675" cy="113897"/>
              </a:xfrm>
              <a:custGeom>
                <a:avLst/>
                <a:gdLst/>
                <a:ahLst/>
                <a:cxnLst/>
                <a:rect l="l" t="t" r="r" b="b"/>
                <a:pathLst>
                  <a:path w="5530" h="2707" extrusionOk="0">
                    <a:moveTo>
                      <a:pt x="3075" y="1"/>
                    </a:moveTo>
                    <a:cubicBezTo>
                      <a:pt x="1796" y="1"/>
                      <a:pt x="437" y="405"/>
                      <a:pt x="239" y="1273"/>
                    </a:cubicBezTo>
                    <a:cubicBezTo>
                      <a:pt x="0" y="2274"/>
                      <a:pt x="1908" y="2704"/>
                      <a:pt x="2576" y="2704"/>
                    </a:cubicBezTo>
                    <a:cubicBezTo>
                      <a:pt x="2607" y="2705"/>
                      <a:pt x="2639" y="2706"/>
                      <a:pt x="2673" y="2706"/>
                    </a:cubicBezTo>
                    <a:cubicBezTo>
                      <a:pt x="3582" y="2706"/>
                      <a:pt x="5530" y="2090"/>
                      <a:pt x="5438" y="986"/>
                    </a:cubicBezTo>
                    <a:cubicBezTo>
                      <a:pt x="5369" y="345"/>
                      <a:pt x="4256" y="1"/>
                      <a:pt x="3075"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2"/>
              <p:cNvSpPr/>
              <p:nvPr/>
            </p:nvSpPr>
            <p:spPr>
              <a:xfrm>
                <a:off x="162142" y="390963"/>
                <a:ext cx="142550" cy="315142"/>
              </a:xfrm>
              <a:custGeom>
                <a:avLst/>
                <a:gdLst/>
                <a:ahLst/>
                <a:cxnLst/>
                <a:rect l="l" t="t" r="r" b="b"/>
                <a:pathLst>
                  <a:path w="3388" h="7490" extrusionOk="0">
                    <a:moveTo>
                      <a:pt x="1622" y="1"/>
                    </a:moveTo>
                    <a:cubicBezTo>
                      <a:pt x="0" y="1"/>
                      <a:pt x="525" y="2290"/>
                      <a:pt x="573" y="3578"/>
                    </a:cubicBezTo>
                    <a:cubicBezTo>
                      <a:pt x="620" y="5439"/>
                      <a:pt x="620" y="6917"/>
                      <a:pt x="620" y="6917"/>
                    </a:cubicBezTo>
                    <a:cubicBezTo>
                      <a:pt x="620" y="7204"/>
                      <a:pt x="1097" y="7490"/>
                      <a:pt x="1622" y="7490"/>
                    </a:cubicBezTo>
                    <a:cubicBezTo>
                      <a:pt x="2195" y="7490"/>
                      <a:pt x="2624" y="7204"/>
                      <a:pt x="2624" y="6917"/>
                    </a:cubicBezTo>
                    <a:cubicBezTo>
                      <a:pt x="2624" y="6917"/>
                      <a:pt x="3196" y="2863"/>
                      <a:pt x="3292" y="1575"/>
                    </a:cubicBezTo>
                    <a:cubicBezTo>
                      <a:pt x="3387" y="239"/>
                      <a:pt x="2767" y="1"/>
                      <a:pt x="1622"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6" name="Google Shape;766;p42"/>
            <p:cNvSpPr/>
            <p:nvPr/>
          </p:nvSpPr>
          <p:spPr>
            <a:xfrm>
              <a:off x="7985399" y="973215"/>
              <a:ext cx="142508" cy="313164"/>
            </a:xfrm>
            <a:custGeom>
              <a:avLst/>
              <a:gdLst/>
              <a:ahLst/>
              <a:cxnLst/>
              <a:rect l="l" t="t" r="r" b="b"/>
              <a:pathLst>
                <a:path w="3387" h="7443" extrusionOk="0">
                  <a:moveTo>
                    <a:pt x="1622" y="1"/>
                  </a:moveTo>
                  <a:cubicBezTo>
                    <a:pt x="0" y="1"/>
                    <a:pt x="572" y="2290"/>
                    <a:pt x="572" y="3578"/>
                  </a:cubicBezTo>
                  <a:cubicBezTo>
                    <a:pt x="620" y="5391"/>
                    <a:pt x="668" y="6917"/>
                    <a:pt x="668" y="6917"/>
                  </a:cubicBezTo>
                  <a:cubicBezTo>
                    <a:pt x="668" y="7204"/>
                    <a:pt x="1097" y="7442"/>
                    <a:pt x="1622" y="7442"/>
                  </a:cubicBezTo>
                  <a:cubicBezTo>
                    <a:pt x="2194" y="7442"/>
                    <a:pt x="2624" y="7204"/>
                    <a:pt x="2624" y="6917"/>
                  </a:cubicBezTo>
                  <a:cubicBezTo>
                    <a:pt x="2624" y="6917"/>
                    <a:pt x="3196" y="2863"/>
                    <a:pt x="3291" y="1527"/>
                  </a:cubicBezTo>
                  <a:cubicBezTo>
                    <a:pt x="3387" y="192"/>
                    <a:pt x="2767" y="1"/>
                    <a:pt x="1622"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2"/>
            <p:cNvSpPr/>
            <p:nvPr/>
          </p:nvSpPr>
          <p:spPr>
            <a:xfrm>
              <a:off x="611865" y="974894"/>
              <a:ext cx="142045" cy="313164"/>
            </a:xfrm>
            <a:custGeom>
              <a:avLst/>
              <a:gdLst/>
              <a:ahLst/>
              <a:cxnLst/>
              <a:rect l="l" t="t" r="r" b="b"/>
              <a:pathLst>
                <a:path w="3376" h="7443" extrusionOk="0">
                  <a:moveTo>
                    <a:pt x="1608" y="1"/>
                  </a:moveTo>
                  <a:cubicBezTo>
                    <a:pt x="1" y="1"/>
                    <a:pt x="561" y="2257"/>
                    <a:pt x="561" y="3531"/>
                  </a:cubicBezTo>
                  <a:cubicBezTo>
                    <a:pt x="609" y="5392"/>
                    <a:pt x="657" y="6870"/>
                    <a:pt x="657" y="6870"/>
                  </a:cubicBezTo>
                  <a:cubicBezTo>
                    <a:pt x="657" y="7204"/>
                    <a:pt x="1086" y="7443"/>
                    <a:pt x="1659" y="7443"/>
                  </a:cubicBezTo>
                  <a:cubicBezTo>
                    <a:pt x="2183" y="7443"/>
                    <a:pt x="2613" y="7204"/>
                    <a:pt x="2613" y="6870"/>
                  </a:cubicBezTo>
                  <a:cubicBezTo>
                    <a:pt x="2613" y="6870"/>
                    <a:pt x="3233" y="2816"/>
                    <a:pt x="3328" y="1528"/>
                  </a:cubicBezTo>
                  <a:cubicBezTo>
                    <a:pt x="3376" y="192"/>
                    <a:pt x="2803" y="1"/>
                    <a:pt x="1659" y="1"/>
                  </a:cubicBezTo>
                  <a:cubicBezTo>
                    <a:pt x="1641" y="1"/>
                    <a:pt x="1624" y="1"/>
                    <a:pt x="1608"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135250" y="-629175"/>
            <a:ext cx="9414573" cy="1125034"/>
          </a:xfrm>
          <a:custGeom>
            <a:avLst/>
            <a:gdLst/>
            <a:ahLst/>
            <a:cxnLst/>
            <a:rect l="l" t="t" r="r" b="b"/>
            <a:pathLst>
              <a:path w="268317" h="41453" extrusionOk="0">
                <a:moveTo>
                  <a:pt x="0" y="0"/>
                </a:moveTo>
                <a:lnTo>
                  <a:pt x="0" y="41452"/>
                </a:lnTo>
                <a:cubicBezTo>
                  <a:pt x="9159" y="38542"/>
                  <a:pt x="18699" y="36825"/>
                  <a:pt x="28334" y="36396"/>
                </a:cubicBezTo>
                <a:cubicBezTo>
                  <a:pt x="29813" y="36336"/>
                  <a:pt x="31292" y="36306"/>
                  <a:pt x="32770" y="36306"/>
                </a:cubicBezTo>
                <a:cubicBezTo>
                  <a:pt x="37204" y="36306"/>
                  <a:pt x="41631" y="36575"/>
                  <a:pt x="46031" y="37111"/>
                </a:cubicBezTo>
                <a:cubicBezTo>
                  <a:pt x="52185" y="37922"/>
                  <a:pt x="58243" y="39258"/>
                  <a:pt x="64396" y="39735"/>
                </a:cubicBezTo>
                <a:cubicBezTo>
                  <a:pt x="65553" y="39819"/>
                  <a:pt x="66703" y="39861"/>
                  <a:pt x="67847" y="39861"/>
                </a:cubicBezTo>
                <a:cubicBezTo>
                  <a:pt x="72547" y="39861"/>
                  <a:pt x="77136" y="39151"/>
                  <a:pt x="81664" y="37731"/>
                </a:cubicBezTo>
                <a:cubicBezTo>
                  <a:pt x="87197" y="36014"/>
                  <a:pt x="92492" y="33677"/>
                  <a:pt x="98025" y="32150"/>
                </a:cubicBezTo>
                <a:cubicBezTo>
                  <a:pt x="102952" y="30799"/>
                  <a:pt x="107953" y="30326"/>
                  <a:pt x="112974" y="30326"/>
                </a:cubicBezTo>
                <a:cubicBezTo>
                  <a:pt x="120008" y="30326"/>
                  <a:pt x="127081" y="31256"/>
                  <a:pt x="134039" y="32007"/>
                </a:cubicBezTo>
                <a:cubicBezTo>
                  <a:pt x="138906" y="32540"/>
                  <a:pt x="143772" y="32951"/>
                  <a:pt x="148663" y="32951"/>
                </a:cubicBezTo>
                <a:cubicBezTo>
                  <a:pt x="149908" y="32951"/>
                  <a:pt x="151155" y="32924"/>
                  <a:pt x="152404" y="32866"/>
                </a:cubicBezTo>
                <a:cubicBezTo>
                  <a:pt x="158414" y="32580"/>
                  <a:pt x="164329" y="31626"/>
                  <a:pt x="170244" y="30576"/>
                </a:cubicBezTo>
                <a:cubicBezTo>
                  <a:pt x="176397" y="29527"/>
                  <a:pt x="182551" y="28334"/>
                  <a:pt x="188752" y="27619"/>
                </a:cubicBezTo>
                <a:cubicBezTo>
                  <a:pt x="192346" y="27242"/>
                  <a:pt x="195941" y="27059"/>
                  <a:pt x="199535" y="27059"/>
                </a:cubicBezTo>
                <a:cubicBezTo>
                  <a:pt x="201856" y="27059"/>
                  <a:pt x="204176" y="27135"/>
                  <a:pt x="206497" y="27285"/>
                </a:cubicBezTo>
                <a:cubicBezTo>
                  <a:pt x="224480" y="28417"/>
                  <a:pt x="237048" y="35295"/>
                  <a:pt x="258768" y="35295"/>
                </a:cubicBezTo>
                <a:cubicBezTo>
                  <a:pt x="261764" y="35295"/>
                  <a:pt x="264934" y="35164"/>
                  <a:pt x="268317" y="34869"/>
                </a:cubicBezTo>
                <a:lnTo>
                  <a:pt x="2683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135262" y="3831825"/>
            <a:ext cx="9414573" cy="1352393"/>
          </a:xfrm>
          <a:custGeom>
            <a:avLst/>
            <a:gdLst/>
            <a:ahLst/>
            <a:cxnLst/>
            <a:rect l="l" t="t" r="r" b="b"/>
            <a:pathLst>
              <a:path w="268317" h="44077" extrusionOk="0">
                <a:moveTo>
                  <a:pt x="0" y="1"/>
                </a:moveTo>
                <a:lnTo>
                  <a:pt x="0" y="44076"/>
                </a:lnTo>
                <a:lnTo>
                  <a:pt x="268317" y="44076"/>
                </a:lnTo>
                <a:lnTo>
                  <a:pt x="268317" y="7394"/>
                </a:lnTo>
                <a:cubicBezTo>
                  <a:pt x="257059" y="11258"/>
                  <a:pt x="247138" y="19224"/>
                  <a:pt x="236882" y="25044"/>
                </a:cubicBezTo>
                <a:cubicBezTo>
                  <a:pt x="233161" y="27190"/>
                  <a:pt x="229345" y="29098"/>
                  <a:pt x="225291" y="30529"/>
                </a:cubicBezTo>
                <a:cubicBezTo>
                  <a:pt x="220282" y="32294"/>
                  <a:pt x="214987" y="33248"/>
                  <a:pt x="209693" y="33821"/>
                </a:cubicBezTo>
                <a:cubicBezTo>
                  <a:pt x="198912" y="34918"/>
                  <a:pt x="187941" y="34918"/>
                  <a:pt x="177113" y="35252"/>
                </a:cubicBezTo>
                <a:cubicBezTo>
                  <a:pt x="154646" y="36015"/>
                  <a:pt x="132227" y="36778"/>
                  <a:pt x="109759" y="37541"/>
                </a:cubicBezTo>
                <a:cubicBezTo>
                  <a:pt x="98598" y="37923"/>
                  <a:pt x="87483" y="38400"/>
                  <a:pt x="76321" y="38591"/>
                </a:cubicBezTo>
                <a:cubicBezTo>
                  <a:pt x="73044" y="38650"/>
                  <a:pt x="69694" y="38737"/>
                  <a:pt x="66325" y="38737"/>
                </a:cubicBezTo>
                <a:cubicBezTo>
                  <a:pt x="58857" y="38737"/>
                  <a:pt x="51301" y="38310"/>
                  <a:pt x="44266" y="36206"/>
                </a:cubicBezTo>
                <a:cubicBezTo>
                  <a:pt x="34631" y="33344"/>
                  <a:pt x="26665" y="26904"/>
                  <a:pt x="19080" y="20560"/>
                </a:cubicBezTo>
                <a:cubicBezTo>
                  <a:pt x="12164" y="14788"/>
                  <a:pt x="4961" y="8825"/>
                  <a:pt x="477" y="859"/>
                </a:cubicBezTo>
                <a:cubicBezTo>
                  <a:pt x="334" y="573"/>
                  <a:pt x="143" y="28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000249" y="1385426"/>
            <a:ext cx="4701000" cy="953400"/>
          </a:xfrm>
          <a:prstGeom prst="rect">
            <a:avLst/>
          </a:prstGeom>
        </p:spPr>
        <p:txBody>
          <a:bodyPr spcFirstLastPara="1" wrap="square" lIns="91425" tIns="91425" rIns="91425" bIns="91425" anchor="ctr" anchorCtr="0">
            <a:noAutofit/>
          </a:bodyPr>
          <a:lstStyle>
            <a:lvl1pPr lvl="0" algn="l">
              <a:spcBef>
                <a:spcPts val="0"/>
              </a:spcBef>
              <a:spcAft>
                <a:spcPts val="0"/>
              </a:spcAft>
              <a:buSzPts val="3400"/>
              <a:buNone/>
              <a:defRPr sz="5000">
                <a:solidFill>
                  <a:schemeClr val="accent5"/>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1446574" y="1401576"/>
            <a:ext cx="1480800" cy="119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 name="Google Shape;19;p3"/>
          <p:cNvSpPr txBox="1">
            <a:spLocks noGrp="1"/>
          </p:cNvSpPr>
          <p:nvPr>
            <p:ph type="subTitle" idx="1"/>
          </p:nvPr>
        </p:nvSpPr>
        <p:spPr>
          <a:xfrm>
            <a:off x="3000274" y="2338826"/>
            <a:ext cx="4701000" cy="48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5"/>
          <p:cNvSpPr/>
          <p:nvPr/>
        </p:nvSpPr>
        <p:spPr>
          <a:xfrm rot="10800000">
            <a:off x="-176826" y="4127475"/>
            <a:ext cx="9497751" cy="1742552"/>
          </a:xfrm>
          <a:custGeom>
            <a:avLst/>
            <a:gdLst/>
            <a:ahLst/>
            <a:cxnLst/>
            <a:rect l="l" t="t" r="r" b="b"/>
            <a:pathLst>
              <a:path w="268317" h="79279" extrusionOk="0">
                <a:moveTo>
                  <a:pt x="0" y="0"/>
                </a:moveTo>
                <a:lnTo>
                  <a:pt x="0" y="79279"/>
                </a:lnTo>
                <a:cubicBezTo>
                  <a:pt x="7966" y="70931"/>
                  <a:pt x="21084" y="60246"/>
                  <a:pt x="35680" y="54570"/>
                </a:cubicBezTo>
                <a:cubicBezTo>
                  <a:pt x="45602" y="50706"/>
                  <a:pt x="62059" y="46842"/>
                  <a:pt x="75463" y="46031"/>
                </a:cubicBezTo>
                <a:cubicBezTo>
                  <a:pt x="76452" y="45969"/>
                  <a:pt x="77443" y="45941"/>
                  <a:pt x="78437" y="45941"/>
                </a:cubicBezTo>
                <a:cubicBezTo>
                  <a:pt x="85694" y="45941"/>
                  <a:pt x="93055" y="47413"/>
                  <a:pt x="100328" y="47413"/>
                </a:cubicBezTo>
                <a:cubicBezTo>
                  <a:pt x="101902" y="47413"/>
                  <a:pt x="103473" y="47344"/>
                  <a:pt x="105037" y="47176"/>
                </a:cubicBezTo>
                <a:cubicBezTo>
                  <a:pt x="119434" y="45639"/>
                  <a:pt x="129505" y="41541"/>
                  <a:pt x="142938" y="41541"/>
                </a:cubicBezTo>
                <a:cubicBezTo>
                  <a:pt x="147842" y="41541"/>
                  <a:pt x="153194" y="42087"/>
                  <a:pt x="159368" y="43503"/>
                </a:cubicBezTo>
                <a:cubicBezTo>
                  <a:pt x="161134" y="43909"/>
                  <a:pt x="163021" y="44072"/>
                  <a:pt x="164988" y="44072"/>
                </a:cubicBezTo>
                <a:cubicBezTo>
                  <a:pt x="172916" y="44072"/>
                  <a:pt x="182123" y="41428"/>
                  <a:pt x="189737" y="41428"/>
                </a:cubicBezTo>
                <a:cubicBezTo>
                  <a:pt x="190441" y="41428"/>
                  <a:pt x="191131" y="41450"/>
                  <a:pt x="191805" y="41500"/>
                </a:cubicBezTo>
                <a:cubicBezTo>
                  <a:pt x="201488" y="42168"/>
                  <a:pt x="212984" y="50229"/>
                  <a:pt x="222572" y="51851"/>
                </a:cubicBezTo>
                <a:cubicBezTo>
                  <a:pt x="238742" y="54618"/>
                  <a:pt x="253482" y="56096"/>
                  <a:pt x="268317" y="61486"/>
                </a:cubicBezTo>
                <a:lnTo>
                  <a:pt x="268317" y="0"/>
                </a:ln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rot="10800000">
            <a:off x="-176826" y="4921397"/>
            <a:ext cx="9497751" cy="911137"/>
          </a:xfrm>
          <a:custGeom>
            <a:avLst/>
            <a:gdLst/>
            <a:ahLst/>
            <a:cxnLst/>
            <a:rect l="l" t="t" r="r" b="b"/>
            <a:pathLst>
              <a:path w="268317" h="41453" extrusionOk="0">
                <a:moveTo>
                  <a:pt x="0" y="0"/>
                </a:moveTo>
                <a:lnTo>
                  <a:pt x="0" y="41452"/>
                </a:lnTo>
                <a:cubicBezTo>
                  <a:pt x="9159" y="38542"/>
                  <a:pt x="18699" y="36825"/>
                  <a:pt x="28334" y="36396"/>
                </a:cubicBezTo>
                <a:cubicBezTo>
                  <a:pt x="29813" y="36336"/>
                  <a:pt x="31292" y="36306"/>
                  <a:pt x="32770" y="36306"/>
                </a:cubicBezTo>
                <a:cubicBezTo>
                  <a:pt x="37204" y="36306"/>
                  <a:pt x="41631" y="36575"/>
                  <a:pt x="46031" y="37111"/>
                </a:cubicBezTo>
                <a:cubicBezTo>
                  <a:pt x="52185" y="37922"/>
                  <a:pt x="58243" y="39258"/>
                  <a:pt x="64396" y="39735"/>
                </a:cubicBezTo>
                <a:cubicBezTo>
                  <a:pt x="65553" y="39819"/>
                  <a:pt x="66703" y="39861"/>
                  <a:pt x="67847" y="39861"/>
                </a:cubicBezTo>
                <a:cubicBezTo>
                  <a:pt x="72547" y="39861"/>
                  <a:pt x="77136" y="39151"/>
                  <a:pt x="81664" y="37731"/>
                </a:cubicBezTo>
                <a:cubicBezTo>
                  <a:pt x="87197" y="36014"/>
                  <a:pt x="92492" y="33677"/>
                  <a:pt x="98025" y="32150"/>
                </a:cubicBezTo>
                <a:cubicBezTo>
                  <a:pt x="102952" y="30799"/>
                  <a:pt x="107953" y="30326"/>
                  <a:pt x="112974" y="30326"/>
                </a:cubicBezTo>
                <a:cubicBezTo>
                  <a:pt x="120008" y="30326"/>
                  <a:pt x="127081" y="31256"/>
                  <a:pt x="134039" y="32007"/>
                </a:cubicBezTo>
                <a:cubicBezTo>
                  <a:pt x="138906" y="32540"/>
                  <a:pt x="143772" y="32951"/>
                  <a:pt x="148663" y="32951"/>
                </a:cubicBezTo>
                <a:cubicBezTo>
                  <a:pt x="149908" y="32951"/>
                  <a:pt x="151155" y="32924"/>
                  <a:pt x="152404" y="32866"/>
                </a:cubicBezTo>
                <a:cubicBezTo>
                  <a:pt x="158414" y="32580"/>
                  <a:pt x="164329" y="31626"/>
                  <a:pt x="170244" y="30576"/>
                </a:cubicBezTo>
                <a:cubicBezTo>
                  <a:pt x="176397" y="29527"/>
                  <a:pt x="182551" y="28334"/>
                  <a:pt x="188752" y="27619"/>
                </a:cubicBezTo>
                <a:cubicBezTo>
                  <a:pt x="192346" y="27242"/>
                  <a:pt x="195941" y="27059"/>
                  <a:pt x="199535" y="27059"/>
                </a:cubicBezTo>
                <a:cubicBezTo>
                  <a:pt x="201856" y="27059"/>
                  <a:pt x="204176" y="27135"/>
                  <a:pt x="206497" y="27285"/>
                </a:cubicBezTo>
                <a:cubicBezTo>
                  <a:pt x="224480" y="28417"/>
                  <a:pt x="237048" y="35295"/>
                  <a:pt x="258768" y="35295"/>
                </a:cubicBezTo>
                <a:cubicBezTo>
                  <a:pt x="261764" y="35295"/>
                  <a:pt x="264934" y="35164"/>
                  <a:pt x="268317" y="34869"/>
                </a:cubicBezTo>
                <a:lnTo>
                  <a:pt x="268317" y="0"/>
                </a:ln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rot="10800000">
            <a:off x="-176826" y="-132655"/>
            <a:ext cx="9497751" cy="1248481"/>
          </a:xfrm>
          <a:custGeom>
            <a:avLst/>
            <a:gdLst/>
            <a:ahLst/>
            <a:cxnLst/>
            <a:rect l="l" t="t" r="r" b="b"/>
            <a:pathLst>
              <a:path w="268317" h="44077" extrusionOk="0">
                <a:moveTo>
                  <a:pt x="0" y="1"/>
                </a:moveTo>
                <a:lnTo>
                  <a:pt x="0" y="44076"/>
                </a:lnTo>
                <a:lnTo>
                  <a:pt x="268317" y="44076"/>
                </a:lnTo>
                <a:lnTo>
                  <a:pt x="268317" y="7394"/>
                </a:lnTo>
                <a:cubicBezTo>
                  <a:pt x="257059" y="11258"/>
                  <a:pt x="247138" y="19224"/>
                  <a:pt x="236882" y="25044"/>
                </a:cubicBezTo>
                <a:cubicBezTo>
                  <a:pt x="233161" y="27190"/>
                  <a:pt x="229345" y="29098"/>
                  <a:pt x="225291" y="30529"/>
                </a:cubicBezTo>
                <a:cubicBezTo>
                  <a:pt x="220282" y="32294"/>
                  <a:pt x="214987" y="33248"/>
                  <a:pt x="209693" y="33821"/>
                </a:cubicBezTo>
                <a:cubicBezTo>
                  <a:pt x="198912" y="34918"/>
                  <a:pt x="187941" y="34918"/>
                  <a:pt x="177113" y="35252"/>
                </a:cubicBezTo>
                <a:cubicBezTo>
                  <a:pt x="154646" y="36015"/>
                  <a:pt x="132227" y="36778"/>
                  <a:pt x="109759" y="37541"/>
                </a:cubicBezTo>
                <a:cubicBezTo>
                  <a:pt x="98598" y="37923"/>
                  <a:pt x="87483" y="38400"/>
                  <a:pt x="76321" y="38591"/>
                </a:cubicBezTo>
                <a:cubicBezTo>
                  <a:pt x="73044" y="38650"/>
                  <a:pt x="69694" y="38737"/>
                  <a:pt x="66325" y="38737"/>
                </a:cubicBezTo>
                <a:cubicBezTo>
                  <a:pt x="58857" y="38737"/>
                  <a:pt x="51301" y="38310"/>
                  <a:pt x="44266" y="36206"/>
                </a:cubicBezTo>
                <a:cubicBezTo>
                  <a:pt x="34631" y="33344"/>
                  <a:pt x="26665" y="26904"/>
                  <a:pt x="19080" y="20560"/>
                </a:cubicBezTo>
                <a:cubicBezTo>
                  <a:pt x="12164" y="14788"/>
                  <a:pt x="4961" y="8825"/>
                  <a:pt x="477" y="859"/>
                </a:cubicBezTo>
                <a:cubicBezTo>
                  <a:pt x="334" y="573"/>
                  <a:pt x="143" y="287"/>
                  <a:pt x="0" y="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5"/>
          <p:cNvGrpSpPr/>
          <p:nvPr/>
        </p:nvGrpSpPr>
        <p:grpSpPr>
          <a:xfrm>
            <a:off x="-1949557" y="1034067"/>
            <a:ext cx="2942649" cy="2028081"/>
            <a:chOff x="7236100" y="3041725"/>
            <a:chExt cx="1775675" cy="1223800"/>
          </a:xfrm>
        </p:grpSpPr>
        <p:sp>
          <p:nvSpPr>
            <p:cNvPr id="70" name="Google Shape;70;p5"/>
            <p:cNvSpPr/>
            <p:nvPr/>
          </p:nvSpPr>
          <p:spPr>
            <a:xfrm>
              <a:off x="7236100" y="3140300"/>
              <a:ext cx="1775675" cy="1125225"/>
            </a:xfrm>
            <a:custGeom>
              <a:avLst/>
              <a:gdLst/>
              <a:ahLst/>
              <a:cxnLst/>
              <a:rect l="l" t="t" r="r" b="b"/>
              <a:pathLst>
                <a:path w="71027" h="45009" extrusionOk="0">
                  <a:moveTo>
                    <a:pt x="36719" y="0"/>
                  </a:moveTo>
                  <a:cubicBezTo>
                    <a:pt x="32938" y="0"/>
                    <a:pt x="29177" y="2138"/>
                    <a:pt x="20893" y="7983"/>
                  </a:cubicBezTo>
                  <a:cubicBezTo>
                    <a:pt x="15646" y="11704"/>
                    <a:pt x="7108" y="14089"/>
                    <a:pt x="3340" y="18286"/>
                  </a:cubicBezTo>
                  <a:cubicBezTo>
                    <a:pt x="1" y="22007"/>
                    <a:pt x="2767" y="25966"/>
                    <a:pt x="7823" y="31929"/>
                  </a:cubicBezTo>
                  <a:cubicBezTo>
                    <a:pt x="18289" y="44277"/>
                    <a:pt x="21559" y="45009"/>
                    <a:pt x="29848" y="45009"/>
                  </a:cubicBezTo>
                  <a:cubicBezTo>
                    <a:pt x="30589" y="45009"/>
                    <a:pt x="31369" y="45003"/>
                    <a:pt x="32199" y="44999"/>
                  </a:cubicBezTo>
                  <a:cubicBezTo>
                    <a:pt x="36253" y="44951"/>
                    <a:pt x="46652" y="43234"/>
                    <a:pt x="49943" y="41517"/>
                  </a:cubicBezTo>
                  <a:cubicBezTo>
                    <a:pt x="59388" y="36651"/>
                    <a:pt x="65207" y="28017"/>
                    <a:pt x="67688" y="23295"/>
                  </a:cubicBezTo>
                  <a:cubicBezTo>
                    <a:pt x="71027" y="16903"/>
                    <a:pt x="60819" y="13564"/>
                    <a:pt x="53902" y="9223"/>
                  </a:cubicBezTo>
                  <a:cubicBezTo>
                    <a:pt x="47463" y="5169"/>
                    <a:pt x="44076" y="971"/>
                    <a:pt x="38257" y="112"/>
                  </a:cubicBezTo>
                  <a:cubicBezTo>
                    <a:pt x="37736" y="39"/>
                    <a:pt x="37228" y="0"/>
                    <a:pt x="36719" y="0"/>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7418550" y="3082675"/>
              <a:ext cx="1413175" cy="420600"/>
            </a:xfrm>
            <a:custGeom>
              <a:avLst/>
              <a:gdLst/>
              <a:ahLst/>
              <a:cxnLst/>
              <a:rect l="l" t="t" r="r" b="b"/>
              <a:pathLst>
                <a:path w="56527" h="16824" extrusionOk="0">
                  <a:moveTo>
                    <a:pt x="29178" y="1"/>
                  </a:moveTo>
                  <a:cubicBezTo>
                    <a:pt x="28546" y="1"/>
                    <a:pt x="27887" y="179"/>
                    <a:pt x="27142" y="605"/>
                  </a:cubicBezTo>
                  <a:cubicBezTo>
                    <a:pt x="20512" y="4421"/>
                    <a:pt x="239" y="16441"/>
                    <a:pt x="1" y="16537"/>
                  </a:cubicBezTo>
                  <a:lnTo>
                    <a:pt x="192" y="16823"/>
                  </a:lnTo>
                  <a:cubicBezTo>
                    <a:pt x="382" y="16680"/>
                    <a:pt x="20655" y="4659"/>
                    <a:pt x="27286" y="891"/>
                  </a:cubicBezTo>
                  <a:cubicBezTo>
                    <a:pt x="27982" y="490"/>
                    <a:pt x="28595" y="322"/>
                    <a:pt x="29182" y="322"/>
                  </a:cubicBezTo>
                  <a:cubicBezTo>
                    <a:pt x="29920" y="322"/>
                    <a:pt x="30617" y="588"/>
                    <a:pt x="31388" y="986"/>
                  </a:cubicBezTo>
                  <a:cubicBezTo>
                    <a:pt x="38257" y="4612"/>
                    <a:pt x="56192" y="16060"/>
                    <a:pt x="56383" y="16203"/>
                  </a:cubicBezTo>
                  <a:lnTo>
                    <a:pt x="56526" y="15917"/>
                  </a:lnTo>
                  <a:cubicBezTo>
                    <a:pt x="56383" y="15821"/>
                    <a:pt x="38400" y="4325"/>
                    <a:pt x="31531" y="700"/>
                  </a:cubicBezTo>
                  <a:cubicBezTo>
                    <a:pt x="30711" y="277"/>
                    <a:pt x="29965" y="1"/>
                    <a:pt x="291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8070875" y="3174500"/>
              <a:ext cx="138250" cy="67675"/>
            </a:xfrm>
            <a:custGeom>
              <a:avLst/>
              <a:gdLst/>
              <a:ahLst/>
              <a:cxnLst/>
              <a:rect l="l" t="t" r="r" b="b"/>
              <a:pathLst>
                <a:path w="5530" h="2707" extrusionOk="0">
                  <a:moveTo>
                    <a:pt x="3075" y="1"/>
                  </a:moveTo>
                  <a:cubicBezTo>
                    <a:pt x="1796" y="1"/>
                    <a:pt x="437" y="405"/>
                    <a:pt x="239" y="1273"/>
                  </a:cubicBezTo>
                  <a:cubicBezTo>
                    <a:pt x="0" y="2274"/>
                    <a:pt x="1908" y="2704"/>
                    <a:pt x="2576" y="2704"/>
                  </a:cubicBezTo>
                  <a:cubicBezTo>
                    <a:pt x="2607" y="2705"/>
                    <a:pt x="2639" y="2706"/>
                    <a:pt x="2673" y="2706"/>
                  </a:cubicBezTo>
                  <a:cubicBezTo>
                    <a:pt x="3582" y="2706"/>
                    <a:pt x="5530" y="2090"/>
                    <a:pt x="5438" y="986"/>
                  </a:cubicBezTo>
                  <a:cubicBezTo>
                    <a:pt x="5369" y="345"/>
                    <a:pt x="4256" y="1"/>
                    <a:pt x="3075"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8366600" y="4037325"/>
              <a:ext cx="150300" cy="92750"/>
            </a:xfrm>
            <a:custGeom>
              <a:avLst/>
              <a:gdLst/>
              <a:ahLst/>
              <a:cxnLst/>
              <a:rect l="l" t="t" r="r" b="b"/>
              <a:pathLst>
                <a:path w="6012" h="3710" extrusionOk="0">
                  <a:moveTo>
                    <a:pt x="3974" y="1"/>
                  </a:moveTo>
                  <a:cubicBezTo>
                    <a:pt x="3610" y="1"/>
                    <a:pt x="3259" y="88"/>
                    <a:pt x="3006" y="341"/>
                  </a:cubicBezTo>
                  <a:cubicBezTo>
                    <a:pt x="2768" y="532"/>
                    <a:pt x="1" y="2678"/>
                    <a:pt x="1098" y="3394"/>
                  </a:cubicBezTo>
                  <a:cubicBezTo>
                    <a:pt x="1424" y="3616"/>
                    <a:pt x="1852" y="3710"/>
                    <a:pt x="2313" y="3710"/>
                  </a:cubicBezTo>
                  <a:cubicBezTo>
                    <a:pt x="3333" y="3710"/>
                    <a:pt x="4513" y="3252"/>
                    <a:pt x="5105" y="2726"/>
                  </a:cubicBezTo>
                  <a:cubicBezTo>
                    <a:pt x="6011" y="1963"/>
                    <a:pt x="6011" y="484"/>
                    <a:pt x="4723" y="102"/>
                  </a:cubicBezTo>
                  <a:cubicBezTo>
                    <a:pt x="4488" y="44"/>
                    <a:pt x="4228" y="1"/>
                    <a:pt x="3974"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8750600" y="3560550"/>
              <a:ext cx="153850" cy="99975"/>
            </a:xfrm>
            <a:custGeom>
              <a:avLst/>
              <a:gdLst/>
              <a:ahLst/>
              <a:cxnLst/>
              <a:rect l="l" t="t" r="r" b="b"/>
              <a:pathLst>
                <a:path w="6154" h="3999" extrusionOk="0">
                  <a:moveTo>
                    <a:pt x="1730" y="1"/>
                  </a:moveTo>
                  <a:cubicBezTo>
                    <a:pt x="1418" y="1"/>
                    <a:pt x="1120" y="71"/>
                    <a:pt x="907" y="284"/>
                  </a:cubicBezTo>
                  <a:cubicBezTo>
                    <a:pt x="1" y="1286"/>
                    <a:pt x="1861" y="2430"/>
                    <a:pt x="2529" y="2812"/>
                  </a:cubicBezTo>
                  <a:cubicBezTo>
                    <a:pt x="3031" y="3147"/>
                    <a:pt x="4026" y="3998"/>
                    <a:pt x="4839" y="3998"/>
                  </a:cubicBezTo>
                  <a:cubicBezTo>
                    <a:pt x="5185" y="3998"/>
                    <a:pt x="5497" y="3845"/>
                    <a:pt x="5725" y="3432"/>
                  </a:cubicBezTo>
                  <a:cubicBezTo>
                    <a:pt x="6154" y="2621"/>
                    <a:pt x="5438" y="1524"/>
                    <a:pt x="4627" y="999"/>
                  </a:cubicBezTo>
                  <a:cubicBezTo>
                    <a:pt x="4103" y="570"/>
                    <a:pt x="3483" y="332"/>
                    <a:pt x="2815" y="188"/>
                  </a:cubicBezTo>
                  <a:cubicBezTo>
                    <a:pt x="2524" y="109"/>
                    <a:pt x="2117" y="1"/>
                    <a:pt x="1730"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7748875" y="4119025"/>
              <a:ext cx="151375" cy="69825"/>
            </a:xfrm>
            <a:custGeom>
              <a:avLst/>
              <a:gdLst/>
              <a:ahLst/>
              <a:cxnLst/>
              <a:rect l="l" t="t" r="r" b="b"/>
              <a:pathLst>
                <a:path w="6055" h="2793" extrusionOk="0">
                  <a:moveTo>
                    <a:pt x="1642" y="0"/>
                  </a:moveTo>
                  <a:cubicBezTo>
                    <a:pt x="1315" y="0"/>
                    <a:pt x="1007" y="71"/>
                    <a:pt x="812" y="364"/>
                  </a:cubicBezTo>
                  <a:cubicBezTo>
                    <a:pt x="1" y="1461"/>
                    <a:pt x="1813" y="2559"/>
                    <a:pt x="2672" y="2749"/>
                  </a:cubicBezTo>
                  <a:cubicBezTo>
                    <a:pt x="2824" y="2778"/>
                    <a:pt x="2996" y="2793"/>
                    <a:pt x="3180" y="2793"/>
                  </a:cubicBezTo>
                  <a:cubicBezTo>
                    <a:pt x="4214" y="2793"/>
                    <a:pt x="5625" y="2331"/>
                    <a:pt x="5868" y="1318"/>
                  </a:cubicBezTo>
                  <a:cubicBezTo>
                    <a:pt x="6055" y="460"/>
                    <a:pt x="5394" y="156"/>
                    <a:pt x="4687" y="156"/>
                  </a:cubicBezTo>
                  <a:cubicBezTo>
                    <a:pt x="4490" y="156"/>
                    <a:pt x="4290" y="180"/>
                    <a:pt x="4103" y="221"/>
                  </a:cubicBezTo>
                  <a:cubicBezTo>
                    <a:pt x="3435" y="174"/>
                    <a:pt x="2768" y="126"/>
                    <a:pt x="2100" y="30"/>
                  </a:cubicBezTo>
                  <a:cubicBezTo>
                    <a:pt x="1949" y="15"/>
                    <a:pt x="1793" y="0"/>
                    <a:pt x="1642"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7361325" y="3555475"/>
              <a:ext cx="104725" cy="123075"/>
            </a:xfrm>
            <a:custGeom>
              <a:avLst/>
              <a:gdLst/>
              <a:ahLst/>
              <a:cxnLst/>
              <a:rect l="l" t="t" r="r" b="b"/>
              <a:pathLst>
                <a:path w="4189" h="4923" extrusionOk="0">
                  <a:moveTo>
                    <a:pt x="2688" y="0"/>
                  </a:moveTo>
                  <a:cubicBezTo>
                    <a:pt x="2026" y="0"/>
                    <a:pt x="1292" y="478"/>
                    <a:pt x="906" y="1012"/>
                  </a:cubicBezTo>
                  <a:cubicBezTo>
                    <a:pt x="96" y="2156"/>
                    <a:pt x="0" y="4017"/>
                    <a:pt x="1431" y="4732"/>
                  </a:cubicBezTo>
                  <a:cubicBezTo>
                    <a:pt x="1712" y="4863"/>
                    <a:pt x="1989" y="4923"/>
                    <a:pt x="2253" y="4923"/>
                  </a:cubicBezTo>
                  <a:cubicBezTo>
                    <a:pt x="3333" y="4923"/>
                    <a:pt x="4188" y="3927"/>
                    <a:pt x="4150" y="2777"/>
                  </a:cubicBezTo>
                  <a:cubicBezTo>
                    <a:pt x="4102" y="2252"/>
                    <a:pt x="3721" y="678"/>
                    <a:pt x="3721" y="630"/>
                  </a:cubicBezTo>
                  <a:cubicBezTo>
                    <a:pt x="3468" y="178"/>
                    <a:pt x="3091" y="0"/>
                    <a:pt x="2688"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8804275" y="3448375"/>
              <a:ext cx="84675" cy="186075"/>
            </a:xfrm>
            <a:custGeom>
              <a:avLst/>
              <a:gdLst/>
              <a:ahLst/>
              <a:cxnLst/>
              <a:rect l="l" t="t" r="r" b="b"/>
              <a:pathLst>
                <a:path w="3387" h="7443" extrusionOk="0">
                  <a:moveTo>
                    <a:pt x="1622" y="1"/>
                  </a:moveTo>
                  <a:cubicBezTo>
                    <a:pt x="0" y="1"/>
                    <a:pt x="572" y="2290"/>
                    <a:pt x="572" y="3578"/>
                  </a:cubicBezTo>
                  <a:cubicBezTo>
                    <a:pt x="620" y="5391"/>
                    <a:pt x="668" y="6917"/>
                    <a:pt x="668" y="6917"/>
                  </a:cubicBezTo>
                  <a:cubicBezTo>
                    <a:pt x="668" y="7204"/>
                    <a:pt x="1097" y="7442"/>
                    <a:pt x="1622" y="7442"/>
                  </a:cubicBezTo>
                  <a:cubicBezTo>
                    <a:pt x="2194" y="7442"/>
                    <a:pt x="2624" y="7204"/>
                    <a:pt x="2624" y="6917"/>
                  </a:cubicBezTo>
                  <a:cubicBezTo>
                    <a:pt x="2624" y="6917"/>
                    <a:pt x="3196" y="2863"/>
                    <a:pt x="3291" y="1527"/>
                  </a:cubicBezTo>
                  <a:cubicBezTo>
                    <a:pt x="3387" y="192"/>
                    <a:pt x="2767" y="1"/>
                    <a:pt x="1622"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101875" y="3041725"/>
              <a:ext cx="84700" cy="187250"/>
            </a:xfrm>
            <a:custGeom>
              <a:avLst/>
              <a:gdLst/>
              <a:ahLst/>
              <a:cxnLst/>
              <a:rect l="l" t="t" r="r" b="b"/>
              <a:pathLst>
                <a:path w="3388" h="7490" extrusionOk="0">
                  <a:moveTo>
                    <a:pt x="1622" y="1"/>
                  </a:moveTo>
                  <a:cubicBezTo>
                    <a:pt x="0" y="1"/>
                    <a:pt x="525" y="2290"/>
                    <a:pt x="573" y="3578"/>
                  </a:cubicBezTo>
                  <a:cubicBezTo>
                    <a:pt x="620" y="5439"/>
                    <a:pt x="620" y="6917"/>
                    <a:pt x="620" y="6917"/>
                  </a:cubicBezTo>
                  <a:cubicBezTo>
                    <a:pt x="620" y="7204"/>
                    <a:pt x="1097" y="7490"/>
                    <a:pt x="1622" y="7490"/>
                  </a:cubicBezTo>
                  <a:cubicBezTo>
                    <a:pt x="2195" y="7490"/>
                    <a:pt x="2624" y="7204"/>
                    <a:pt x="2624" y="6917"/>
                  </a:cubicBezTo>
                  <a:cubicBezTo>
                    <a:pt x="2624" y="6917"/>
                    <a:pt x="3196" y="2863"/>
                    <a:pt x="3292" y="1575"/>
                  </a:cubicBezTo>
                  <a:cubicBezTo>
                    <a:pt x="3387" y="239"/>
                    <a:pt x="2767" y="1"/>
                    <a:pt x="1622"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7369950" y="3445975"/>
              <a:ext cx="84400" cy="186075"/>
            </a:xfrm>
            <a:custGeom>
              <a:avLst/>
              <a:gdLst/>
              <a:ahLst/>
              <a:cxnLst/>
              <a:rect l="l" t="t" r="r" b="b"/>
              <a:pathLst>
                <a:path w="3376" h="7443" extrusionOk="0">
                  <a:moveTo>
                    <a:pt x="1608" y="1"/>
                  </a:moveTo>
                  <a:cubicBezTo>
                    <a:pt x="1" y="1"/>
                    <a:pt x="561" y="2257"/>
                    <a:pt x="561" y="3531"/>
                  </a:cubicBezTo>
                  <a:cubicBezTo>
                    <a:pt x="609" y="5392"/>
                    <a:pt x="657" y="6870"/>
                    <a:pt x="657" y="6870"/>
                  </a:cubicBezTo>
                  <a:cubicBezTo>
                    <a:pt x="657" y="7204"/>
                    <a:pt x="1086" y="7443"/>
                    <a:pt x="1659" y="7443"/>
                  </a:cubicBezTo>
                  <a:cubicBezTo>
                    <a:pt x="2183" y="7443"/>
                    <a:pt x="2613" y="7204"/>
                    <a:pt x="2613" y="6870"/>
                  </a:cubicBezTo>
                  <a:cubicBezTo>
                    <a:pt x="2613" y="6870"/>
                    <a:pt x="3233" y="2816"/>
                    <a:pt x="3328" y="1528"/>
                  </a:cubicBezTo>
                  <a:cubicBezTo>
                    <a:pt x="3376" y="192"/>
                    <a:pt x="2803" y="1"/>
                    <a:pt x="1659" y="1"/>
                  </a:cubicBezTo>
                  <a:cubicBezTo>
                    <a:pt x="1641" y="1"/>
                    <a:pt x="1624" y="1"/>
                    <a:pt x="1608"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7787050" y="3982625"/>
              <a:ext cx="85875" cy="187250"/>
            </a:xfrm>
            <a:custGeom>
              <a:avLst/>
              <a:gdLst/>
              <a:ahLst/>
              <a:cxnLst/>
              <a:rect l="l" t="t" r="r" b="b"/>
              <a:pathLst>
                <a:path w="3435" h="7490" extrusionOk="0">
                  <a:moveTo>
                    <a:pt x="1670" y="1"/>
                  </a:moveTo>
                  <a:cubicBezTo>
                    <a:pt x="0" y="1"/>
                    <a:pt x="573" y="2290"/>
                    <a:pt x="620" y="3578"/>
                  </a:cubicBezTo>
                  <a:cubicBezTo>
                    <a:pt x="620" y="5439"/>
                    <a:pt x="668" y="6917"/>
                    <a:pt x="668" y="6917"/>
                  </a:cubicBezTo>
                  <a:cubicBezTo>
                    <a:pt x="668" y="7204"/>
                    <a:pt x="1097" y="7490"/>
                    <a:pt x="1670" y="7490"/>
                  </a:cubicBezTo>
                  <a:cubicBezTo>
                    <a:pt x="2195" y="7490"/>
                    <a:pt x="2672" y="7204"/>
                    <a:pt x="2672" y="6917"/>
                  </a:cubicBezTo>
                  <a:cubicBezTo>
                    <a:pt x="2672" y="6917"/>
                    <a:pt x="3244" y="2863"/>
                    <a:pt x="3339" y="1575"/>
                  </a:cubicBezTo>
                  <a:cubicBezTo>
                    <a:pt x="3435" y="239"/>
                    <a:pt x="2815" y="1"/>
                    <a:pt x="1670"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8401200" y="3927775"/>
              <a:ext cx="85875" cy="187250"/>
            </a:xfrm>
            <a:custGeom>
              <a:avLst/>
              <a:gdLst/>
              <a:ahLst/>
              <a:cxnLst/>
              <a:rect l="l" t="t" r="r" b="b"/>
              <a:pathLst>
                <a:path w="3435" h="7490" extrusionOk="0">
                  <a:moveTo>
                    <a:pt x="1670" y="1"/>
                  </a:moveTo>
                  <a:cubicBezTo>
                    <a:pt x="0" y="1"/>
                    <a:pt x="573" y="2290"/>
                    <a:pt x="620" y="3578"/>
                  </a:cubicBezTo>
                  <a:cubicBezTo>
                    <a:pt x="620" y="5438"/>
                    <a:pt x="668" y="6917"/>
                    <a:pt x="668" y="6917"/>
                  </a:cubicBezTo>
                  <a:cubicBezTo>
                    <a:pt x="668" y="7203"/>
                    <a:pt x="1097" y="7490"/>
                    <a:pt x="1670" y="7490"/>
                  </a:cubicBezTo>
                  <a:cubicBezTo>
                    <a:pt x="2194" y="7490"/>
                    <a:pt x="2671" y="7203"/>
                    <a:pt x="2671" y="6917"/>
                  </a:cubicBezTo>
                  <a:cubicBezTo>
                    <a:pt x="2671" y="6917"/>
                    <a:pt x="3244" y="2863"/>
                    <a:pt x="3339" y="1575"/>
                  </a:cubicBezTo>
                  <a:cubicBezTo>
                    <a:pt x="3435" y="239"/>
                    <a:pt x="2815" y="1"/>
                    <a:pt x="1670"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7376825" y="3512775"/>
              <a:ext cx="1514525" cy="571250"/>
            </a:xfrm>
            <a:custGeom>
              <a:avLst/>
              <a:gdLst/>
              <a:ahLst/>
              <a:cxnLst/>
              <a:rect l="l" t="t" r="r" b="b"/>
              <a:pathLst>
                <a:path w="60581" h="22850" extrusionOk="0">
                  <a:moveTo>
                    <a:pt x="60294" y="1"/>
                  </a:moveTo>
                  <a:cubicBezTo>
                    <a:pt x="59960" y="1193"/>
                    <a:pt x="46985" y="16362"/>
                    <a:pt x="44076" y="19320"/>
                  </a:cubicBezTo>
                  <a:cubicBezTo>
                    <a:pt x="41573" y="21823"/>
                    <a:pt x="23489" y="22525"/>
                    <a:pt x="20476" y="22525"/>
                  </a:cubicBezTo>
                  <a:cubicBezTo>
                    <a:pt x="20274" y="22525"/>
                    <a:pt x="20139" y="22521"/>
                    <a:pt x="20082" y="22515"/>
                  </a:cubicBezTo>
                  <a:lnTo>
                    <a:pt x="19891" y="22515"/>
                  </a:lnTo>
                  <a:cubicBezTo>
                    <a:pt x="18556" y="22420"/>
                    <a:pt x="17172" y="22325"/>
                    <a:pt x="16314" y="21084"/>
                  </a:cubicBezTo>
                  <a:cubicBezTo>
                    <a:pt x="15408" y="19749"/>
                    <a:pt x="907" y="1336"/>
                    <a:pt x="286" y="573"/>
                  </a:cubicBezTo>
                  <a:cubicBezTo>
                    <a:pt x="286" y="573"/>
                    <a:pt x="0" y="621"/>
                    <a:pt x="96" y="907"/>
                  </a:cubicBezTo>
                  <a:cubicBezTo>
                    <a:pt x="191" y="1098"/>
                    <a:pt x="15169" y="19940"/>
                    <a:pt x="16075" y="21275"/>
                  </a:cubicBezTo>
                  <a:cubicBezTo>
                    <a:pt x="16982" y="22611"/>
                    <a:pt x="18508" y="22754"/>
                    <a:pt x="19891" y="22802"/>
                  </a:cubicBezTo>
                  <a:lnTo>
                    <a:pt x="20082" y="22849"/>
                  </a:lnTo>
                  <a:lnTo>
                    <a:pt x="20321" y="22849"/>
                  </a:lnTo>
                  <a:cubicBezTo>
                    <a:pt x="22897" y="22849"/>
                    <a:pt x="41643" y="22229"/>
                    <a:pt x="44267" y="19558"/>
                  </a:cubicBezTo>
                  <a:cubicBezTo>
                    <a:pt x="46652" y="17173"/>
                    <a:pt x="56716" y="5582"/>
                    <a:pt x="59674" y="1622"/>
                  </a:cubicBezTo>
                  <a:cubicBezTo>
                    <a:pt x="60151" y="955"/>
                    <a:pt x="60389" y="716"/>
                    <a:pt x="60485" y="335"/>
                  </a:cubicBezTo>
                  <a:cubicBezTo>
                    <a:pt x="60580" y="1"/>
                    <a:pt x="60294" y="1"/>
                    <a:pt x="60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5"/>
          <p:cNvGrpSpPr/>
          <p:nvPr/>
        </p:nvGrpSpPr>
        <p:grpSpPr>
          <a:xfrm>
            <a:off x="4269626" y="4472648"/>
            <a:ext cx="604745" cy="253556"/>
            <a:chOff x="7491525" y="4043275"/>
            <a:chExt cx="545700" cy="228800"/>
          </a:xfrm>
        </p:grpSpPr>
        <p:sp>
          <p:nvSpPr>
            <p:cNvPr id="84" name="Google Shape;84;p5"/>
            <p:cNvSpPr/>
            <p:nvPr/>
          </p:nvSpPr>
          <p:spPr>
            <a:xfrm>
              <a:off x="7703375" y="4055825"/>
              <a:ext cx="88475" cy="110600"/>
            </a:xfrm>
            <a:custGeom>
              <a:avLst/>
              <a:gdLst/>
              <a:ahLst/>
              <a:cxnLst/>
              <a:rect l="l" t="t" r="r" b="b"/>
              <a:pathLst>
                <a:path w="3539" h="4424" extrusionOk="0">
                  <a:moveTo>
                    <a:pt x="0" y="1"/>
                  </a:moveTo>
                  <a:cubicBezTo>
                    <a:pt x="86" y="486"/>
                    <a:pt x="172" y="971"/>
                    <a:pt x="257" y="1428"/>
                  </a:cubicBezTo>
                  <a:cubicBezTo>
                    <a:pt x="428" y="2398"/>
                    <a:pt x="1284" y="3482"/>
                    <a:pt x="2197" y="3853"/>
                  </a:cubicBezTo>
                  <a:lnTo>
                    <a:pt x="3527" y="4418"/>
                  </a:lnTo>
                  <a:lnTo>
                    <a:pt x="3527" y="4418"/>
                  </a:lnTo>
                  <a:cubicBezTo>
                    <a:pt x="1848" y="3701"/>
                    <a:pt x="314" y="1766"/>
                    <a:pt x="0" y="1"/>
                  </a:cubicBezTo>
                  <a:close/>
                  <a:moveTo>
                    <a:pt x="3527" y="4418"/>
                  </a:moveTo>
                  <a:lnTo>
                    <a:pt x="3527" y="4418"/>
                  </a:lnTo>
                  <a:cubicBezTo>
                    <a:pt x="3530" y="4420"/>
                    <a:pt x="3534" y="4422"/>
                    <a:pt x="3538" y="4423"/>
                  </a:cubicBezTo>
                  <a:lnTo>
                    <a:pt x="3527" y="4418"/>
                  </a:ln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7505075" y="4056725"/>
              <a:ext cx="260375" cy="136625"/>
            </a:xfrm>
            <a:custGeom>
              <a:avLst/>
              <a:gdLst/>
              <a:ahLst/>
              <a:cxnLst/>
              <a:rect l="l" t="t" r="r" b="b"/>
              <a:pathLst>
                <a:path w="10415" h="5465" extrusionOk="0">
                  <a:moveTo>
                    <a:pt x="5197" y="1"/>
                  </a:moveTo>
                  <a:cubicBezTo>
                    <a:pt x="3981" y="1"/>
                    <a:pt x="2768" y="265"/>
                    <a:pt x="1855" y="792"/>
                  </a:cubicBezTo>
                  <a:cubicBezTo>
                    <a:pt x="0" y="1848"/>
                    <a:pt x="0" y="3589"/>
                    <a:pt x="1855" y="4673"/>
                  </a:cubicBezTo>
                  <a:cubicBezTo>
                    <a:pt x="2797" y="5201"/>
                    <a:pt x="4016" y="5465"/>
                    <a:pt x="5229" y="5465"/>
                  </a:cubicBezTo>
                  <a:cubicBezTo>
                    <a:pt x="6442" y="5465"/>
                    <a:pt x="7647" y="5201"/>
                    <a:pt x="8560" y="4673"/>
                  </a:cubicBezTo>
                  <a:cubicBezTo>
                    <a:pt x="10415" y="3617"/>
                    <a:pt x="10415" y="1877"/>
                    <a:pt x="8560" y="792"/>
                  </a:cubicBezTo>
                  <a:cubicBezTo>
                    <a:pt x="7633" y="265"/>
                    <a:pt x="6413" y="1"/>
                    <a:pt x="5197"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7491525" y="4043275"/>
              <a:ext cx="260375" cy="136800"/>
            </a:xfrm>
            <a:custGeom>
              <a:avLst/>
              <a:gdLst/>
              <a:ahLst/>
              <a:cxnLst/>
              <a:rect l="l" t="t" r="r" b="b"/>
              <a:pathLst>
                <a:path w="10415" h="5472" extrusionOk="0">
                  <a:moveTo>
                    <a:pt x="5183" y="0"/>
                  </a:moveTo>
                  <a:cubicBezTo>
                    <a:pt x="3979" y="0"/>
                    <a:pt x="2776" y="264"/>
                    <a:pt x="1855" y="788"/>
                  </a:cubicBezTo>
                  <a:cubicBezTo>
                    <a:pt x="0" y="1872"/>
                    <a:pt x="29" y="3584"/>
                    <a:pt x="1883" y="4669"/>
                  </a:cubicBezTo>
                  <a:cubicBezTo>
                    <a:pt x="2817" y="5200"/>
                    <a:pt x="4040" y="5471"/>
                    <a:pt x="5260" y="5471"/>
                  </a:cubicBezTo>
                  <a:cubicBezTo>
                    <a:pt x="6465" y="5471"/>
                    <a:pt x="7667" y="5207"/>
                    <a:pt x="8589" y="4669"/>
                  </a:cubicBezTo>
                  <a:cubicBezTo>
                    <a:pt x="10415" y="3613"/>
                    <a:pt x="10415" y="1872"/>
                    <a:pt x="8560" y="817"/>
                  </a:cubicBezTo>
                  <a:cubicBezTo>
                    <a:pt x="7627" y="271"/>
                    <a:pt x="6404" y="0"/>
                    <a:pt x="5183" y="0"/>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7508650" y="4055150"/>
              <a:ext cx="139825" cy="79875"/>
            </a:xfrm>
            <a:custGeom>
              <a:avLst/>
              <a:gdLst/>
              <a:ahLst/>
              <a:cxnLst/>
              <a:rect l="l" t="t" r="r" b="b"/>
              <a:pathLst>
                <a:path w="5593" h="3195" extrusionOk="0">
                  <a:moveTo>
                    <a:pt x="3598" y="0"/>
                  </a:moveTo>
                  <a:cubicBezTo>
                    <a:pt x="2570" y="0"/>
                    <a:pt x="1412" y="456"/>
                    <a:pt x="770" y="1169"/>
                  </a:cubicBezTo>
                  <a:cubicBezTo>
                    <a:pt x="0" y="2025"/>
                    <a:pt x="285" y="2910"/>
                    <a:pt x="1427" y="3138"/>
                  </a:cubicBezTo>
                  <a:cubicBezTo>
                    <a:pt x="1612" y="3176"/>
                    <a:pt x="1810" y="3194"/>
                    <a:pt x="2013" y="3194"/>
                  </a:cubicBezTo>
                  <a:cubicBezTo>
                    <a:pt x="3032" y="3194"/>
                    <a:pt x="4209" y="2739"/>
                    <a:pt x="4851" y="2025"/>
                  </a:cubicBezTo>
                  <a:cubicBezTo>
                    <a:pt x="5592" y="1169"/>
                    <a:pt x="5307" y="285"/>
                    <a:pt x="4194" y="56"/>
                  </a:cubicBezTo>
                  <a:cubicBezTo>
                    <a:pt x="4004" y="18"/>
                    <a:pt x="3804" y="0"/>
                    <a:pt x="3598"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7684125" y="4082950"/>
              <a:ext cx="353100" cy="189125"/>
            </a:xfrm>
            <a:custGeom>
              <a:avLst/>
              <a:gdLst/>
              <a:ahLst/>
              <a:cxnLst/>
              <a:rect l="l" t="t" r="r" b="b"/>
              <a:pathLst>
                <a:path w="14124" h="7565" extrusionOk="0">
                  <a:moveTo>
                    <a:pt x="7048" y="0"/>
                  </a:moveTo>
                  <a:cubicBezTo>
                    <a:pt x="5407" y="0"/>
                    <a:pt x="3766" y="371"/>
                    <a:pt x="2511" y="1113"/>
                  </a:cubicBezTo>
                  <a:cubicBezTo>
                    <a:pt x="0" y="2568"/>
                    <a:pt x="29" y="4965"/>
                    <a:pt x="2539" y="6448"/>
                  </a:cubicBezTo>
                  <a:cubicBezTo>
                    <a:pt x="3801" y="7194"/>
                    <a:pt x="5459" y="7565"/>
                    <a:pt x="7111" y="7565"/>
                  </a:cubicBezTo>
                  <a:cubicBezTo>
                    <a:pt x="8747" y="7565"/>
                    <a:pt x="10378" y="7201"/>
                    <a:pt x="11613" y="6477"/>
                  </a:cubicBezTo>
                  <a:cubicBezTo>
                    <a:pt x="14123" y="4993"/>
                    <a:pt x="14095" y="2597"/>
                    <a:pt x="11584" y="1113"/>
                  </a:cubicBezTo>
                  <a:cubicBezTo>
                    <a:pt x="10329" y="371"/>
                    <a:pt x="8688" y="0"/>
                    <a:pt x="7048"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7666275" y="4064750"/>
              <a:ext cx="353125" cy="188775"/>
            </a:xfrm>
            <a:custGeom>
              <a:avLst/>
              <a:gdLst/>
              <a:ahLst/>
              <a:cxnLst/>
              <a:rect l="l" t="t" r="r" b="b"/>
              <a:pathLst>
                <a:path w="14125" h="7551" extrusionOk="0">
                  <a:moveTo>
                    <a:pt x="6990" y="1"/>
                  </a:moveTo>
                  <a:cubicBezTo>
                    <a:pt x="5362" y="1"/>
                    <a:pt x="3741" y="364"/>
                    <a:pt x="2512" y="1099"/>
                  </a:cubicBezTo>
                  <a:cubicBezTo>
                    <a:pt x="1" y="2583"/>
                    <a:pt x="1" y="4951"/>
                    <a:pt x="2540" y="6435"/>
                  </a:cubicBezTo>
                  <a:cubicBezTo>
                    <a:pt x="3802" y="7180"/>
                    <a:pt x="5452" y="7551"/>
                    <a:pt x="7101" y="7551"/>
                  </a:cubicBezTo>
                  <a:cubicBezTo>
                    <a:pt x="8733" y="7551"/>
                    <a:pt x="10364" y="7187"/>
                    <a:pt x="11613" y="6463"/>
                  </a:cubicBezTo>
                  <a:cubicBezTo>
                    <a:pt x="14124" y="4979"/>
                    <a:pt x="14096" y="2583"/>
                    <a:pt x="11585" y="1128"/>
                  </a:cubicBezTo>
                  <a:cubicBezTo>
                    <a:pt x="10317" y="379"/>
                    <a:pt x="8650" y="1"/>
                    <a:pt x="6990" y="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7689100" y="4081050"/>
              <a:ext cx="189775" cy="110400"/>
            </a:xfrm>
            <a:custGeom>
              <a:avLst/>
              <a:gdLst/>
              <a:ahLst/>
              <a:cxnLst/>
              <a:rect l="l" t="t" r="r" b="b"/>
              <a:pathLst>
                <a:path w="7591" h="4416" extrusionOk="0">
                  <a:moveTo>
                    <a:pt x="4886" y="0"/>
                  </a:moveTo>
                  <a:cubicBezTo>
                    <a:pt x="3491" y="0"/>
                    <a:pt x="1910" y="639"/>
                    <a:pt x="1028" y="1617"/>
                  </a:cubicBezTo>
                  <a:cubicBezTo>
                    <a:pt x="1" y="2787"/>
                    <a:pt x="400" y="4014"/>
                    <a:pt x="1941" y="4327"/>
                  </a:cubicBezTo>
                  <a:cubicBezTo>
                    <a:pt x="2204" y="4387"/>
                    <a:pt x="2485" y="4416"/>
                    <a:pt x="2775" y="4416"/>
                  </a:cubicBezTo>
                  <a:cubicBezTo>
                    <a:pt x="4147" y="4416"/>
                    <a:pt x="5715" y="3776"/>
                    <a:pt x="6563" y="2787"/>
                  </a:cubicBezTo>
                  <a:cubicBezTo>
                    <a:pt x="7590" y="1617"/>
                    <a:pt x="7191" y="419"/>
                    <a:pt x="5679" y="76"/>
                  </a:cubicBezTo>
                  <a:cubicBezTo>
                    <a:pt x="5426" y="25"/>
                    <a:pt x="5159" y="0"/>
                    <a:pt x="4886"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5"/>
          <p:cNvGrpSpPr/>
          <p:nvPr/>
        </p:nvGrpSpPr>
        <p:grpSpPr>
          <a:xfrm>
            <a:off x="8430785" y="1637594"/>
            <a:ext cx="455113" cy="463045"/>
            <a:chOff x="2029225" y="3998475"/>
            <a:chExt cx="262525" cy="267100"/>
          </a:xfrm>
        </p:grpSpPr>
        <p:sp>
          <p:nvSpPr>
            <p:cNvPr id="92" name="Google Shape;92;p5"/>
            <p:cNvSpPr/>
            <p:nvPr/>
          </p:nvSpPr>
          <p:spPr>
            <a:xfrm>
              <a:off x="2029225" y="4114325"/>
              <a:ext cx="262525" cy="151250"/>
            </a:xfrm>
            <a:custGeom>
              <a:avLst/>
              <a:gdLst/>
              <a:ahLst/>
              <a:cxnLst/>
              <a:rect l="l" t="t" r="r" b="b"/>
              <a:pathLst>
                <a:path w="10501" h="6050" extrusionOk="0">
                  <a:moveTo>
                    <a:pt x="5279" y="1"/>
                  </a:moveTo>
                  <a:cubicBezTo>
                    <a:pt x="2369" y="1"/>
                    <a:pt x="29" y="1342"/>
                    <a:pt x="0" y="2996"/>
                  </a:cubicBezTo>
                  <a:cubicBezTo>
                    <a:pt x="0" y="4680"/>
                    <a:pt x="2340" y="6049"/>
                    <a:pt x="5222" y="6049"/>
                  </a:cubicBezTo>
                  <a:cubicBezTo>
                    <a:pt x="5252" y="6050"/>
                    <a:pt x="5283" y="6050"/>
                    <a:pt x="5313" y="6050"/>
                  </a:cubicBezTo>
                  <a:cubicBezTo>
                    <a:pt x="8181" y="6050"/>
                    <a:pt x="10472" y="4719"/>
                    <a:pt x="10500" y="3054"/>
                  </a:cubicBezTo>
                  <a:cubicBezTo>
                    <a:pt x="10500" y="1399"/>
                    <a:pt x="8161" y="29"/>
                    <a:pt x="5279"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2044200" y="3998475"/>
              <a:ext cx="237550" cy="245700"/>
            </a:xfrm>
            <a:custGeom>
              <a:avLst/>
              <a:gdLst/>
              <a:ahLst/>
              <a:cxnLst/>
              <a:rect l="l" t="t" r="r" b="b"/>
              <a:pathLst>
                <a:path w="9502" h="9828" extrusionOk="0">
                  <a:moveTo>
                    <a:pt x="3859" y="1"/>
                  </a:moveTo>
                  <a:cubicBezTo>
                    <a:pt x="2419" y="1"/>
                    <a:pt x="1139" y="1147"/>
                    <a:pt x="600" y="2523"/>
                  </a:cubicBezTo>
                  <a:cubicBezTo>
                    <a:pt x="1" y="4007"/>
                    <a:pt x="857" y="6175"/>
                    <a:pt x="1170" y="6717"/>
                  </a:cubicBezTo>
                  <a:cubicBezTo>
                    <a:pt x="1284" y="6889"/>
                    <a:pt x="1370" y="7060"/>
                    <a:pt x="1484" y="7231"/>
                  </a:cubicBezTo>
                  <a:cubicBezTo>
                    <a:pt x="1941" y="7916"/>
                    <a:pt x="2312" y="8344"/>
                    <a:pt x="2654" y="8601"/>
                  </a:cubicBezTo>
                  <a:cubicBezTo>
                    <a:pt x="3310" y="9143"/>
                    <a:pt x="3767" y="9000"/>
                    <a:pt x="4081" y="9257"/>
                  </a:cubicBezTo>
                  <a:cubicBezTo>
                    <a:pt x="4234" y="9369"/>
                    <a:pt x="4391" y="9407"/>
                    <a:pt x="4551" y="9407"/>
                  </a:cubicBezTo>
                  <a:cubicBezTo>
                    <a:pt x="4877" y="9407"/>
                    <a:pt x="5213" y="9251"/>
                    <a:pt x="5544" y="9251"/>
                  </a:cubicBezTo>
                  <a:cubicBezTo>
                    <a:pt x="5628" y="9251"/>
                    <a:pt x="5710" y="9261"/>
                    <a:pt x="5793" y="9285"/>
                  </a:cubicBezTo>
                  <a:cubicBezTo>
                    <a:pt x="6335" y="9428"/>
                    <a:pt x="6306" y="9713"/>
                    <a:pt x="6677" y="9827"/>
                  </a:cubicBezTo>
                  <a:cubicBezTo>
                    <a:pt x="6734" y="9827"/>
                    <a:pt x="6820" y="9827"/>
                    <a:pt x="6877" y="9799"/>
                  </a:cubicBezTo>
                  <a:cubicBezTo>
                    <a:pt x="6877" y="9799"/>
                    <a:pt x="7069" y="9492"/>
                    <a:pt x="7217" y="9492"/>
                  </a:cubicBezTo>
                  <a:cubicBezTo>
                    <a:pt x="7249" y="9492"/>
                    <a:pt x="7279" y="9506"/>
                    <a:pt x="7305" y="9542"/>
                  </a:cubicBezTo>
                  <a:cubicBezTo>
                    <a:pt x="7419" y="9656"/>
                    <a:pt x="7390" y="9713"/>
                    <a:pt x="7419" y="9742"/>
                  </a:cubicBezTo>
                  <a:lnTo>
                    <a:pt x="7533" y="9742"/>
                  </a:lnTo>
                  <a:cubicBezTo>
                    <a:pt x="7590" y="9742"/>
                    <a:pt x="7676" y="9685"/>
                    <a:pt x="7733" y="9599"/>
                  </a:cubicBezTo>
                  <a:cubicBezTo>
                    <a:pt x="7818" y="9514"/>
                    <a:pt x="7904" y="9399"/>
                    <a:pt x="7932" y="9371"/>
                  </a:cubicBezTo>
                  <a:cubicBezTo>
                    <a:pt x="7959" y="9345"/>
                    <a:pt x="7990" y="9335"/>
                    <a:pt x="8022" y="9335"/>
                  </a:cubicBezTo>
                  <a:cubicBezTo>
                    <a:pt x="8094" y="9335"/>
                    <a:pt x="8169" y="9388"/>
                    <a:pt x="8189" y="9428"/>
                  </a:cubicBezTo>
                  <a:cubicBezTo>
                    <a:pt x="8218" y="9399"/>
                    <a:pt x="8275" y="9371"/>
                    <a:pt x="8332" y="9342"/>
                  </a:cubicBezTo>
                  <a:cubicBezTo>
                    <a:pt x="8332" y="9342"/>
                    <a:pt x="8332" y="9314"/>
                    <a:pt x="8360" y="9314"/>
                  </a:cubicBezTo>
                  <a:cubicBezTo>
                    <a:pt x="8405" y="9248"/>
                    <a:pt x="8500" y="9181"/>
                    <a:pt x="8541" y="9181"/>
                  </a:cubicBezTo>
                  <a:cubicBezTo>
                    <a:pt x="8553" y="9181"/>
                    <a:pt x="8560" y="9187"/>
                    <a:pt x="8560" y="9200"/>
                  </a:cubicBezTo>
                  <a:cubicBezTo>
                    <a:pt x="8674" y="9114"/>
                    <a:pt x="8703" y="9000"/>
                    <a:pt x="8731" y="8886"/>
                  </a:cubicBezTo>
                  <a:cubicBezTo>
                    <a:pt x="8760" y="8601"/>
                    <a:pt x="8646" y="8401"/>
                    <a:pt x="8674" y="8173"/>
                  </a:cubicBezTo>
                  <a:cubicBezTo>
                    <a:pt x="8703" y="7944"/>
                    <a:pt x="8931" y="7688"/>
                    <a:pt x="8960" y="7402"/>
                  </a:cubicBezTo>
                  <a:cubicBezTo>
                    <a:pt x="9017" y="7088"/>
                    <a:pt x="8874" y="6889"/>
                    <a:pt x="8874" y="6489"/>
                  </a:cubicBezTo>
                  <a:cubicBezTo>
                    <a:pt x="8874" y="6118"/>
                    <a:pt x="9188" y="5861"/>
                    <a:pt x="9245" y="5776"/>
                  </a:cubicBezTo>
                  <a:cubicBezTo>
                    <a:pt x="9331" y="5662"/>
                    <a:pt x="9502" y="5576"/>
                    <a:pt x="8418" y="2894"/>
                  </a:cubicBezTo>
                  <a:cubicBezTo>
                    <a:pt x="7333" y="184"/>
                    <a:pt x="4109" y="12"/>
                    <a:pt x="4109" y="12"/>
                  </a:cubicBezTo>
                  <a:cubicBezTo>
                    <a:pt x="4025" y="5"/>
                    <a:pt x="3942" y="1"/>
                    <a:pt x="38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2232525" y="4177800"/>
              <a:ext cx="29975" cy="39250"/>
            </a:xfrm>
            <a:custGeom>
              <a:avLst/>
              <a:gdLst/>
              <a:ahLst/>
              <a:cxnLst/>
              <a:rect l="l" t="t" r="r" b="b"/>
              <a:pathLst>
                <a:path w="1199" h="1570" extrusionOk="0">
                  <a:moveTo>
                    <a:pt x="542" y="1"/>
                  </a:moveTo>
                  <a:cubicBezTo>
                    <a:pt x="542" y="1"/>
                    <a:pt x="399" y="87"/>
                    <a:pt x="257" y="457"/>
                  </a:cubicBezTo>
                  <a:cubicBezTo>
                    <a:pt x="114" y="800"/>
                    <a:pt x="0" y="1313"/>
                    <a:pt x="86" y="1485"/>
                  </a:cubicBezTo>
                  <a:cubicBezTo>
                    <a:pt x="103" y="1546"/>
                    <a:pt x="142" y="1570"/>
                    <a:pt x="194" y="1570"/>
                  </a:cubicBezTo>
                  <a:cubicBezTo>
                    <a:pt x="310" y="1570"/>
                    <a:pt x="489" y="1450"/>
                    <a:pt x="628" y="1370"/>
                  </a:cubicBezTo>
                  <a:cubicBezTo>
                    <a:pt x="856" y="1256"/>
                    <a:pt x="1198" y="1313"/>
                    <a:pt x="1027" y="943"/>
                  </a:cubicBezTo>
                  <a:cubicBezTo>
                    <a:pt x="856" y="572"/>
                    <a:pt x="885" y="1"/>
                    <a:pt x="542" y="1"/>
                  </a:cubicBezTo>
                  <a:close/>
                </a:path>
              </a:pathLst>
            </a:custGeom>
            <a:solidFill>
              <a:srgbClr val="8D3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2168325" y="4177425"/>
              <a:ext cx="62075" cy="34525"/>
            </a:xfrm>
            <a:custGeom>
              <a:avLst/>
              <a:gdLst/>
              <a:ahLst/>
              <a:cxnLst/>
              <a:rect l="l" t="t" r="r" b="b"/>
              <a:pathLst>
                <a:path w="2483" h="1381" extrusionOk="0">
                  <a:moveTo>
                    <a:pt x="2141" y="0"/>
                  </a:moveTo>
                  <a:cubicBezTo>
                    <a:pt x="1800" y="0"/>
                    <a:pt x="956" y="237"/>
                    <a:pt x="656" y="387"/>
                  </a:cubicBezTo>
                  <a:cubicBezTo>
                    <a:pt x="343" y="530"/>
                    <a:pt x="0" y="501"/>
                    <a:pt x="200" y="786"/>
                  </a:cubicBezTo>
                  <a:cubicBezTo>
                    <a:pt x="360" y="992"/>
                    <a:pt x="739" y="1381"/>
                    <a:pt x="1163" y="1381"/>
                  </a:cubicBezTo>
                  <a:cubicBezTo>
                    <a:pt x="1268" y="1381"/>
                    <a:pt x="1376" y="1357"/>
                    <a:pt x="1484" y="1300"/>
                  </a:cubicBezTo>
                  <a:cubicBezTo>
                    <a:pt x="2054" y="1015"/>
                    <a:pt x="2482" y="73"/>
                    <a:pt x="2254" y="16"/>
                  </a:cubicBezTo>
                  <a:cubicBezTo>
                    <a:pt x="2229" y="5"/>
                    <a:pt x="2190" y="0"/>
                    <a:pt x="2141" y="0"/>
                  </a:cubicBezTo>
                  <a:close/>
                </a:path>
              </a:pathLst>
            </a:custGeom>
            <a:solidFill>
              <a:srgbClr val="8D3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2250350" y="4149275"/>
              <a:ext cx="19275" cy="29275"/>
            </a:xfrm>
            <a:custGeom>
              <a:avLst/>
              <a:gdLst/>
              <a:ahLst/>
              <a:cxnLst/>
              <a:rect l="l" t="t" r="r" b="b"/>
              <a:pathLst>
                <a:path w="771" h="1171" extrusionOk="0">
                  <a:moveTo>
                    <a:pt x="771" y="1"/>
                  </a:moveTo>
                  <a:cubicBezTo>
                    <a:pt x="771" y="1"/>
                    <a:pt x="286" y="315"/>
                    <a:pt x="143" y="714"/>
                  </a:cubicBezTo>
                  <a:cubicBezTo>
                    <a:pt x="0" y="1085"/>
                    <a:pt x="86" y="1170"/>
                    <a:pt x="229" y="1170"/>
                  </a:cubicBezTo>
                  <a:cubicBezTo>
                    <a:pt x="314" y="1170"/>
                    <a:pt x="457" y="971"/>
                    <a:pt x="542" y="857"/>
                  </a:cubicBezTo>
                  <a:cubicBezTo>
                    <a:pt x="628" y="742"/>
                    <a:pt x="657" y="628"/>
                    <a:pt x="657" y="514"/>
                  </a:cubicBezTo>
                  <a:cubicBezTo>
                    <a:pt x="657" y="229"/>
                    <a:pt x="771" y="1"/>
                    <a:pt x="771" y="1"/>
                  </a:cubicBezTo>
                  <a:close/>
                </a:path>
              </a:pathLst>
            </a:custGeom>
            <a:solidFill>
              <a:srgbClr val="8D3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2077300" y="4140825"/>
              <a:ext cx="83900" cy="74025"/>
            </a:xfrm>
            <a:custGeom>
              <a:avLst/>
              <a:gdLst/>
              <a:ahLst/>
              <a:cxnLst/>
              <a:rect l="l" t="t" r="r" b="b"/>
              <a:pathLst>
                <a:path w="3356" h="2961" extrusionOk="0">
                  <a:moveTo>
                    <a:pt x="1411" y="0"/>
                  </a:moveTo>
                  <a:cubicBezTo>
                    <a:pt x="423" y="0"/>
                    <a:pt x="1" y="1150"/>
                    <a:pt x="160" y="1537"/>
                  </a:cubicBezTo>
                  <a:cubicBezTo>
                    <a:pt x="617" y="2222"/>
                    <a:pt x="1016" y="2650"/>
                    <a:pt x="1330" y="2907"/>
                  </a:cubicBezTo>
                  <a:cubicBezTo>
                    <a:pt x="1387" y="2764"/>
                    <a:pt x="1644" y="2707"/>
                    <a:pt x="1644" y="2707"/>
                  </a:cubicBezTo>
                  <a:cubicBezTo>
                    <a:pt x="1644" y="2707"/>
                    <a:pt x="2272" y="2849"/>
                    <a:pt x="2785" y="2935"/>
                  </a:cubicBezTo>
                  <a:cubicBezTo>
                    <a:pt x="2862" y="2952"/>
                    <a:pt x="2926" y="2960"/>
                    <a:pt x="2981" y="2960"/>
                  </a:cubicBezTo>
                  <a:cubicBezTo>
                    <a:pt x="3290" y="2960"/>
                    <a:pt x="3262" y="2696"/>
                    <a:pt x="3213" y="2307"/>
                  </a:cubicBezTo>
                  <a:cubicBezTo>
                    <a:pt x="3156" y="1822"/>
                    <a:pt x="3356" y="1822"/>
                    <a:pt x="3270" y="1138"/>
                  </a:cubicBezTo>
                  <a:cubicBezTo>
                    <a:pt x="3156" y="453"/>
                    <a:pt x="2272" y="253"/>
                    <a:pt x="2272" y="253"/>
                  </a:cubicBezTo>
                  <a:cubicBezTo>
                    <a:pt x="1949" y="74"/>
                    <a:pt x="1662" y="0"/>
                    <a:pt x="1411"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2118375" y="4194875"/>
              <a:ext cx="41175" cy="19975"/>
            </a:xfrm>
            <a:custGeom>
              <a:avLst/>
              <a:gdLst/>
              <a:ahLst/>
              <a:cxnLst/>
              <a:rect l="l" t="t" r="r" b="b"/>
              <a:pathLst>
                <a:path w="1647" h="799" extrusionOk="0">
                  <a:moveTo>
                    <a:pt x="1361" y="0"/>
                  </a:moveTo>
                  <a:cubicBezTo>
                    <a:pt x="932" y="0"/>
                    <a:pt x="1" y="545"/>
                    <a:pt x="1" y="545"/>
                  </a:cubicBezTo>
                  <a:cubicBezTo>
                    <a:pt x="1" y="545"/>
                    <a:pt x="629" y="687"/>
                    <a:pt x="1142" y="773"/>
                  </a:cubicBezTo>
                  <a:cubicBezTo>
                    <a:pt x="1219" y="790"/>
                    <a:pt x="1283" y="798"/>
                    <a:pt x="1338" y="798"/>
                  </a:cubicBezTo>
                  <a:cubicBezTo>
                    <a:pt x="1647" y="798"/>
                    <a:pt x="1619" y="534"/>
                    <a:pt x="1570" y="145"/>
                  </a:cubicBezTo>
                  <a:cubicBezTo>
                    <a:pt x="1558" y="41"/>
                    <a:pt x="1478" y="0"/>
                    <a:pt x="1361" y="0"/>
                  </a:cubicBezTo>
                  <a:close/>
                </a:path>
              </a:pathLst>
            </a:custGeom>
            <a:solidFill>
              <a:srgbClr val="A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5"/>
          <p:cNvSpPr/>
          <p:nvPr/>
        </p:nvSpPr>
        <p:spPr>
          <a:xfrm>
            <a:off x="-267750" y="3936150"/>
            <a:ext cx="894400" cy="373150"/>
          </a:xfrm>
          <a:custGeom>
            <a:avLst/>
            <a:gdLst/>
            <a:ahLst/>
            <a:cxnLst/>
            <a:rect l="l" t="t" r="r" b="b"/>
            <a:pathLst>
              <a:path w="35776" h="14926" extrusionOk="0">
                <a:moveTo>
                  <a:pt x="20323" y="1"/>
                </a:moveTo>
                <a:cubicBezTo>
                  <a:pt x="16933" y="1"/>
                  <a:pt x="13511" y="518"/>
                  <a:pt x="10256" y="1303"/>
                </a:cubicBezTo>
                <a:cubicBezTo>
                  <a:pt x="7871" y="1446"/>
                  <a:pt x="5486" y="1159"/>
                  <a:pt x="3244" y="2257"/>
                </a:cubicBezTo>
                <a:cubicBezTo>
                  <a:pt x="1384" y="3211"/>
                  <a:pt x="0" y="4976"/>
                  <a:pt x="96" y="7122"/>
                </a:cubicBezTo>
                <a:cubicBezTo>
                  <a:pt x="239" y="9173"/>
                  <a:pt x="1622" y="10652"/>
                  <a:pt x="3673" y="10843"/>
                </a:cubicBezTo>
                <a:cubicBezTo>
                  <a:pt x="3851" y="10860"/>
                  <a:pt x="4028" y="10867"/>
                  <a:pt x="4206" y="10867"/>
                </a:cubicBezTo>
                <a:cubicBezTo>
                  <a:pt x="5507" y="10867"/>
                  <a:pt x="6808" y="10461"/>
                  <a:pt x="8109" y="10461"/>
                </a:cubicBezTo>
                <a:cubicBezTo>
                  <a:pt x="10161" y="10509"/>
                  <a:pt x="11926" y="11654"/>
                  <a:pt x="13690" y="12560"/>
                </a:cubicBezTo>
                <a:cubicBezTo>
                  <a:pt x="15872" y="13650"/>
                  <a:pt x="18606" y="14925"/>
                  <a:pt x="21180" y="14925"/>
                </a:cubicBezTo>
                <a:cubicBezTo>
                  <a:pt x="21533" y="14925"/>
                  <a:pt x="21883" y="14901"/>
                  <a:pt x="22229" y="14850"/>
                </a:cubicBezTo>
                <a:cubicBezTo>
                  <a:pt x="24757" y="14420"/>
                  <a:pt x="26236" y="11701"/>
                  <a:pt x="28239" y="10366"/>
                </a:cubicBezTo>
                <a:cubicBezTo>
                  <a:pt x="30243" y="9030"/>
                  <a:pt x="33200" y="8076"/>
                  <a:pt x="34583" y="5930"/>
                </a:cubicBezTo>
                <a:cubicBezTo>
                  <a:pt x="35776" y="3974"/>
                  <a:pt x="32151" y="2686"/>
                  <a:pt x="30815" y="2066"/>
                </a:cubicBezTo>
                <a:cubicBezTo>
                  <a:pt x="27516" y="589"/>
                  <a:pt x="23938" y="1"/>
                  <a:pt x="20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8171212" y="3626900"/>
            <a:ext cx="974239" cy="463044"/>
          </a:xfrm>
          <a:custGeom>
            <a:avLst/>
            <a:gdLst/>
            <a:ahLst/>
            <a:cxnLst/>
            <a:rect l="l" t="t" r="r" b="b"/>
            <a:pathLst>
              <a:path w="26809" h="12742" extrusionOk="0">
                <a:moveTo>
                  <a:pt x="14884" y="0"/>
                </a:moveTo>
                <a:cubicBezTo>
                  <a:pt x="14232" y="0"/>
                  <a:pt x="13580" y="82"/>
                  <a:pt x="12928" y="272"/>
                </a:cubicBezTo>
                <a:cubicBezTo>
                  <a:pt x="11449" y="749"/>
                  <a:pt x="10209" y="1322"/>
                  <a:pt x="8682" y="1512"/>
                </a:cubicBezTo>
                <a:cubicBezTo>
                  <a:pt x="7347" y="1655"/>
                  <a:pt x="6011" y="1608"/>
                  <a:pt x="4676" y="1799"/>
                </a:cubicBezTo>
                <a:cubicBezTo>
                  <a:pt x="3054" y="2037"/>
                  <a:pt x="669" y="2705"/>
                  <a:pt x="335" y="4613"/>
                </a:cubicBezTo>
                <a:cubicBezTo>
                  <a:pt x="1" y="6473"/>
                  <a:pt x="2052" y="7332"/>
                  <a:pt x="3531" y="7618"/>
                </a:cubicBezTo>
                <a:cubicBezTo>
                  <a:pt x="6154" y="8191"/>
                  <a:pt x="8873" y="8286"/>
                  <a:pt x="11497" y="8858"/>
                </a:cubicBezTo>
                <a:cubicBezTo>
                  <a:pt x="12737" y="9097"/>
                  <a:pt x="14025" y="9526"/>
                  <a:pt x="15170" y="10146"/>
                </a:cubicBezTo>
                <a:cubicBezTo>
                  <a:pt x="16458" y="10814"/>
                  <a:pt x="17459" y="11959"/>
                  <a:pt x="18795" y="12484"/>
                </a:cubicBezTo>
                <a:cubicBezTo>
                  <a:pt x="19178" y="12652"/>
                  <a:pt x="19620" y="12742"/>
                  <a:pt x="20060" y="12742"/>
                </a:cubicBezTo>
                <a:cubicBezTo>
                  <a:pt x="20988" y="12742"/>
                  <a:pt x="21906" y="12341"/>
                  <a:pt x="22229" y="11434"/>
                </a:cubicBezTo>
                <a:cubicBezTo>
                  <a:pt x="22325" y="11100"/>
                  <a:pt x="22325" y="10814"/>
                  <a:pt x="22277" y="10480"/>
                </a:cubicBezTo>
                <a:cubicBezTo>
                  <a:pt x="22134" y="9240"/>
                  <a:pt x="21991" y="8429"/>
                  <a:pt x="23088" y="7570"/>
                </a:cubicBezTo>
                <a:cubicBezTo>
                  <a:pt x="23899" y="6855"/>
                  <a:pt x="24996" y="6473"/>
                  <a:pt x="25616" y="5567"/>
                </a:cubicBezTo>
                <a:cubicBezTo>
                  <a:pt x="26809" y="3850"/>
                  <a:pt x="25521" y="2228"/>
                  <a:pt x="23947" y="1465"/>
                </a:cubicBezTo>
                <a:cubicBezTo>
                  <a:pt x="21813" y="442"/>
                  <a:pt x="19306" y="124"/>
                  <a:pt x="16890" y="124"/>
                </a:cubicBezTo>
                <a:cubicBezTo>
                  <a:pt x="16714" y="124"/>
                  <a:pt x="16538" y="126"/>
                  <a:pt x="16362" y="129"/>
                </a:cubicBezTo>
                <a:cubicBezTo>
                  <a:pt x="15869" y="47"/>
                  <a:pt x="15377" y="0"/>
                  <a:pt x="14884"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txBox="1">
            <a:spLocks noGrp="1"/>
          </p:cNvSpPr>
          <p:nvPr>
            <p:ph type="subTitle" idx="1"/>
          </p:nvPr>
        </p:nvSpPr>
        <p:spPr>
          <a:xfrm>
            <a:off x="1416175" y="2530875"/>
            <a:ext cx="2624400" cy="4890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100" b="1">
                <a:solidFill>
                  <a:schemeClr val="accent5"/>
                </a:solidFill>
                <a:latin typeface="Viga"/>
                <a:ea typeface="Viga"/>
                <a:cs typeface="Viga"/>
                <a:sym typeface="Viga"/>
              </a:defRPr>
            </a:lvl1pPr>
            <a:lvl2pPr lvl="1" algn="ctr">
              <a:lnSpc>
                <a:spcPct val="100000"/>
              </a:lnSpc>
              <a:spcBef>
                <a:spcPts val="0"/>
              </a:spcBef>
              <a:spcAft>
                <a:spcPts val="0"/>
              </a:spcAft>
              <a:buSzPts val="2000"/>
              <a:buNone/>
              <a:defRPr sz="2000" b="1"/>
            </a:lvl2pPr>
            <a:lvl3pPr lvl="2" algn="ctr">
              <a:lnSpc>
                <a:spcPct val="100000"/>
              </a:lnSpc>
              <a:spcBef>
                <a:spcPts val="0"/>
              </a:spcBef>
              <a:spcAft>
                <a:spcPts val="0"/>
              </a:spcAft>
              <a:buSzPts val="2000"/>
              <a:buNone/>
              <a:defRPr sz="2000" b="1"/>
            </a:lvl3pPr>
            <a:lvl4pPr lvl="3" algn="ctr">
              <a:lnSpc>
                <a:spcPct val="100000"/>
              </a:lnSpc>
              <a:spcBef>
                <a:spcPts val="0"/>
              </a:spcBef>
              <a:spcAft>
                <a:spcPts val="0"/>
              </a:spcAft>
              <a:buSzPts val="2000"/>
              <a:buNone/>
              <a:defRPr sz="2000" b="1"/>
            </a:lvl4pPr>
            <a:lvl5pPr lvl="4" algn="ctr">
              <a:lnSpc>
                <a:spcPct val="100000"/>
              </a:lnSpc>
              <a:spcBef>
                <a:spcPts val="0"/>
              </a:spcBef>
              <a:spcAft>
                <a:spcPts val="0"/>
              </a:spcAft>
              <a:buSzPts val="2000"/>
              <a:buNone/>
              <a:defRPr sz="2000" b="1"/>
            </a:lvl5pPr>
            <a:lvl6pPr lvl="5" algn="ctr">
              <a:lnSpc>
                <a:spcPct val="100000"/>
              </a:lnSpc>
              <a:spcBef>
                <a:spcPts val="0"/>
              </a:spcBef>
              <a:spcAft>
                <a:spcPts val="0"/>
              </a:spcAft>
              <a:buSzPts val="2000"/>
              <a:buNone/>
              <a:defRPr sz="2000" b="1"/>
            </a:lvl6pPr>
            <a:lvl7pPr lvl="6" algn="ctr">
              <a:lnSpc>
                <a:spcPct val="100000"/>
              </a:lnSpc>
              <a:spcBef>
                <a:spcPts val="0"/>
              </a:spcBef>
              <a:spcAft>
                <a:spcPts val="0"/>
              </a:spcAft>
              <a:buSzPts val="2000"/>
              <a:buNone/>
              <a:defRPr sz="2000" b="1"/>
            </a:lvl7pPr>
            <a:lvl8pPr lvl="7" algn="ctr">
              <a:lnSpc>
                <a:spcPct val="100000"/>
              </a:lnSpc>
              <a:spcBef>
                <a:spcPts val="0"/>
              </a:spcBef>
              <a:spcAft>
                <a:spcPts val="0"/>
              </a:spcAft>
              <a:buSzPts val="2000"/>
              <a:buNone/>
              <a:defRPr sz="2000" b="1"/>
            </a:lvl8pPr>
            <a:lvl9pPr lvl="8" algn="ctr">
              <a:lnSpc>
                <a:spcPct val="100000"/>
              </a:lnSpc>
              <a:spcBef>
                <a:spcPts val="0"/>
              </a:spcBef>
              <a:spcAft>
                <a:spcPts val="0"/>
              </a:spcAft>
              <a:buSzPts val="2000"/>
              <a:buNone/>
              <a:defRPr sz="2000" b="1"/>
            </a:lvl9pPr>
          </a:lstStyle>
          <a:p>
            <a:endParaRPr/>
          </a:p>
        </p:txBody>
      </p:sp>
      <p:sp>
        <p:nvSpPr>
          <p:cNvPr id="102" name="Google Shape;102;p5"/>
          <p:cNvSpPr txBox="1">
            <a:spLocks noGrp="1"/>
          </p:cNvSpPr>
          <p:nvPr>
            <p:ph type="subTitle" idx="2"/>
          </p:nvPr>
        </p:nvSpPr>
        <p:spPr>
          <a:xfrm>
            <a:off x="5108225" y="2530875"/>
            <a:ext cx="2624400" cy="489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None/>
              <a:defRPr sz="2100" b="1">
                <a:solidFill>
                  <a:schemeClr val="accent5"/>
                </a:solidFill>
                <a:latin typeface="Viga"/>
                <a:ea typeface="Viga"/>
                <a:cs typeface="Viga"/>
                <a:sym typeface="Viga"/>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endParaRPr/>
          </a:p>
        </p:txBody>
      </p:sp>
      <p:sp>
        <p:nvSpPr>
          <p:cNvPr id="103" name="Google Shape;103;p5"/>
          <p:cNvSpPr txBox="1">
            <a:spLocks noGrp="1"/>
          </p:cNvSpPr>
          <p:nvPr>
            <p:ph type="subTitle" idx="3"/>
          </p:nvPr>
        </p:nvSpPr>
        <p:spPr>
          <a:xfrm>
            <a:off x="1416175" y="2952647"/>
            <a:ext cx="2624400" cy="113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 name="Google Shape;104;p5"/>
          <p:cNvSpPr txBox="1">
            <a:spLocks noGrp="1"/>
          </p:cNvSpPr>
          <p:nvPr>
            <p:ph type="subTitle" idx="4"/>
          </p:nvPr>
        </p:nvSpPr>
        <p:spPr>
          <a:xfrm>
            <a:off x="5108225" y="2952647"/>
            <a:ext cx="2624400" cy="113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 name="Google Shape;105;p5"/>
          <p:cNvSpPr txBox="1">
            <a:spLocks noGrp="1"/>
          </p:cNvSpPr>
          <p:nvPr>
            <p:ph type="title"/>
          </p:nvPr>
        </p:nvSpPr>
        <p:spPr>
          <a:xfrm>
            <a:off x="720000" y="535000"/>
            <a:ext cx="77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3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6"/>
        <p:cNvGrpSpPr/>
        <p:nvPr/>
      </p:nvGrpSpPr>
      <p:grpSpPr>
        <a:xfrm>
          <a:off x="0" y="0"/>
          <a:ext cx="0" cy="0"/>
          <a:chOff x="0" y="0"/>
          <a:chExt cx="0" cy="0"/>
        </a:xfrm>
      </p:grpSpPr>
      <p:sp>
        <p:nvSpPr>
          <p:cNvPr id="127" name="Google Shape;127;p7"/>
          <p:cNvSpPr/>
          <p:nvPr/>
        </p:nvSpPr>
        <p:spPr>
          <a:xfrm>
            <a:off x="-128850" y="-370675"/>
            <a:ext cx="9401828" cy="834345"/>
          </a:xfrm>
          <a:custGeom>
            <a:avLst/>
            <a:gdLst/>
            <a:ahLst/>
            <a:cxnLst/>
            <a:rect l="l" t="t" r="r" b="b"/>
            <a:pathLst>
              <a:path w="268317" h="41453" extrusionOk="0">
                <a:moveTo>
                  <a:pt x="0" y="0"/>
                </a:moveTo>
                <a:lnTo>
                  <a:pt x="0" y="41452"/>
                </a:lnTo>
                <a:cubicBezTo>
                  <a:pt x="9159" y="38542"/>
                  <a:pt x="18699" y="36825"/>
                  <a:pt x="28334" y="36396"/>
                </a:cubicBezTo>
                <a:cubicBezTo>
                  <a:pt x="29813" y="36336"/>
                  <a:pt x="31292" y="36306"/>
                  <a:pt x="32770" y="36306"/>
                </a:cubicBezTo>
                <a:cubicBezTo>
                  <a:pt x="37204" y="36306"/>
                  <a:pt x="41631" y="36575"/>
                  <a:pt x="46031" y="37111"/>
                </a:cubicBezTo>
                <a:cubicBezTo>
                  <a:pt x="52185" y="37922"/>
                  <a:pt x="58243" y="39258"/>
                  <a:pt x="64396" y="39735"/>
                </a:cubicBezTo>
                <a:cubicBezTo>
                  <a:pt x="65553" y="39819"/>
                  <a:pt x="66703" y="39861"/>
                  <a:pt x="67847" y="39861"/>
                </a:cubicBezTo>
                <a:cubicBezTo>
                  <a:pt x="72547" y="39861"/>
                  <a:pt x="77136" y="39151"/>
                  <a:pt x="81664" y="37731"/>
                </a:cubicBezTo>
                <a:cubicBezTo>
                  <a:pt x="87197" y="36014"/>
                  <a:pt x="92492" y="33677"/>
                  <a:pt x="98025" y="32150"/>
                </a:cubicBezTo>
                <a:cubicBezTo>
                  <a:pt x="102952" y="30799"/>
                  <a:pt x="107953" y="30326"/>
                  <a:pt x="112974" y="30326"/>
                </a:cubicBezTo>
                <a:cubicBezTo>
                  <a:pt x="120008" y="30326"/>
                  <a:pt x="127081" y="31256"/>
                  <a:pt x="134039" y="32007"/>
                </a:cubicBezTo>
                <a:cubicBezTo>
                  <a:pt x="138906" y="32540"/>
                  <a:pt x="143772" y="32951"/>
                  <a:pt x="148663" y="32951"/>
                </a:cubicBezTo>
                <a:cubicBezTo>
                  <a:pt x="149908" y="32951"/>
                  <a:pt x="151155" y="32924"/>
                  <a:pt x="152404" y="32866"/>
                </a:cubicBezTo>
                <a:cubicBezTo>
                  <a:pt x="158414" y="32580"/>
                  <a:pt x="164329" y="31626"/>
                  <a:pt x="170244" y="30576"/>
                </a:cubicBezTo>
                <a:cubicBezTo>
                  <a:pt x="176397" y="29527"/>
                  <a:pt x="182551" y="28334"/>
                  <a:pt x="188752" y="27619"/>
                </a:cubicBezTo>
                <a:cubicBezTo>
                  <a:pt x="192346" y="27242"/>
                  <a:pt x="195941" y="27059"/>
                  <a:pt x="199535" y="27059"/>
                </a:cubicBezTo>
                <a:cubicBezTo>
                  <a:pt x="201856" y="27059"/>
                  <a:pt x="204176" y="27135"/>
                  <a:pt x="206497" y="27285"/>
                </a:cubicBezTo>
                <a:cubicBezTo>
                  <a:pt x="224480" y="28417"/>
                  <a:pt x="237048" y="35295"/>
                  <a:pt x="258768" y="35295"/>
                </a:cubicBezTo>
                <a:cubicBezTo>
                  <a:pt x="261764" y="35295"/>
                  <a:pt x="264934" y="35164"/>
                  <a:pt x="268317" y="34869"/>
                </a:cubicBezTo>
                <a:lnTo>
                  <a:pt x="2683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rot="10800000">
            <a:off x="-128978" y="4134103"/>
            <a:ext cx="9401828" cy="1424247"/>
          </a:xfrm>
          <a:custGeom>
            <a:avLst/>
            <a:gdLst/>
            <a:ahLst/>
            <a:cxnLst/>
            <a:rect l="l" t="t" r="r" b="b"/>
            <a:pathLst>
              <a:path w="268317" h="79279" extrusionOk="0">
                <a:moveTo>
                  <a:pt x="0" y="0"/>
                </a:moveTo>
                <a:lnTo>
                  <a:pt x="0" y="79279"/>
                </a:lnTo>
                <a:cubicBezTo>
                  <a:pt x="7966" y="70931"/>
                  <a:pt x="21084" y="60246"/>
                  <a:pt x="35680" y="54570"/>
                </a:cubicBezTo>
                <a:cubicBezTo>
                  <a:pt x="45602" y="50706"/>
                  <a:pt x="62059" y="46842"/>
                  <a:pt x="75463" y="46031"/>
                </a:cubicBezTo>
                <a:cubicBezTo>
                  <a:pt x="76452" y="45969"/>
                  <a:pt x="77443" y="45941"/>
                  <a:pt x="78437" y="45941"/>
                </a:cubicBezTo>
                <a:cubicBezTo>
                  <a:pt x="85694" y="45941"/>
                  <a:pt x="93055" y="47413"/>
                  <a:pt x="100328" y="47413"/>
                </a:cubicBezTo>
                <a:cubicBezTo>
                  <a:pt x="101902" y="47413"/>
                  <a:pt x="103473" y="47344"/>
                  <a:pt x="105037" y="47176"/>
                </a:cubicBezTo>
                <a:cubicBezTo>
                  <a:pt x="119434" y="45639"/>
                  <a:pt x="129505" y="41541"/>
                  <a:pt x="142938" y="41541"/>
                </a:cubicBezTo>
                <a:cubicBezTo>
                  <a:pt x="147842" y="41541"/>
                  <a:pt x="153194" y="42087"/>
                  <a:pt x="159368" y="43503"/>
                </a:cubicBezTo>
                <a:cubicBezTo>
                  <a:pt x="161134" y="43909"/>
                  <a:pt x="163021" y="44072"/>
                  <a:pt x="164988" y="44072"/>
                </a:cubicBezTo>
                <a:cubicBezTo>
                  <a:pt x="172916" y="44072"/>
                  <a:pt x="182123" y="41428"/>
                  <a:pt x="189737" y="41428"/>
                </a:cubicBezTo>
                <a:cubicBezTo>
                  <a:pt x="190441" y="41428"/>
                  <a:pt x="191131" y="41450"/>
                  <a:pt x="191805" y="41500"/>
                </a:cubicBezTo>
                <a:cubicBezTo>
                  <a:pt x="201488" y="42168"/>
                  <a:pt x="212984" y="50229"/>
                  <a:pt x="222572" y="51851"/>
                </a:cubicBezTo>
                <a:cubicBezTo>
                  <a:pt x="238742" y="54618"/>
                  <a:pt x="253482" y="56096"/>
                  <a:pt x="268317" y="61486"/>
                </a:cubicBezTo>
                <a:lnTo>
                  <a:pt x="268317" y="0"/>
                </a:ln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347475" y="1107700"/>
            <a:ext cx="508050" cy="274850"/>
          </a:xfrm>
          <a:custGeom>
            <a:avLst/>
            <a:gdLst/>
            <a:ahLst/>
            <a:cxnLst/>
            <a:rect l="l" t="t" r="r" b="b"/>
            <a:pathLst>
              <a:path w="20322" h="10994" extrusionOk="0">
                <a:moveTo>
                  <a:pt x="12037" y="0"/>
                </a:moveTo>
                <a:cubicBezTo>
                  <a:pt x="10649" y="0"/>
                  <a:pt x="9544" y="209"/>
                  <a:pt x="8778" y="394"/>
                </a:cubicBezTo>
                <a:cubicBezTo>
                  <a:pt x="6679" y="919"/>
                  <a:pt x="4246" y="1539"/>
                  <a:pt x="2243" y="2493"/>
                </a:cubicBezTo>
                <a:cubicBezTo>
                  <a:pt x="1098" y="3018"/>
                  <a:pt x="1" y="4115"/>
                  <a:pt x="287" y="5498"/>
                </a:cubicBezTo>
                <a:cubicBezTo>
                  <a:pt x="525" y="6834"/>
                  <a:pt x="2099" y="7645"/>
                  <a:pt x="3101" y="8408"/>
                </a:cubicBezTo>
                <a:cubicBezTo>
                  <a:pt x="4437" y="9314"/>
                  <a:pt x="5963" y="10841"/>
                  <a:pt x="7633" y="10984"/>
                </a:cubicBezTo>
                <a:cubicBezTo>
                  <a:pt x="7718" y="10991"/>
                  <a:pt x="7802" y="10994"/>
                  <a:pt x="7885" y="10994"/>
                </a:cubicBezTo>
                <a:cubicBezTo>
                  <a:pt x="9571" y="10994"/>
                  <a:pt x="10848" y="9656"/>
                  <a:pt x="12212" y="8837"/>
                </a:cubicBezTo>
                <a:cubicBezTo>
                  <a:pt x="14549" y="7502"/>
                  <a:pt x="19653" y="7120"/>
                  <a:pt x="20083" y="3686"/>
                </a:cubicBezTo>
                <a:cubicBezTo>
                  <a:pt x="20321" y="1969"/>
                  <a:pt x="18699" y="1492"/>
                  <a:pt x="17316" y="967"/>
                </a:cubicBezTo>
                <a:cubicBezTo>
                  <a:pt x="15284" y="232"/>
                  <a:pt x="13503" y="0"/>
                  <a:pt x="12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rot="2700000">
            <a:off x="8713825" y="1744995"/>
            <a:ext cx="857439" cy="682237"/>
          </a:xfrm>
          <a:custGeom>
            <a:avLst/>
            <a:gdLst/>
            <a:ahLst/>
            <a:cxnLst/>
            <a:rect l="l" t="t" r="r" b="b"/>
            <a:pathLst>
              <a:path w="18700" h="14879" extrusionOk="0">
                <a:moveTo>
                  <a:pt x="7944" y="0"/>
                </a:moveTo>
                <a:cubicBezTo>
                  <a:pt x="7668" y="0"/>
                  <a:pt x="7388" y="33"/>
                  <a:pt x="7108" y="103"/>
                </a:cubicBezTo>
                <a:cubicBezTo>
                  <a:pt x="6106" y="342"/>
                  <a:pt x="5152" y="866"/>
                  <a:pt x="4198" y="1296"/>
                </a:cubicBezTo>
                <a:cubicBezTo>
                  <a:pt x="3292" y="1725"/>
                  <a:pt x="2195" y="2059"/>
                  <a:pt x="1336" y="2727"/>
                </a:cubicBezTo>
                <a:cubicBezTo>
                  <a:pt x="334" y="3490"/>
                  <a:pt x="0" y="4635"/>
                  <a:pt x="477" y="5875"/>
                </a:cubicBezTo>
                <a:cubicBezTo>
                  <a:pt x="1145" y="7497"/>
                  <a:pt x="2767" y="8165"/>
                  <a:pt x="4293" y="8737"/>
                </a:cubicBezTo>
                <a:cubicBezTo>
                  <a:pt x="6583" y="9643"/>
                  <a:pt x="8730" y="10884"/>
                  <a:pt x="10542" y="12553"/>
                </a:cubicBezTo>
                <a:cubicBezTo>
                  <a:pt x="11676" y="13556"/>
                  <a:pt x="12691" y="14879"/>
                  <a:pt x="14242" y="14879"/>
                </a:cubicBezTo>
                <a:cubicBezTo>
                  <a:pt x="14387" y="14879"/>
                  <a:pt x="14537" y="14867"/>
                  <a:pt x="14692" y="14843"/>
                </a:cubicBezTo>
                <a:cubicBezTo>
                  <a:pt x="18270" y="14318"/>
                  <a:pt x="18699" y="9548"/>
                  <a:pt x="18317" y="6734"/>
                </a:cubicBezTo>
                <a:cubicBezTo>
                  <a:pt x="17793" y="2870"/>
                  <a:pt x="13786" y="1582"/>
                  <a:pt x="10304" y="819"/>
                </a:cubicBezTo>
                <a:cubicBezTo>
                  <a:pt x="9619" y="314"/>
                  <a:pt x="8798" y="0"/>
                  <a:pt x="7944"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 name="Google Shape;131;p7"/>
          <p:cNvGrpSpPr/>
          <p:nvPr/>
        </p:nvGrpSpPr>
        <p:grpSpPr>
          <a:xfrm>
            <a:off x="8419908" y="3612334"/>
            <a:ext cx="508045" cy="407421"/>
            <a:chOff x="2883050" y="2875600"/>
            <a:chExt cx="268225" cy="215100"/>
          </a:xfrm>
        </p:grpSpPr>
        <p:sp>
          <p:nvSpPr>
            <p:cNvPr id="132" name="Google Shape;132;p7"/>
            <p:cNvSpPr/>
            <p:nvPr/>
          </p:nvSpPr>
          <p:spPr>
            <a:xfrm>
              <a:off x="2883050" y="2875600"/>
              <a:ext cx="268225" cy="215100"/>
            </a:xfrm>
            <a:custGeom>
              <a:avLst/>
              <a:gdLst/>
              <a:ahLst/>
              <a:cxnLst/>
              <a:rect l="l" t="t" r="r" b="b"/>
              <a:pathLst>
                <a:path w="10729" h="8604" extrusionOk="0">
                  <a:moveTo>
                    <a:pt x="8296" y="1"/>
                  </a:moveTo>
                  <a:cubicBezTo>
                    <a:pt x="8234" y="1"/>
                    <a:pt x="8170" y="15"/>
                    <a:pt x="8104" y="46"/>
                  </a:cubicBezTo>
                  <a:cubicBezTo>
                    <a:pt x="7476" y="332"/>
                    <a:pt x="7276" y="988"/>
                    <a:pt x="7276" y="988"/>
                  </a:cubicBezTo>
                  <a:cubicBezTo>
                    <a:pt x="7276" y="988"/>
                    <a:pt x="4451" y="1987"/>
                    <a:pt x="2911" y="3442"/>
                  </a:cubicBezTo>
                  <a:cubicBezTo>
                    <a:pt x="1370" y="4868"/>
                    <a:pt x="1170" y="6808"/>
                    <a:pt x="1028" y="7094"/>
                  </a:cubicBezTo>
                  <a:cubicBezTo>
                    <a:pt x="885" y="7408"/>
                    <a:pt x="0" y="7836"/>
                    <a:pt x="428" y="8349"/>
                  </a:cubicBezTo>
                  <a:cubicBezTo>
                    <a:pt x="582" y="8534"/>
                    <a:pt x="747" y="8604"/>
                    <a:pt x="914" y="8604"/>
                  </a:cubicBezTo>
                  <a:cubicBezTo>
                    <a:pt x="1214" y="8604"/>
                    <a:pt x="1524" y="8379"/>
                    <a:pt x="1798" y="8178"/>
                  </a:cubicBezTo>
                  <a:cubicBezTo>
                    <a:pt x="1883" y="8116"/>
                    <a:pt x="1963" y="8092"/>
                    <a:pt x="2043" y="8092"/>
                  </a:cubicBezTo>
                  <a:cubicBezTo>
                    <a:pt x="2317" y="8092"/>
                    <a:pt x="2583" y="8378"/>
                    <a:pt x="2995" y="8378"/>
                  </a:cubicBezTo>
                  <a:cubicBezTo>
                    <a:pt x="3067" y="8378"/>
                    <a:pt x="3143" y="8370"/>
                    <a:pt x="3225" y="8349"/>
                  </a:cubicBezTo>
                  <a:cubicBezTo>
                    <a:pt x="3881" y="8149"/>
                    <a:pt x="2711" y="7236"/>
                    <a:pt x="2711" y="7236"/>
                  </a:cubicBezTo>
                  <a:cubicBezTo>
                    <a:pt x="2711" y="7236"/>
                    <a:pt x="2568" y="6238"/>
                    <a:pt x="3881" y="4554"/>
                  </a:cubicBezTo>
                  <a:cubicBezTo>
                    <a:pt x="5193" y="2843"/>
                    <a:pt x="8275" y="1901"/>
                    <a:pt x="8275" y="1901"/>
                  </a:cubicBezTo>
                  <a:cubicBezTo>
                    <a:pt x="8275" y="1901"/>
                    <a:pt x="8508" y="1984"/>
                    <a:pt x="8853" y="1984"/>
                  </a:cubicBezTo>
                  <a:cubicBezTo>
                    <a:pt x="9147" y="1984"/>
                    <a:pt x="9521" y="1924"/>
                    <a:pt x="9901" y="1701"/>
                  </a:cubicBezTo>
                  <a:cubicBezTo>
                    <a:pt x="10729" y="1216"/>
                    <a:pt x="9102" y="902"/>
                    <a:pt x="9102" y="902"/>
                  </a:cubicBezTo>
                  <a:cubicBezTo>
                    <a:pt x="9102" y="902"/>
                    <a:pt x="8787" y="1"/>
                    <a:pt x="8296"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2910150" y="2897225"/>
              <a:ext cx="213300" cy="182375"/>
            </a:xfrm>
            <a:custGeom>
              <a:avLst/>
              <a:gdLst/>
              <a:ahLst/>
              <a:cxnLst/>
              <a:rect l="l" t="t" r="r" b="b"/>
              <a:pathLst>
                <a:path w="8532" h="7295" extrusionOk="0">
                  <a:moveTo>
                    <a:pt x="7725" y="1"/>
                  </a:moveTo>
                  <a:cubicBezTo>
                    <a:pt x="7704" y="1"/>
                    <a:pt x="7678" y="3"/>
                    <a:pt x="7647" y="9"/>
                  </a:cubicBezTo>
                  <a:cubicBezTo>
                    <a:pt x="7362" y="37"/>
                    <a:pt x="7276" y="579"/>
                    <a:pt x="6991" y="637"/>
                  </a:cubicBezTo>
                  <a:cubicBezTo>
                    <a:pt x="6734" y="694"/>
                    <a:pt x="3710" y="1350"/>
                    <a:pt x="2141" y="3233"/>
                  </a:cubicBezTo>
                  <a:cubicBezTo>
                    <a:pt x="571" y="5116"/>
                    <a:pt x="942" y="6571"/>
                    <a:pt x="942" y="6571"/>
                  </a:cubicBezTo>
                  <a:cubicBezTo>
                    <a:pt x="942" y="6571"/>
                    <a:pt x="1" y="7199"/>
                    <a:pt x="115" y="7284"/>
                  </a:cubicBezTo>
                  <a:cubicBezTo>
                    <a:pt x="132" y="7292"/>
                    <a:pt x="153" y="7295"/>
                    <a:pt x="177" y="7295"/>
                  </a:cubicBezTo>
                  <a:cubicBezTo>
                    <a:pt x="345" y="7295"/>
                    <a:pt x="642" y="7135"/>
                    <a:pt x="742" y="7085"/>
                  </a:cubicBezTo>
                  <a:cubicBezTo>
                    <a:pt x="756" y="7077"/>
                    <a:pt x="773" y="7073"/>
                    <a:pt x="794" y="7073"/>
                  </a:cubicBezTo>
                  <a:cubicBezTo>
                    <a:pt x="950" y="7073"/>
                    <a:pt x="1295" y="7267"/>
                    <a:pt x="1519" y="7267"/>
                  </a:cubicBezTo>
                  <a:cubicBezTo>
                    <a:pt x="1589" y="7267"/>
                    <a:pt x="1647" y="7248"/>
                    <a:pt x="1684" y="7199"/>
                  </a:cubicBezTo>
                  <a:cubicBezTo>
                    <a:pt x="1855" y="6971"/>
                    <a:pt x="1399" y="6600"/>
                    <a:pt x="1342" y="6486"/>
                  </a:cubicBezTo>
                  <a:cubicBezTo>
                    <a:pt x="1256" y="6400"/>
                    <a:pt x="1969" y="3661"/>
                    <a:pt x="3310" y="2548"/>
                  </a:cubicBezTo>
                  <a:cubicBezTo>
                    <a:pt x="4378" y="1650"/>
                    <a:pt x="7158" y="778"/>
                    <a:pt x="7708" y="778"/>
                  </a:cubicBezTo>
                  <a:cubicBezTo>
                    <a:pt x="7717" y="778"/>
                    <a:pt x="7725" y="779"/>
                    <a:pt x="7733" y="779"/>
                  </a:cubicBezTo>
                  <a:cubicBezTo>
                    <a:pt x="7763" y="781"/>
                    <a:pt x="7793" y="782"/>
                    <a:pt x="7823" y="782"/>
                  </a:cubicBezTo>
                  <a:cubicBezTo>
                    <a:pt x="8234" y="782"/>
                    <a:pt x="8532" y="608"/>
                    <a:pt x="8532" y="608"/>
                  </a:cubicBezTo>
                  <a:cubicBezTo>
                    <a:pt x="8532" y="608"/>
                    <a:pt x="8459" y="425"/>
                    <a:pt x="8283" y="425"/>
                  </a:cubicBezTo>
                  <a:cubicBezTo>
                    <a:pt x="8240" y="425"/>
                    <a:pt x="8189" y="437"/>
                    <a:pt x="8132" y="465"/>
                  </a:cubicBezTo>
                  <a:cubicBezTo>
                    <a:pt x="8065" y="492"/>
                    <a:pt x="7997" y="503"/>
                    <a:pt x="7935" y="503"/>
                  </a:cubicBezTo>
                  <a:cubicBezTo>
                    <a:pt x="7734" y="503"/>
                    <a:pt x="7589" y="388"/>
                    <a:pt x="7676" y="323"/>
                  </a:cubicBezTo>
                  <a:cubicBezTo>
                    <a:pt x="7753" y="220"/>
                    <a:pt x="7923" y="1"/>
                    <a:pt x="77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7"/>
          <p:cNvSpPr txBox="1">
            <a:spLocks noGrp="1"/>
          </p:cNvSpPr>
          <p:nvPr>
            <p:ph type="body" idx="1"/>
          </p:nvPr>
        </p:nvSpPr>
        <p:spPr>
          <a:xfrm>
            <a:off x="4221900" y="1842675"/>
            <a:ext cx="3978300" cy="2228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5"/>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35" name="Google Shape;135;p7"/>
          <p:cNvSpPr txBox="1">
            <a:spLocks noGrp="1"/>
          </p:cNvSpPr>
          <p:nvPr>
            <p:ph type="title"/>
          </p:nvPr>
        </p:nvSpPr>
        <p:spPr>
          <a:xfrm>
            <a:off x="720000" y="535000"/>
            <a:ext cx="77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0"/>
        <p:cNvGrpSpPr/>
        <p:nvPr/>
      </p:nvGrpSpPr>
      <p:grpSpPr>
        <a:xfrm>
          <a:off x="0" y="0"/>
          <a:ext cx="0" cy="0"/>
          <a:chOff x="0" y="0"/>
          <a:chExt cx="0" cy="0"/>
        </a:xfrm>
      </p:grpSpPr>
      <p:sp>
        <p:nvSpPr>
          <p:cNvPr id="151" name="Google Shape;151;p9"/>
          <p:cNvSpPr/>
          <p:nvPr/>
        </p:nvSpPr>
        <p:spPr>
          <a:xfrm rot="10800000" flipH="1">
            <a:off x="-40850" y="4571605"/>
            <a:ext cx="9274377" cy="834345"/>
          </a:xfrm>
          <a:custGeom>
            <a:avLst/>
            <a:gdLst/>
            <a:ahLst/>
            <a:cxnLst/>
            <a:rect l="l" t="t" r="r" b="b"/>
            <a:pathLst>
              <a:path w="268317" h="41453" extrusionOk="0">
                <a:moveTo>
                  <a:pt x="0" y="0"/>
                </a:moveTo>
                <a:lnTo>
                  <a:pt x="0" y="41452"/>
                </a:lnTo>
                <a:cubicBezTo>
                  <a:pt x="9159" y="38542"/>
                  <a:pt x="18699" y="36825"/>
                  <a:pt x="28334" y="36396"/>
                </a:cubicBezTo>
                <a:cubicBezTo>
                  <a:pt x="29813" y="36336"/>
                  <a:pt x="31292" y="36306"/>
                  <a:pt x="32770" y="36306"/>
                </a:cubicBezTo>
                <a:cubicBezTo>
                  <a:pt x="37204" y="36306"/>
                  <a:pt x="41631" y="36575"/>
                  <a:pt x="46031" y="37111"/>
                </a:cubicBezTo>
                <a:cubicBezTo>
                  <a:pt x="52185" y="37922"/>
                  <a:pt x="58243" y="39258"/>
                  <a:pt x="64396" y="39735"/>
                </a:cubicBezTo>
                <a:cubicBezTo>
                  <a:pt x="65553" y="39819"/>
                  <a:pt x="66703" y="39861"/>
                  <a:pt x="67847" y="39861"/>
                </a:cubicBezTo>
                <a:cubicBezTo>
                  <a:pt x="72547" y="39861"/>
                  <a:pt x="77136" y="39151"/>
                  <a:pt x="81664" y="37731"/>
                </a:cubicBezTo>
                <a:cubicBezTo>
                  <a:pt x="87197" y="36014"/>
                  <a:pt x="92492" y="33677"/>
                  <a:pt x="98025" y="32150"/>
                </a:cubicBezTo>
                <a:cubicBezTo>
                  <a:pt x="102952" y="30799"/>
                  <a:pt x="107953" y="30326"/>
                  <a:pt x="112974" y="30326"/>
                </a:cubicBezTo>
                <a:cubicBezTo>
                  <a:pt x="120008" y="30326"/>
                  <a:pt x="127081" y="31256"/>
                  <a:pt x="134039" y="32007"/>
                </a:cubicBezTo>
                <a:cubicBezTo>
                  <a:pt x="138906" y="32540"/>
                  <a:pt x="143772" y="32951"/>
                  <a:pt x="148663" y="32951"/>
                </a:cubicBezTo>
                <a:cubicBezTo>
                  <a:pt x="149908" y="32951"/>
                  <a:pt x="151155" y="32924"/>
                  <a:pt x="152404" y="32866"/>
                </a:cubicBezTo>
                <a:cubicBezTo>
                  <a:pt x="158414" y="32580"/>
                  <a:pt x="164329" y="31626"/>
                  <a:pt x="170244" y="30576"/>
                </a:cubicBezTo>
                <a:cubicBezTo>
                  <a:pt x="176397" y="29527"/>
                  <a:pt x="182551" y="28334"/>
                  <a:pt x="188752" y="27619"/>
                </a:cubicBezTo>
                <a:cubicBezTo>
                  <a:pt x="192346" y="27242"/>
                  <a:pt x="195941" y="27059"/>
                  <a:pt x="199535" y="27059"/>
                </a:cubicBezTo>
                <a:cubicBezTo>
                  <a:pt x="201856" y="27059"/>
                  <a:pt x="204176" y="27135"/>
                  <a:pt x="206497" y="27285"/>
                </a:cubicBezTo>
                <a:cubicBezTo>
                  <a:pt x="224480" y="28417"/>
                  <a:pt x="237048" y="35295"/>
                  <a:pt x="258768" y="35295"/>
                </a:cubicBezTo>
                <a:cubicBezTo>
                  <a:pt x="261764" y="35295"/>
                  <a:pt x="264934" y="35164"/>
                  <a:pt x="268317" y="34869"/>
                </a:cubicBezTo>
                <a:lnTo>
                  <a:pt x="2683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p:nvPr/>
        </p:nvSpPr>
        <p:spPr>
          <a:xfrm flipH="1">
            <a:off x="-89670" y="-904075"/>
            <a:ext cx="9323345" cy="1817471"/>
          </a:xfrm>
          <a:custGeom>
            <a:avLst/>
            <a:gdLst/>
            <a:ahLst/>
            <a:cxnLst/>
            <a:rect l="l" t="t" r="r" b="b"/>
            <a:pathLst>
              <a:path w="268317" h="79279" extrusionOk="0">
                <a:moveTo>
                  <a:pt x="0" y="0"/>
                </a:moveTo>
                <a:lnTo>
                  <a:pt x="0" y="79279"/>
                </a:lnTo>
                <a:cubicBezTo>
                  <a:pt x="7966" y="70931"/>
                  <a:pt x="21084" y="60246"/>
                  <a:pt x="35680" y="54570"/>
                </a:cubicBezTo>
                <a:cubicBezTo>
                  <a:pt x="45602" y="50706"/>
                  <a:pt x="62059" y="46842"/>
                  <a:pt x="75463" y="46031"/>
                </a:cubicBezTo>
                <a:cubicBezTo>
                  <a:pt x="76452" y="45969"/>
                  <a:pt x="77443" y="45941"/>
                  <a:pt x="78437" y="45941"/>
                </a:cubicBezTo>
                <a:cubicBezTo>
                  <a:pt x="85694" y="45941"/>
                  <a:pt x="93055" y="47413"/>
                  <a:pt x="100328" y="47413"/>
                </a:cubicBezTo>
                <a:cubicBezTo>
                  <a:pt x="101902" y="47413"/>
                  <a:pt x="103473" y="47344"/>
                  <a:pt x="105037" y="47176"/>
                </a:cubicBezTo>
                <a:cubicBezTo>
                  <a:pt x="119434" y="45639"/>
                  <a:pt x="129505" y="41541"/>
                  <a:pt x="142938" y="41541"/>
                </a:cubicBezTo>
                <a:cubicBezTo>
                  <a:pt x="147842" y="41541"/>
                  <a:pt x="153194" y="42087"/>
                  <a:pt x="159368" y="43503"/>
                </a:cubicBezTo>
                <a:cubicBezTo>
                  <a:pt x="161134" y="43909"/>
                  <a:pt x="163021" y="44072"/>
                  <a:pt x="164988" y="44072"/>
                </a:cubicBezTo>
                <a:cubicBezTo>
                  <a:pt x="172916" y="44072"/>
                  <a:pt x="182123" y="41428"/>
                  <a:pt x="189737" y="41428"/>
                </a:cubicBezTo>
                <a:cubicBezTo>
                  <a:pt x="190441" y="41428"/>
                  <a:pt x="191131" y="41450"/>
                  <a:pt x="191805" y="41500"/>
                </a:cubicBezTo>
                <a:cubicBezTo>
                  <a:pt x="201488" y="42168"/>
                  <a:pt x="212984" y="50229"/>
                  <a:pt x="222572" y="51851"/>
                </a:cubicBezTo>
                <a:cubicBezTo>
                  <a:pt x="238742" y="54618"/>
                  <a:pt x="253482" y="56096"/>
                  <a:pt x="268317" y="61486"/>
                </a:cubicBezTo>
                <a:lnTo>
                  <a:pt x="268317" y="0"/>
                </a:ln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rot="-4500001">
            <a:off x="-849242" y="2096727"/>
            <a:ext cx="1872329" cy="1026296"/>
          </a:xfrm>
          <a:custGeom>
            <a:avLst/>
            <a:gdLst/>
            <a:ahLst/>
            <a:cxnLst/>
            <a:rect l="l" t="t" r="r" b="b"/>
            <a:pathLst>
              <a:path w="50230" h="27533" extrusionOk="0">
                <a:moveTo>
                  <a:pt x="27504" y="0"/>
                </a:moveTo>
                <a:cubicBezTo>
                  <a:pt x="26841" y="0"/>
                  <a:pt x="26165" y="80"/>
                  <a:pt x="25473" y="262"/>
                </a:cubicBezTo>
                <a:cubicBezTo>
                  <a:pt x="23374" y="787"/>
                  <a:pt x="21561" y="2075"/>
                  <a:pt x="19653" y="3077"/>
                </a:cubicBezTo>
                <a:cubicBezTo>
                  <a:pt x="17316" y="4365"/>
                  <a:pt x="14788" y="5032"/>
                  <a:pt x="12212" y="5557"/>
                </a:cubicBezTo>
                <a:cubicBezTo>
                  <a:pt x="9827" y="6082"/>
                  <a:pt x="7394" y="6463"/>
                  <a:pt x="5057" y="7179"/>
                </a:cubicBezTo>
                <a:cubicBezTo>
                  <a:pt x="3435" y="7704"/>
                  <a:pt x="1861" y="8181"/>
                  <a:pt x="1336" y="9946"/>
                </a:cubicBezTo>
                <a:cubicBezTo>
                  <a:pt x="620" y="12283"/>
                  <a:pt x="525" y="15050"/>
                  <a:pt x="430" y="17435"/>
                </a:cubicBezTo>
                <a:cubicBezTo>
                  <a:pt x="334" y="19533"/>
                  <a:pt x="0" y="22348"/>
                  <a:pt x="859" y="24351"/>
                </a:cubicBezTo>
                <a:cubicBezTo>
                  <a:pt x="1575" y="25973"/>
                  <a:pt x="3483" y="26545"/>
                  <a:pt x="5104" y="27022"/>
                </a:cubicBezTo>
                <a:cubicBezTo>
                  <a:pt x="6056" y="27305"/>
                  <a:pt x="7077" y="27533"/>
                  <a:pt x="8092" y="27533"/>
                </a:cubicBezTo>
                <a:cubicBezTo>
                  <a:pt x="8960" y="27533"/>
                  <a:pt x="9824" y="27367"/>
                  <a:pt x="10638" y="26927"/>
                </a:cubicBezTo>
                <a:cubicBezTo>
                  <a:pt x="13452" y="25353"/>
                  <a:pt x="14120" y="21728"/>
                  <a:pt x="15837" y="19200"/>
                </a:cubicBezTo>
                <a:cubicBezTo>
                  <a:pt x="17425" y="16843"/>
                  <a:pt x="19674" y="16481"/>
                  <a:pt x="22080" y="16481"/>
                </a:cubicBezTo>
                <a:cubicBezTo>
                  <a:pt x="23147" y="16481"/>
                  <a:pt x="24246" y="16552"/>
                  <a:pt x="25332" y="16552"/>
                </a:cubicBezTo>
                <a:cubicBezTo>
                  <a:pt x="26356" y="16552"/>
                  <a:pt x="27370" y="16489"/>
                  <a:pt x="28335" y="16242"/>
                </a:cubicBezTo>
                <a:cubicBezTo>
                  <a:pt x="29623" y="15908"/>
                  <a:pt x="30815" y="15288"/>
                  <a:pt x="32055" y="14859"/>
                </a:cubicBezTo>
                <a:cubicBezTo>
                  <a:pt x="33582" y="14334"/>
                  <a:pt x="35156" y="14286"/>
                  <a:pt x="36730" y="14096"/>
                </a:cubicBezTo>
                <a:cubicBezTo>
                  <a:pt x="39497" y="13809"/>
                  <a:pt x="42216" y="13189"/>
                  <a:pt x="44791" y="12140"/>
                </a:cubicBezTo>
                <a:cubicBezTo>
                  <a:pt x="46318" y="11520"/>
                  <a:pt x="50229" y="10327"/>
                  <a:pt x="49132" y="8705"/>
                </a:cubicBezTo>
                <a:cubicBezTo>
                  <a:pt x="45793" y="3697"/>
                  <a:pt x="40689" y="3935"/>
                  <a:pt x="37493" y="3124"/>
                </a:cubicBezTo>
                <a:cubicBezTo>
                  <a:pt x="34126" y="2202"/>
                  <a:pt x="30994" y="0"/>
                  <a:pt x="27504" y="0"/>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txBox="1">
            <a:spLocks noGrp="1"/>
          </p:cNvSpPr>
          <p:nvPr>
            <p:ph type="subTitle" idx="1"/>
          </p:nvPr>
        </p:nvSpPr>
        <p:spPr>
          <a:xfrm>
            <a:off x="833250" y="1521975"/>
            <a:ext cx="4543500" cy="129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5" name="Google Shape;155;p9"/>
          <p:cNvSpPr txBox="1">
            <a:spLocks noGrp="1"/>
          </p:cNvSpPr>
          <p:nvPr>
            <p:ph type="subTitle" idx="2"/>
          </p:nvPr>
        </p:nvSpPr>
        <p:spPr>
          <a:xfrm>
            <a:off x="833250" y="2969425"/>
            <a:ext cx="4543500" cy="129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6" name="Google Shape;156;p9"/>
          <p:cNvSpPr txBox="1">
            <a:spLocks noGrp="1"/>
          </p:cNvSpPr>
          <p:nvPr>
            <p:ph type="title"/>
          </p:nvPr>
        </p:nvSpPr>
        <p:spPr>
          <a:xfrm>
            <a:off x="833000" y="535000"/>
            <a:ext cx="4543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3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9"/>
        <p:cNvGrpSpPr/>
        <p:nvPr/>
      </p:nvGrpSpPr>
      <p:grpSpPr>
        <a:xfrm>
          <a:off x="0" y="0"/>
          <a:ext cx="0" cy="0"/>
          <a:chOff x="0" y="0"/>
          <a:chExt cx="0" cy="0"/>
        </a:xfrm>
      </p:grpSpPr>
      <p:sp>
        <p:nvSpPr>
          <p:cNvPr id="160" name="Google Shape;160;p11"/>
          <p:cNvSpPr/>
          <p:nvPr/>
        </p:nvSpPr>
        <p:spPr>
          <a:xfrm rot="10800000" flipH="1">
            <a:off x="-72610" y="3261195"/>
            <a:ext cx="9289135" cy="2151632"/>
          </a:xfrm>
          <a:custGeom>
            <a:avLst/>
            <a:gdLst/>
            <a:ahLst/>
            <a:cxnLst/>
            <a:rect l="l" t="t" r="r" b="b"/>
            <a:pathLst>
              <a:path w="268317" h="79279" extrusionOk="0">
                <a:moveTo>
                  <a:pt x="0" y="0"/>
                </a:moveTo>
                <a:lnTo>
                  <a:pt x="0" y="79279"/>
                </a:lnTo>
                <a:cubicBezTo>
                  <a:pt x="7966" y="70931"/>
                  <a:pt x="21084" y="60246"/>
                  <a:pt x="35680" y="54570"/>
                </a:cubicBezTo>
                <a:cubicBezTo>
                  <a:pt x="45602" y="50706"/>
                  <a:pt x="62059" y="46842"/>
                  <a:pt x="75463" y="46031"/>
                </a:cubicBezTo>
                <a:cubicBezTo>
                  <a:pt x="76452" y="45969"/>
                  <a:pt x="77443" y="45941"/>
                  <a:pt x="78437" y="45941"/>
                </a:cubicBezTo>
                <a:cubicBezTo>
                  <a:pt x="85694" y="45941"/>
                  <a:pt x="93055" y="47413"/>
                  <a:pt x="100328" y="47413"/>
                </a:cubicBezTo>
                <a:cubicBezTo>
                  <a:pt x="101902" y="47413"/>
                  <a:pt x="103473" y="47344"/>
                  <a:pt x="105037" y="47176"/>
                </a:cubicBezTo>
                <a:cubicBezTo>
                  <a:pt x="119434" y="45639"/>
                  <a:pt x="129505" y="41541"/>
                  <a:pt x="142938" y="41541"/>
                </a:cubicBezTo>
                <a:cubicBezTo>
                  <a:pt x="147842" y="41541"/>
                  <a:pt x="153194" y="42087"/>
                  <a:pt x="159368" y="43503"/>
                </a:cubicBezTo>
                <a:cubicBezTo>
                  <a:pt x="161134" y="43909"/>
                  <a:pt x="163021" y="44072"/>
                  <a:pt x="164988" y="44072"/>
                </a:cubicBezTo>
                <a:cubicBezTo>
                  <a:pt x="172916" y="44072"/>
                  <a:pt x="182123" y="41428"/>
                  <a:pt x="189737" y="41428"/>
                </a:cubicBezTo>
                <a:cubicBezTo>
                  <a:pt x="190441" y="41428"/>
                  <a:pt x="191131" y="41450"/>
                  <a:pt x="191805" y="41500"/>
                </a:cubicBezTo>
                <a:cubicBezTo>
                  <a:pt x="201488" y="42168"/>
                  <a:pt x="212984" y="50229"/>
                  <a:pt x="222572" y="51851"/>
                </a:cubicBezTo>
                <a:cubicBezTo>
                  <a:pt x="238742" y="54618"/>
                  <a:pt x="253482" y="56096"/>
                  <a:pt x="268317" y="61486"/>
                </a:cubicBezTo>
                <a:lnTo>
                  <a:pt x="268317" y="0"/>
                </a:ln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rot="10800000" flipH="1">
            <a:off x="-72610" y="4241496"/>
            <a:ext cx="9289135" cy="1125034"/>
          </a:xfrm>
          <a:custGeom>
            <a:avLst/>
            <a:gdLst/>
            <a:ahLst/>
            <a:cxnLst/>
            <a:rect l="l" t="t" r="r" b="b"/>
            <a:pathLst>
              <a:path w="268317" h="41453" extrusionOk="0">
                <a:moveTo>
                  <a:pt x="0" y="0"/>
                </a:moveTo>
                <a:lnTo>
                  <a:pt x="0" y="41452"/>
                </a:lnTo>
                <a:cubicBezTo>
                  <a:pt x="9159" y="38542"/>
                  <a:pt x="18699" y="36825"/>
                  <a:pt x="28334" y="36396"/>
                </a:cubicBezTo>
                <a:cubicBezTo>
                  <a:pt x="29813" y="36336"/>
                  <a:pt x="31292" y="36306"/>
                  <a:pt x="32770" y="36306"/>
                </a:cubicBezTo>
                <a:cubicBezTo>
                  <a:pt x="37204" y="36306"/>
                  <a:pt x="41631" y="36575"/>
                  <a:pt x="46031" y="37111"/>
                </a:cubicBezTo>
                <a:cubicBezTo>
                  <a:pt x="52185" y="37922"/>
                  <a:pt x="58243" y="39258"/>
                  <a:pt x="64396" y="39735"/>
                </a:cubicBezTo>
                <a:cubicBezTo>
                  <a:pt x="65553" y="39819"/>
                  <a:pt x="66703" y="39861"/>
                  <a:pt x="67847" y="39861"/>
                </a:cubicBezTo>
                <a:cubicBezTo>
                  <a:pt x="72547" y="39861"/>
                  <a:pt x="77136" y="39151"/>
                  <a:pt x="81664" y="37731"/>
                </a:cubicBezTo>
                <a:cubicBezTo>
                  <a:pt x="87197" y="36014"/>
                  <a:pt x="92492" y="33677"/>
                  <a:pt x="98025" y="32150"/>
                </a:cubicBezTo>
                <a:cubicBezTo>
                  <a:pt x="102952" y="30799"/>
                  <a:pt x="107953" y="30326"/>
                  <a:pt x="112974" y="30326"/>
                </a:cubicBezTo>
                <a:cubicBezTo>
                  <a:pt x="120008" y="30326"/>
                  <a:pt x="127081" y="31256"/>
                  <a:pt x="134039" y="32007"/>
                </a:cubicBezTo>
                <a:cubicBezTo>
                  <a:pt x="138906" y="32540"/>
                  <a:pt x="143772" y="32951"/>
                  <a:pt x="148663" y="32951"/>
                </a:cubicBezTo>
                <a:cubicBezTo>
                  <a:pt x="149908" y="32951"/>
                  <a:pt x="151155" y="32924"/>
                  <a:pt x="152404" y="32866"/>
                </a:cubicBezTo>
                <a:cubicBezTo>
                  <a:pt x="158414" y="32580"/>
                  <a:pt x="164329" y="31626"/>
                  <a:pt x="170244" y="30576"/>
                </a:cubicBezTo>
                <a:cubicBezTo>
                  <a:pt x="176397" y="29527"/>
                  <a:pt x="182551" y="28334"/>
                  <a:pt x="188752" y="27619"/>
                </a:cubicBezTo>
                <a:cubicBezTo>
                  <a:pt x="192346" y="27242"/>
                  <a:pt x="195941" y="27059"/>
                  <a:pt x="199535" y="27059"/>
                </a:cubicBezTo>
                <a:cubicBezTo>
                  <a:pt x="201856" y="27059"/>
                  <a:pt x="204176" y="27135"/>
                  <a:pt x="206497" y="27285"/>
                </a:cubicBezTo>
                <a:cubicBezTo>
                  <a:pt x="224480" y="28417"/>
                  <a:pt x="237048" y="35295"/>
                  <a:pt x="258768" y="35295"/>
                </a:cubicBezTo>
                <a:cubicBezTo>
                  <a:pt x="261764" y="35295"/>
                  <a:pt x="264934" y="35164"/>
                  <a:pt x="268317" y="34869"/>
                </a:cubicBezTo>
                <a:lnTo>
                  <a:pt x="268317" y="0"/>
                </a:ln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a:off x="-72600" y="-218275"/>
            <a:ext cx="9289135" cy="1577454"/>
          </a:xfrm>
          <a:custGeom>
            <a:avLst/>
            <a:gdLst/>
            <a:ahLst/>
            <a:cxnLst/>
            <a:rect l="l" t="t" r="r" b="b"/>
            <a:pathLst>
              <a:path w="268317" h="79279" extrusionOk="0">
                <a:moveTo>
                  <a:pt x="0" y="0"/>
                </a:moveTo>
                <a:lnTo>
                  <a:pt x="0" y="79279"/>
                </a:lnTo>
                <a:cubicBezTo>
                  <a:pt x="7966" y="70931"/>
                  <a:pt x="21084" y="60246"/>
                  <a:pt x="35680" y="54570"/>
                </a:cubicBezTo>
                <a:cubicBezTo>
                  <a:pt x="45602" y="50706"/>
                  <a:pt x="62059" y="46842"/>
                  <a:pt x="75463" y="46031"/>
                </a:cubicBezTo>
                <a:cubicBezTo>
                  <a:pt x="76452" y="45969"/>
                  <a:pt x="77443" y="45941"/>
                  <a:pt x="78437" y="45941"/>
                </a:cubicBezTo>
                <a:cubicBezTo>
                  <a:pt x="85694" y="45941"/>
                  <a:pt x="93055" y="47413"/>
                  <a:pt x="100328" y="47413"/>
                </a:cubicBezTo>
                <a:cubicBezTo>
                  <a:pt x="101902" y="47413"/>
                  <a:pt x="103473" y="47344"/>
                  <a:pt x="105037" y="47176"/>
                </a:cubicBezTo>
                <a:cubicBezTo>
                  <a:pt x="119434" y="45639"/>
                  <a:pt x="129505" y="41541"/>
                  <a:pt x="142938" y="41541"/>
                </a:cubicBezTo>
                <a:cubicBezTo>
                  <a:pt x="147842" y="41541"/>
                  <a:pt x="153194" y="42087"/>
                  <a:pt x="159368" y="43503"/>
                </a:cubicBezTo>
                <a:cubicBezTo>
                  <a:pt x="161134" y="43909"/>
                  <a:pt x="163021" y="44072"/>
                  <a:pt x="164988" y="44072"/>
                </a:cubicBezTo>
                <a:cubicBezTo>
                  <a:pt x="172916" y="44072"/>
                  <a:pt x="182123" y="41428"/>
                  <a:pt x="189737" y="41428"/>
                </a:cubicBezTo>
                <a:cubicBezTo>
                  <a:pt x="190441" y="41428"/>
                  <a:pt x="191131" y="41450"/>
                  <a:pt x="191805" y="41500"/>
                </a:cubicBezTo>
                <a:cubicBezTo>
                  <a:pt x="201488" y="42168"/>
                  <a:pt x="212984" y="50229"/>
                  <a:pt x="222572" y="51851"/>
                </a:cubicBezTo>
                <a:cubicBezTo>
                  <a:pt x="238742" y="54618"/>
                  <a:pt x="253482" y="56096"/>
                  <a:pt x="268317" y="61486"/>
                </a:cubicBezTo>
                <a:lnTo>
                  <a:pt x="268317" y="0"/>
                </a:ln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1"/>
          <p:cNvSpPr/>
          <p:nvPr/>
        </p:nvSpPr>
        <p:spPr>
          <a:xfrm rot="10800000" flipH="1">
            <a:off x="-72610" y="-218271"/>
            <a:ext cx="9289135" cy="1352393"/>
          </a:xfrm>
          <a:custGeom>
            <a:avLst/>
            <a:gdLst/>
            <a:ahLst/>
            <a:cxnLst/>
            <a:rect l="l" t="t" r="r" b="b"/>
            <a:pathLst>
              <a:path w="268317" h="44077" extrusionOk="0">
                <a:moveTo>
                  <a:pt x="0" y="1"/>
                </a:moveTo>
                <a:lnTo>
                  <a:pt x="0" y="44076"/>
                </a:lnTo>
                <a:lnTo>
                  <a:pt x="268317" y="44076"/>
                </a:lnTo>
                <a:lnTo>
                  <a:pt x="268317" y="7394"/>
                </a:lnTo>
                <a:cubicBezTo>
                  <a:pt x="257059" y="11258"/>
                  <a:pt x="247138" y="19224"/>
                  <a:pt x="236882" y="25044"/>
                </a:cubicBezTo>
                <a:cubicBezTo>
                  <a:pt x="233161" y="27190"/>
                  <a:pt x="229345" y="29098"/>
                  <a:pt x="225291" y="30529"/>
                </a:cubicBezTo>
                <a:cubicBezTo>
                  <a:pt x="220282" y="32294"/>
                  <a:pt x="214987" y="33248"/>
                  <a:pt x="209693" y="33821"/>
                </a:cubicBezTo>
                <a:cubicBezTo>
                  <a:pt x="198912" y="34918"/>
                  <a:pt x="187941" y="34918"/>
                  <a:pt x="177113" y="35252"/>
                </a:cubicBezTo>
                <a:cubicBezTo>
                  <a:pt x="154646" y="36015"/>
                  <a:pt x="132227" y="36778"/>
                  <a:pt x="109759" y="37541"/>
                </a:cubicBezTo>
                <a:cubicBezTo>
                  <a:pt x="98598" y="37923"/>
                  <a:pt x="87483" y="38400"/>
                  <a:pt x="76321" y="38591"/>
                </a:cubicBezTo>
                <a:cubicBezTo>
                  <a:pt x="73044" y="38650"/>
                  <a:pt x="69694" y="38737"/>
                  <a:pt x="66325" y="38737"/>
                </a:cubicBezTo>
                <a:cubicBezTo>
                  <a:pt x="58857" y="38737"/>
                  <a:pt x="51301" y="38310"/>
                  <a:pt x="44266" y="36206"/>
                </a:cubicBezTo>
                <a:cubicBezTo>
                  <a:pt x="34631" y="33344"/>
                  <a:pt x="26665" y="26904"/>
                  <a:pt x="19080" y="20560"/>
                </a:cubicBezTo>
                <a:cubicBezTo>
                  <a:pt x="12164" y="14788"/>
                  <a:pt x="4961" y="8825"/>
                  <a:pt x="477" y="859"/>
                </a:cubicBezTo>
                <a:cubicBezTo>
                  <a:pt x="334" y="573"/>
                  <a:pt x="143" y="2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1"/>
          <p:cNvSpPr/>
          <p:nvPr/>
        </p:nvSpPr>
        <p:spPr>
          <a:xfrm>
            <a:off x="8138800" y="1327763"/>
            <a:ext cx="1659291" cy="692268"/>
          </a:xfrm>
          <a:custGeom>
            <a:avLst/>
            <a:gdLst/>
            <a:ahLst/>
            <a:cxnLst/>
            <a:rect l="l" t="t" r="r" b="b"/>
            <a:pathLst>
              <a:path w="35776" h="14926" extrusionOk="0">
                <a:moveTo>
                  <a:pt x="20323" y="1"/>
                </a:moveTo>
                <a:cubicBezTo>
                  <a:pt x="16933" y="1"/>
                  <a:pt x="13511" y="518"/>
                  <a:pt x="10256" y="1303"/>
                </a:cubicBezTo>
                <a:cubicBezTo>
                  <a:pt x="7871" y="1446"/>
                  <a:pt x="5486" y="1159"/>
                  <a:pt x="3244" y="2257"/>
                </a:cubicBezTo>
                <a:cubicBezTo>
                  <a:pt x="1384" y="3211"/>
                  <a:pt x="0" y="4976"/>
                  <a:pt x="96" y="7122"/>
                </a:cubicBezTo>
                <a:cubicBezTo>
                  <a:pt x="239" y="9173"/>
                  <a:pt x="1622" y="10652"/>
                  <a:pt x="3673" y="10843"/>
                </a:cubicBezTo>
                <a:cubicBezTo>
                  <a:pt x="3851" y="10860"/>
                  <a:pt x="4028" y="10867"/>
                  <a:pt x="4206" y="10867"/>
                </a:cubicBezTo>
                <a:cubicBezTo>
                  <a:pt x="5507" y="10867"/>
                  <a:pt x="6808" y="10461"/>
                  <a:pt x="8109" y="10461"/>
                </a:cubicBezTo>
                <a:cubicBezTo>
                  <a:pt x="10161" y="10509"/>
                  <a:pt x="11926" y="11654"/>
                  <a:pt x="13690" y="12560"/>
                </a:cubicBezTo>
                <a:cubicBezTo>
                  <a:pt x="15872" y="13650"/>
                  <a:pt x="18606" y="14925"/>
                  <a:pt x="21180" y="14925"/>
                </a:cubicBezTo>
                <a:cubicBezTo>
                  <a:pt x="21533" y="14925"/>
                  <a:pt x="21883" y="14901"/>
                  <a:pt x="22229" y="14850"/>
                </a:cubicBezTo>
                <a:cubicBezTo>
                  <a:pt x="24757" y="14420"/>
                  <a:pt x="26236" y="11701"/>
                  <a:pt x="28239" y="10366"/>
                </a:cubicBezTo>
                <a:cubicBezTo>
                  <a:pt x="30243" y="9030"/>
                  <a:pt x="33200" y="8076"/>
                  <a:pt x="34583" y="5930"/>
                </a:cubicBezTo>
                <a:cubicBezTo>
                  <a:pt x="35776" y="3974"/>
                  <a:pt x="32151" y="2686"/>
                  <a:pt x="30815" y="2066"/>
                </a:cubicBezTo>
                <a:cubicBezTo>
                  <a:pt x="27516" y="589"/>
                  <a:pt x="23938" y="1"/>
                  <a:pt x="20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a:off x="-602050" y="1942133"/>
            <a:ext cx="1315250" cy="625123"/>
          </a:xfrm>
          <a:custGeom>
            <a:avLst/>
            <a:gdLst/>
            <a:ahLst/>
            <a:cxnLst/>
            <a:rect l="l" t="t" r="r" b="b"/>
            <a:pathLst>
              <a:path w="26809" h="12742" extrusionOk="0">
                <a:moveTo>
                  <a:pt x="14884" y="0"/>
                </a:moveTo>
                <a:cubicBezTo>
                  <a:pt x="14232" y="0"/>
                  <a:pt x="13580" y="82"/>
                  <a:pt x="12928" y="272"/>
                </a:cubicBezTo>
                <a:cubicBezTo>
                  <a:pt x="11449" y="749"/>
                  <a:pt x="10209" y="1322"/>
                  <a:pt x="8682" y="1512"/>
                </a:cubicBezTo>
                <a:cubicBezTo>
                  <a:pt x="7347" y="1655"/>
                  <a:pt x="6011" y="1608"/>
                  <a:pt x="4676" y="1799"/>
                </a:cubicBezTo>
                <a:cubicBezTo>
                  <a:pt x="3054" y="2037"/>
                  <a:pt x="669" y="2705"/>
                  <a:pt x="335" y="4613"/>
                </a:cubicBezTo>
                <a:cubicBezTo>
                  <a:pt x="1" y="6473"/>
                  <a:pt x="2052" y="7332"/>
                  <a:pt x="3531" y="7618"/>
                </a:cubicBezTo>
                <a:cubicBezTo>
                  <a:pt x="6154" y="8191"/>
                  <a:pt x="8873" y="8286"/>
                  <a:pt x="11497" y="8858"/>
                </a:cubicBezTo>
                <a:cubicBezTo>
                  <a:pt x="12737" y="9097"/>
                  <a:pt x="14025" y="9526"/>
                  <a:pt x="15170" y="10146"/>
                </a:cubicBezTo>
                <a:cubicBezTo>
                  <a:pt x="16458" y="10814"/>
                  <a:pt x="17459" y="11959"/>
                  <a:pt x="18795" y="12484"/>
                </a:cubicBezTo>
                <a:cubicBezTo>
                  <a:pt x="19178" y="12652"/>
                  <a:pt x="19620" y="12742"/>
                  <a:pt x="20060" y="12742"/>
                </a:cubicBezTo>
                <a:cubicBezTo>
                  <a:pt x="20988" y="12742"/>
                  <a:pt x="21906" y="12341"/>
                  <a:pt x="22229" y="11434"/>
                </a:cubicBezTo>
                <a:cubicBezTo>
                  <a:pt x="22325" y="11100"/>
                  <a:pt x="22325" y="10814"/>
                  <a:pt x="22277" y="10480"/>
                </a:cubicBezTo>
                <a:cubicBezTo>
                  <a:pt x="22134" y="9240"/>
                  <a:pt x="21991" y="8429"/>
                  <a:pt x="23088" y="7570"/>
                </a:cubicBezTo>
                <a:cubicBezTo>
                  <a:pt x="23899" y="6855"/>
                  <a:pt x="24996" y="6473"/>
                  <a:pt x="25616" y="5567"/>
                </a:cubicBezTo>
                <a:cubicBezTo>
                  <a:pt x="26809" y="3850"/>
                  <a:pt x="25521" y="2228"/>
                  <a:pt x="23947" y="1465"/>
                </a:cubicBezTo>
                <a:cubicBezTo>
                  <a:pt x="21813" y="442"/>
                  <a:pt x="19306" y="124"/>
                  <a:pt x="16890" y="124"/>
                </a:cubicBezTo>
                <a:cubicBezTo>
                  <a:pt x="16714" y="124"/>
                  <a:pt x="16538" y="126"/>
                  <a:pt x="16362" y="129"/>
                </a:cubicBezTo>
                <a:cubicBezTo>
                  <a:pt x="15869" y="47"/>
                  <a:pt x="15377" y="0"/>
                  <a:pt x="14884"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11"/>
          <p:cNvGrpSpPr/>
          <p:nvPr/>
        </p:nvGrpSpPr>
        <p:grpSpPr>
          <a:xfrm>
            <a:off x="-605997" y="2708686"/>
            <a:ext cx="1428797" cy="1129955"/>
            <a:chOff x="4992725" y="3638550"/>
            <a:chExt cx="801075" cy="633525"/>
          </a:xfrm>
        </p:grpSpPr>
        <p:sp>
          <p:nvSpPr>
            <p:cNvPr id="167" name="Google Shape;167;p11"/>
            <p:cNvSpPr/>
            <p:nvPr/>
          </p:nvSpPr>
          <p:spPr>
            <a:xfrm>
              <a:off x="5604725" y="3859300"/>
              <a:ext cx="109875" cy="103825"/>
            </a:xfrm>
            <a:custGeom>
              <a:avLst/>
              <a:gdLst/>
              <a:ahLst/>
              <a:cxnLst/>
              <a:rect l="l" t="t" r="r" b="b"/>
              <a:pathLst>
                <a:path w="4395" h="4153" extrusionOk="0">
                  <a:moveTo>
                    <a:pt x="2665" y="1"/>
                  </a:moveTo>
                  <a:cubicBezTo>
                    <a:pt x="2067" y="1"/>
                    <a:pt x="1442" y="191"/>
                    <a:pt x="1028" y="529"/>
                  </a:cubicBezTo>
                  <a:lnTo>
                    <a:pt x="1" y="1328"/>
                  </a:lnTo>
                  <a:lnTo>
                    <a:pt x="543" y="1984"/>
                  </a:lnTo>
                  <a:lnTo>
                    <a:pt x="1542" y="1185"/>
                  </a:lnTo>
                  <a:cubicBezTo>
                    <a:pt x="1806" y="978"/>
                    <a:pt x="2244" y="858"/>
                    <a:pt x="2651" y="858"/>
                  </a:cubicBezTo>
                  <a:cubicBezTo>
                    <a:pt x="2860" y="858"/>
                    <a:pt x="3061" y="889"/>
                    <a:pt x="3225" y="957"/>
                  </a:cubicBezTo>
                  <a:cubicBezTo>
                    <a:pt x="3396" y="1014"/>
                    <a:pt x="3482" y="1100"/>
                    <a:pt x="3482" y="1157"/>
                  </a:cubicBezTo>
                  <a:cubicBezTo>
                    <a:pt x="3482" y="1214"/>
                    <a:pt x="3425" y="1328"/>
                    <a:pt x="3311" y="1442"/>
                  </a:cubicBezTo>
                  <a:lnTo>
                    <a:pt x="714" y="3497"/>
                  </a:lnTo>
                  <a:lnTo>
                    <a:pt x="1228" y="4153"/>
                  </a:lnTo>
                  <a:lnTo>
                    <a:pt x="3824" y="2098"/>
                  </a:lnTo>
                  <a:cubicBezTo>
                    <a:pt x="4195" y="1813"/>
                    <a:pt x="4395" y="1414"/>
                    <a:pt x="4338" y="1043"/>
                  </a:cubicBezTo>
                  <a:cubicBezTo>
                    <a:pt x="4281" y="643"/>
                    <a:pt x="3967" y="329"/>
                    <a:pt x="3539" y="158"/>
                  </a:cubicBezTo>
                  <a:cubicBezTo>
                    <a:pt x="3277" y="51"/>
                    <a:pt x="2975" y="1"/>
                    <a:pt x="2665" y="1"/>
                  </a:cubicBezTo>
                  <a:close/>
                </a:path>
              </a:pathLst>
            </a:custGeom>
            <a:solidFill>
              <a:srgbClr val="8D3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a:off x="5153125" y="4034675"/>
              <a:ext cx="163550" cy="175025"/>
            </a:xfrm>
            <a:custGeom>
              <a:avLst/>
              <a:gdLst/>
              <a:ahLst/>
              <a:cxnLst/>
              <a:rect l="l" t="t" r="r" b="b"/>
              <a:pathLst>
                <a:path w="6542" h="7001" extrusionOk="0">
                  <a:moveTo>
                    <a:pt x="3167" y="964"/>
                  </a:moveTo>
                  <a:cubicBezTo>
                    <a:pt x="3356" y="964"/>
                    <a:pt x="3568" y="1009"/>
                    <a:pt x="3799" y="1104"/>
                  </a:cubicBezTo>
                  <a:cubicBezTo>
                    <a:pt x="4740" y="1503"/>
                    <a:pt x="5596" y="2616"/>
                    <a:pt x="5739" y="3615"/>
                  </a:cubicBezTo>
                  <a:cubicBezTo>
                    <a:pt x="5827" y="4359"/>
                    <a:pt x="5460" y="4835"/>
                    <a:pt x="4859" y="4835"/>
                  </a:cubicBezTo>
                  <a:cubicBezTo>
                    <a:pt x="4677" y="4835"/>
                    <a:pt x="4474" y="4792"/>
                    <a:pt x="4255" y="4699"/>
                  </a:cubicBezTo>
                  <a:cubicBezTo>
                    <a:pt x="3314" y="4299"/>
                    <a:pt x="2429" y="3187"/>
                    <a:pt x="2315" y="2188"/>
                  </a:cubicBezTo>
                  <a:cubicBezTo>
                    <a:pt x="2206" y="1427"/>
                    <a:pt x="2562" y="964"/>
                    <a:pt x="3167" y="964"/>
                  </a:cubicBezTo>
                  <a:close/>
                  <a:moveTo>
                    <a:pt x="1747" y="1"/>
                  </a:moveTo>
                  <a:cubicBezTo>
                    <a:pt x="661" y="1"/>
                    <a:pt x="1" y="841"/>
                    <a:pt x="175" y="2216"/>
                  </a:cubicBezTo>
                  <a:cubicBezTo>
                    <a:pt x="404" y="4014"/>
                    <a:pt x="1973" y="6040"/>
                    <a:pt x="3685" y="6753"/>
                  </a:cubicBezTo>
                  <a:cubicBezTo>
                    <a:pt x="4087" y="6921"/>
                    <a:pt x="4461" y="7000"/>
                    <a:pt x="4795" y="7000"/>
                  </a:cubicBezTo>
                  <a:cubicBezTo>
                    <a:pt x="5881" y="7000"/>
                    <a:pt x="6541" y="6159"/>
                    <a:pt x="6367" y="4784"/>
                  </a:cubicBezTo>
                  <a:cubicBezTo>
                    <a:pt x="6139" y="2987"/>
                    <a:pt x="4569" y="961"/>
                    <a:pt x="2857" y="248"/>
                  </a:cubicBezTo>
                  <a:cubicBezTo>
                    <a:pt x="2455" y="80"/>
                    <a:pt x="2081" y="1"/>
                    <a:pt x="1747" y="1"/>
                  </a:cubicBezTo>
                  <a:close/>
                </a:path>
              </a:pathLst>
            </a:custGeom>
            <a:solidFill>
              <a:srgbClr val="A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1"/>
            <p:cNvSpPr/>
            <p:nvPr/>
          </p:nvSpPr>
          <p:spPr>
            <a:xfrm>
              <a:off x="5204575" y="4055825"/>
              <a:ext cx="88475" cy="110600"/>
            </a:xfrm>
            <a:custGeom>
              <a:avLst/>
              <a:gdLst/>
              <a:ahLst/>
              <a:cxnLst/>
              <a:rect l="l" t="t" r="r" b="b"/>
              <a:pathLst>
                <a:path w="3539" h="4424" extrusionOk="0">
                  <a:moveTo>
                    <a:pt x="0" y="1"/>
                  </a:moveTo>
                  <a:cubicBezTo>
                    <a:pt x="86" y="486"/>
                    <a:pt x="172" y="971"/>
                    <a:pt x="257" y="1428"/>
                  </a:cubicBezTo>
                  <a:cubicBezTo>
                    <a:pt x="428" y="2398"/>
                    <a:pt x="1284" y="3482"/>
                    <a:pt x="2197" y="3853"/>
                  </a:cubicBezTo>
                  <a:lnTo>
                    <a:pt x="3527" y="4418"/>
                  </a:lnTo>
                  <a:lnTo>
                    <a:pt x="3527" y="4418"/>
                  </a:lnTo>
                  <a:cubicBezTo>
                    <a:pt x="1848" y="3701"/>
                    <a:pt x="314" y="1766"/>
                    <a:pt x="0" y="1"/>
                  </a:cubicBezTo>
                  <a:close/>
                  <a:moveTo>
                    <a:pt x="3527" y="4418"/>
                  </a:moveTo>
                  <a:lnTo>
                    <a:pt x="3527" y="4418"/>
                  </a:lnTo>
                  <a:cubicBezTo>
                    <a:pt x="3530" y="4420"/>
                    <a:pt x="3534" y="4422"/>
                    <a:pt x="3538" y="4423"/>
                  </a:cubicBezTo>
                  <a:lnTo>
                    <a:pt x="3527" y="4418"/>
                  </a:ln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1"/>
            <p:cNvSpPr/>
            <p:nvPr/>
          </p:nvSpPr>
          <p:spPr>
            <a:xfrm>
              <a:off x="5201725" y="3851125"/>
              <a:ext cx="306025" cy="330275"/>
            </a:xfrm>
            <a:custGeom>
              <a:avLst/>
              <a:gdLst/>
              <a:ahLst/>
              <a:cxnLst/>
              <a:rect l="l" t="t" r="r" b="b"/>
              <a:pathLst>
                <a:path w="12241" h="13211" extrusionOk="0">
                  <a:moveTo>
                    <a:pt x="12241" y="11327"/>
                  </a:moveTo>
                  <a:cubicBezTo>
                    <a:pt x="12233" y="11332"/>
                    <a:pt x="12226" y="11337"/>
                    <a:pt x="12219" y="11342"/>
                  </a:cubicBezTo>
                  <a:lnTo>
                    <a:pt x="12219" y="11342"/>
                  </a:lnTo>
                  <a:cubicBezTo>
                    <a:pt x="12226" y="11337"/>
                    <a:pt x="12233" y="11332"/>
                    <a:pt x="12241" y="11327"/>
                  </a:cubicBezTo>
                  <a:close/>
                  <a:moveTo>
                    <a:pt x="3367" y="0"/>
                  </a:moveTo>
                  <a:cubicBezTo>
                    <a:pt x="3224" y="114"/>
                    <a:pt x="3025" y="286"/>
                    <a:pt x="2882" y="428"/>
                  </a:cubicBezTo>
                  <a:cubicBezTo>
                    <a:pt x="2768" y="514"/>
                    <a:pt x="2654" y="656"/>
                    <a:pt x="2540" y="742"/>
                  </a:cubicBezTo>
                  <a:cubicBezTo>
                    <a:pt x="2340" y="970"/>
                    <a:pt x="2055" y="1284"/>
                    <a:pt x="1940" y="1427"/>
                  </a:cubicBezTo>
                  <a:cubicBezTo>
                    <a:pt x="1855" y="1541"/>
                    <a:pt x="1741" y="1712"/>
                    <a:pt x="1655" y="1826"/>
                  </a:cubicBezTo>
                  <a:cubicBezTo>
                    <a:pt x="1512" y="2026"/>
                    <a:pt x="1341" y="2311"/>
                    <a:pt x="1199" y="2511"/>
                  </a:cubicBezTo>
                  <a:cubicBezTo>
                    <a:pt x="1142" y="2654"/>
                    <a:pt x="1056" y="2825"/>
                    <a:pt x="970" y="2939"/>
                  </a:cubicBezTo>
                  <a:cubicBezTo>
                    <a:pt x="913" y="3082"/>
                    <a:pt x="828" y="3253"/>
                    <a:pt x="771" y="3396"/>
                  </a:cubicBezTo>
                  <a:cubicBezTo>
                    <a:pt x="657" y="3624"/>
                    <a:pt x="542" y="3938"/>
                    <a:pt x="457" y="4166"/>
                  </a:cubicBezTo>
                  <a:cubicBezTo>
                    <a:pt x="428" y="4309"/>
                    <a:pt x="371" y="4508"/>
                    <a:pt x="314" y="4651"/>
                  </a:cubicBezTo>
                  <a:cubicBezTo>
                    <a:pt x="286" y="4765"/>
                    <a:pt x="171" y="5193"/>
                    <a:pt x="114" y="5564"/>
                  </a:cubicBezTo>
                  <a:cubicBezTo>
                    <a:pt x="86" y="5707"/>
                    <a:pt x="57" y="5935"/>
                    <a:pt x="57" y="6106"/>
                  </a:cubicBezTo>
                  <a:cubicBezTo>
                    <a:pt x="29" y="6334"/>
                    <a:pt x="29" y="6648"/>
                    <a:pt x="0" y="6905"/>
                  </a:cubicBezTo>
                  <a:cubicBezTo>
                    <a:pt x="0" y="7076"/>
                    <a:pt x="29" y="7333"/>
                    <a:pt x="29" y="7504"/>
                  </a:cubicBezTo>
                  <a:cubicBezTo>
                    <a:pt x="57" y="7561"/>
                    <a:pt x="57" y="7647"/>
                    <a:pt x="57" y="7732"/>
                  </a:cubicBezTo>
                  <a:cubicBezTo>
                    <a:pt x="57" y="7790"/>
                    <a:pt x="57" y="7818"/>
                    <a:pt x="86" y="7875"/>
                  </a:cubicBezTo>
                  <a:cubicBezTo>
                    <a:pt x="86" y="7904"/>
                    <a:pt x="86" y="7904"/>
                    <a:pt x="86" y="7904"/>
                  </a:cubicBezTo>
                  <a:cubicBezTo>
                    <a:pt x="86" y="7961"/>
                    <a:pt x="86" y="7989"/>
                    <a:pt x="114" y="8018"/>
                  </a:cubicBezTo>
                  <a:cubicBezTo>
                    <a:pt x="114" y="8075"/>
                    <a:pt x="114" y="8132"/>
                    <a:pt x="114" y="8189"/>
                  </a:cubicBezTo>
                  <a:cubicBezTo>
                    <a:pt x="428" y="9958"/>
                    <a:pt x="1969" y="11898"/>
                    <a:pt x="3652" y="12611"/>
                  </a:cubicBezTo>
                  <a:cubicBezTo>
                    <a:pt x="3824" y="12668"/>
                    <a:pt x="4052" y="12754"/>
                    <a:pt x="4223" y="12811"/>
                  </a:cubicBezTo>
                  <a:cubicBezTo>
                    <a:pt x="4366" y="12868"/>
                    <a:pt x="4594" y="12925"/>
                    <a:pt x="4737" y="12954"/>
                  </a:cubicBezTo>
                  <a:cubicBezTo>
                    <a:pt x="4993" y="13011"/>
                    <a:pt x="5279" y="13068"/>
                    <a:pt x="5507" y="13125"/>
                  </a:cubicBezTo>
                  <a:cubicBezTo>
                    <a:pt x="5678" y="13125"/>
                    <a:pt x="5878" y="13154"/>
                    <a:pt x="6049" y="13182"/>
                  </a:cubicBezTo>
                  <a:cubicBezTo>
                    <a:pt x="6277" y="13182"/>
                    <a:pt x="6762" y="13211"/>
                    <a:pt x="6962" y="13211"/>
                  </a:cubicBezTo>
                  <a:cubicBezTo>
                    <a:pt x="7105" y="13182"/>
                    <a:pt x="7305" y="13182"/>
                    <a:pt x="7447" y="13182"/>
                  </a:cubicBezTo>
                  <a:cubicBezTo>
                    <a:pt x="7704" y="13154"/>
                    <a:pt x="8018" y="13096"/>
                    <a:pt x="8275" y="13068"/>
                  </a:cubicBezTo>
                  <a:cubicBezTo>
                    <a:pt x="8417" y="13039"/>
                    <a:pt x="8588" y="13011"/>
                    <a:pt x="8731" y="12982"/>
                  </a:cubicBezTo>
                  <a:cubicBezTo>
                    <a:pt x="8874" y="12954"/>
                    <a:pt x="9074" y="12897"/>
                    <a:pt x="9216" y="12868"/>
                  </a:cubicBezTo>
                  <a:cubicBezTo>
                    <a:pt x="9444" y="12783"/>
                    <a:pt x="9758" y="12668"/>
                    <a:pt x="9987" y="12583"/>
                  </a:cubicBezTo>
                  <a:cubicBezTo>
                    <a:pt x="10129" y="12554"/>
                    <a:pt x="10300" y="12469"/>
                    <a:pt x="10443" y="12412"/>
                  </a:cubicBezTo>
                  <a:cubicBezTo>
                    <a:pt x="10557" y="12355"/>
                    <a:pt x="10728" y="12269"/>
                    <a:pt x="10871" y="12212"/>
                  </a:cubicBezTo>
                  <a:cubicBezTo>
                    <a:pt x="11099" y="12069"/>
                    <a:pt x="11385" y="11898"/>
                    <a:pt x="11584" y="11784"/>
                  </a:cubicBezTo>
                  <a:cubicBezTo>
                    <a:pt x="11727" y="11698"/>
                    <a:pt x="11870" y="11584"/>
                    <a:pt x="11984" y="11499"/>
                  </a:cubicBezTo>
                  <a:cubicBezTo>
                    <a:pt x="12062" y="11473"/>
                    <a:pt x="12141" y="11399"/>
                    <a:pt x="12219" y="11342"/>
                  </a:cubicBezTo>
                  <a:lnTo>
                    <a:pt x="12219" y="11342"/>
                  </a:lnTo>
                  <a:cubicBezTo>
                    <a:pt x="11770" y="11650"/>
                    <a:pt x="11213" y="11818"/>
                    <a:pt x="10568" y="11818"/>
                  </a:cubicBezTo>
                  <a:cubicBezTo>
                    <a:pt x="9985" y="11818"/>
                    <a:pt x="9329" y="11680"/>
                    <a:pt x="8617" y="11385"/>
                  </a:cubicBezTo>
                  <a:cubicBezTo>
                    <a:pt x="5593" y="10129"/>
                    <a:pt x="2796" y="6534"/>
                    <a:pt x="2368" y="3338"/>
                  </a:cubicBezTo>
                  <a:cubicBezTo>
                    <a:pt x="2169" y="1826"/>
                    <a:pt x="2568" y="656"/>
                    <a:pt x="3367" y="0"/>
                  </a:cubicBezTo>
                  <a:close/>
                </a:path>
              </a:pathLst>
            </a:custGeom>
            <a:solidFill>
              <a:srgbClr val="A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a:off x="5255925" y="3799750"/>
              <a:ext cx="318150" cy="346675"/>
            </a:xfrm>
            <a:custGeom>
              <a:avLst/>
              <a:gdLst/>
              <a:ahLst/>
              <a:cxnLst/>
              <a:rect l="l" t="t" r="r" b="b"/>
              <a:pathLst>
                <a:path w="12726" h="13867" extrusionOk="0">
                  <a:moveTo>
                    <a:pt x="3710" y="1"/>
                  </a:moveTo>
                  <a:cubicBezTo>
                    <a:pt x="3705" y="5"/>
                    <a:pt x="3701" y="8"/>
                    <a:pt x="3696" y="12"/>
                  </a:cubicBezTo>
                  <a:lnTo>
                    <a:pt x="3696" y="12"/>
                  </a:lnTo>
                  <a:cubicBezTo>
                    <a:pt x="3701" y="8"/>
                    <a:pt x="3705" y="5"/>
                    <a:pt x="3710" y="1"/>
                  </a:cubicBezTo>
                  <a:close/>
                  <a:moveTo>
                    <a:pt x="3696" y="12"/>
                  </a:moveTo>
                  <a:cubicBezTo>
                    <a:pt x="2873" y="693"/>
                    <a:pt x="2022" y="1374"/>
                    <a:pt x="1199" y="2055"/>
                  </a:cubicBezTo>
                  <a:cubicBezTo>
                    <a:pt x="400" y="2711"/>
                    <a:pt x="1" y="3881"/>
                    <a:pt x="200" y="5393"/>
                  </a:cubicBezTo>
                  <a:cubicBezTo>
                    <a:pt x="628" y="8589"/>
                    <a:pt x="3425" y="12184"/>
                    <a:pt x="6449" y="13440"/>
                  </a:cubicBezTo>
                  <a:cubicBezTo>
                    <a:pt x="7160" y="13729"/>
                    <a:pt x="7822" y="13867"/>
                    <a:pt x="8413" y="13867"/>
                  </a:cubicBezTo>
                  <a:cubicBezTo>
                    <a:pt x="9103" y="13867"/>
                    <a:pt x="9697" y="13679"/>
                    <a:pt x="10158" y="13325"/>
                  </a:cubicBezTo>
                  <a:cubicBezTo>
                    <a:pt x="11014" y="12641"/>
                    <a:pt x="11870" y="11984"/>
                    <a:pt x="12726" y="11300"/>
                  </a:cubicBezTo>
                  <a:lnTo>
                    <a:pt x="12726" y="11300"/>
                  </a:lnTo>
                  <a:cubicBezTo>
                    <a:pt x="12261" y="11672"/>
                    <a:pt x="11661" y="11867"/>
                    <a:pt x="10959" y="11867"/>
                  </a:cubicBezTo>
                  <a:cubicBezTo>
                    <a:pt x="10368" y="11867"/>
                    <a:pt x="9705" y="11729"/>
                    <a:pt x="8988" y="11442"/>
                  </a:cubicBezTo>
                  <a:cubicBezTo>
                    <a:pt x="5935" y="10187"/>
                    <a:pt x="3139" y="6563"/>
                    <a:pt x="2711" y="3368"/>
                  </a:cubicBezTo>
                  <a:cubicBezTo>
                    <a:pt x="2513" y="1836"/>
                    <a:pt x="2907" y="670"/>
                    <a:pt x="3696"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a:off x="5561225" y="3653000"/>
              <a:ext cx="224000" cy="226100"/>
            </a:xfrm>
            <a:custGeom>
              <a:avLst/>
              <a:gdLst/>
              <a:ahLst/>
              <a:cxnLst/>
              <a:rect l="l" t="t" r="r" b="b"/>
              <a:pathLst>
                <a:path w="8960" h="9044" extrusionOk="0">
                  <a:moveTo>
                    <a:pt x="2980" y="0"/>
                  </a:moveTo>
                  <a:cubicBezTo>
                    <a:pt x="2523" y="0"/>
                    <a:pt x="2122" y="115"/>
                    <a:pt x="1798" y="336"/>
                  </a:cubicBezTo>
                  <a:cubicBezTo>
                    <a:pt x="1" y="1192"/>
                    <a:pt x="885" y="4330"/>
                    <a:pt x="885" y="4330"/>
                  </a:cubicBezTo>
                  <a:cubicBezTo>
                    <a:pt x="1156" y="4158"/>
                    <a:pt x="2153" y="3601"/>
                    <a:pt x="2768" y="3601"/>
                  </a:cubicBezTo>
                  <a:cubicBezTo>
                    <a:pt x="2865" y="3601"/>
                    <a:pt x="2952" y="3615"/>
                    <a:pt x="3025" y="3645"/>
                  </a:cubicBezTo>
                  <a:cubicBezTo>
                    <a:pt x="4109" y="4102"/>
                    <a:pt x="5108" y="5386"/>
                    <a:pt x="5279" y="6556"/>
                  </a:cubicBezTo>
                  <a:cubicBezTo>
                    <a:pt x="5336" y="7069"/>
                    <a:pt x="4337" y="8239"/>
                    <a:pt x="4052" y="8467"/>
                  </a:cubicBezTo>
                  <a:cubicBezTo>
                    <a:pt x="4071" y="8467"/>
                    <a:pt x="5110" y="9044"/>
                    <a:pt x="6289" y="9044"/>
                  </a:cubicBezTo>
                  <a:cubicBezTo>
                    <a:pt x="6928" y="9044"/>
                    <a:pt x="7608" y="8875"/>
                    <a:pt x="8189" y="8353"/>
                  </a:cubicBezTo>
                  <a:cubicBezTo>
                    <a:pt x="8731" y="7897"/>
                    <a:pt x="8960" y="7098"/>
                    <a:pt x="8846" y="6042"/>
                  </a:cubicBezTo>
                  <a:cubicBezTo>
                    <a:pt x="8532" y="3760"/>
                    <a:pt x="6563" y="1192"/>
                    <a:pt x="4394" y="307"/>
                  </a:cubicBezTo>
                  <a:cubicBezTo>
                    <a:pt x="3884" y="100"/>
                    <a:pt x="3407" y="0"/>
                    <a:pt x="2980" y="0"/>
                  </a:cubicBezTo>
                  <a:close/>
                </a:path>
              </a:pathLst>
            </a:custGeom>
            <a:solidFill>
              <a:srgbClr val="A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a:off x="5473500" y="3740250"/>
              <a:ext cx="221150" cy="210750"/>
            </a:xfrm>
            <a:custGeom>
              <a:avLst/>
              <a:gdLst/>
              <a:ahLst/>
              <a:cxnLst/>
              <a:rect l="l" t="t" r="r" b="b"/>
              <a:pathLst>
                <a:path w="8846" h="8430" extrusionOk="0">
                  <a:moveTo>
                    <a:pt x="22" y="4247"/>
                  </a:moveTo>
                  <a:cubicBezTo>
                    <a:pt x="15" y="4252"/>
                    <a:pt x="7" y="4258"/>
                    <a:pt x="0" y="4264"/>
                  </a:cubicBezTo>
                  <a:cubicBezTo>
                    <a:pt x="7" y="4258"/>
                    <a:pt x="15" y="4252"/>
                    <a:pt x="22" y="4247"/>
                  </a:cubicBezTo>
                  <a:close/>
                  <a:moveTo>
                    <a:pt x="5815" y="1"/>
                  </a:moveTo>
                  <a:cubicBezTo>
                    <a:pt x="5557" y="1"/>
                    <a:pt x="5335" y="73"/>
                    <a:pt x="5164" y="212"/>
                  </a:cubicBezTo>
                  <a:cubicBezTo>
                    <a:pt x="2547" y="2261"/>
                    <a:pt x="2625" y="2182"/>
                    <a:pt x="22" y="4247"/>
                  </a:cubicBezTo>
                  <a:lnTo>
                    <a:pt x="22" y="4247"/>
                  </a:lnTo>
                  <a:cubicBezTo>
                    <a:pt x="193" y="4115"/>
                    <a:pt x="412" y="4041"/>
                    <a:pt x="671" y="4041"/>
                  </a:cubicBezTo>
                  <a:cubicBezTo>
                    <a:pt x="887" y="4041"/>
                    <a:pt x="1131" y="4093"/>
                    <a:pt x="1398" y="4207"/>
                  </a:cubicBezTo>
                  <a:cubicBezTo>
                    <a:pt x="2511" y="4663"/>
                    <a:pt x="3538" y="6005"/>
                    <a:pt x="3709" y="7174"/>
                  </a:cubicBezTo>
                  <a:cubicBezTo>
                    <a:pt x="3766" y="7745"/>
                    <a:pt x="3624" y="8173"/>
                    <a:pt x="3338" y="8430"/>
                  </a:cubicBezTo>
                  <a:cubicBezTo>
                    <a:pt x="5935" y="6318"/>
                    <a:pt x="5821" y="6375"/>
                    <a:pt x="8417" y="4264"/>
                  </a:cubicBezTo>
                  <a:cubicBezTo>
                    <a:pt x="8702" y="4036"/>
                    <a:pt x="8845" y="3608"/>
                    <a:pt x="8788" y="3066"/>
                  </a:cubicBezTo>
                  <a:cubicBezTo>
                    <a:pt x="8617" y="1896"/>
                    <a:pt x="7618" y="612"/>
                    <a:pt x="6534" y="155"/>
                  </a:cubicBezTo>
                  <a:cubicBezTo>
                    <a:pt x="6274" y="51"/>
                    <a:pt x="6031" y="1"/>
                    <a:pt x="5815"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5455000" y="3778175"/>
              <a:ext cx="180375" cy="192275"/>
            </a:xfrm>
            <a:custGeom>
              <a:avLst/>
              <a:gdLst/>
              <a:ahLst/>
              <a:cxnLst/>
              <a:rect l="l" t="t" r="r" b="b"/>
              <a:pathLst>
                <a:path w="7215" h="7691" extrusionOk="0">
                  <a:moveTo>
                    <a:pt x="2766" y="542"/>
                  </a:moveTo>
                  <a:cubicBezTo>
                    <a:pt x="3048" y="542"/>
                    <a:pt x="3365" y="609"/>
                    <a:pt x="3707" y="750"/>
                  </a:cubicBezTo>
                  <a:cubicBezTo>
                    <a:pt x="5134" y="1349"/>
                    <a:pt x="6475" y="3061"/>
                    <a:pt x="6675" y="4573"/>
                  </a:cubicBezTo>
                  <a:cubicBezTo>
                    <a:pt x="6828" y="5730"/>
                    <a:pt x="6263" y="6436"/>
                    <a:pt x="5350" y="6436"/>
                  </a:cubicBezTo>
                  <a:cubicBezTo>
                    <a:pt x="5070" y="6436"/>
                    <a:pt x="4756" y="6369"/>
                    <a:pt x="4421" y="6228"/>
                  </a:cubicBezTo>
                  <a:cubicBezTo>
                    <a:pt x="2966" y="5629"/>
                    <a:pt x="1653" y="3917"/>
                    <a:pt x="1453" y="2405"/>
                  </a:cubicBezTo>
                  <a:cubicBezTo>
                    <a:pt x="1301" y="1248"/>
                    <a:pt x="1849" y="542"/>
                    <a:pt x="2766" y="542"/>
                  </a:cubicBezTo>
                  <a:close/>
                  <a:moveTo>
                    <a:pt x="1951" y="0"/>
                  </a:moveTo>
                  <a:cubicBezTo>
                    <a:pt x="744" y="0"/>
                    <a:pt x="1" y="923"/>
                    <a:pt x="198" y="2433"/>
                  </a:cubicBezTo>
                  <a:cubicBezTo>
                    <a:pt x="455" y="4402"/>
                    <a:pt x="2195" y="6656"/>
                    <a:pt x="4078" y="7426"/>
                  </a:cubicBezTo>
                  <a:cubicBezTo>
                    <a:pt x="4517" y="7606"/>
                    <a:pt x="4924" y="7691"/>
                    <a:pt x="5288" y="7691"/>
                  </a:cubicBezTo>
                  <a:cubicBezTo>
                    <a:pt x="6488" y="7691"/>
                    <a:pt x="7214" y="6768"/>
                    <a:pt x="7017" y="5258"/>
                  </a:cubicBezTo>
                  <a:cubicBezTo>
                    <a:pt x="6760" y="3261"/>
                    <a:pt x="5048" y="1035"/>
                    <a:pt x="3165" y="265"/>
                  </a:cubicBezTo>
                  <a:cubicBezTo>
                    <a:pt x="2727" y="85"/>
                    <a:pt x="2318" y="0"/>
                    <a:pt x="19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5318700" y="3762675"/>
              <a:ext cx="319575" cy="333750"/>
            </a:xfrm>
            <a:custGeom>
              <a:avLst/>
              <a:gdLst/>
              <a:ahLst/>
              <a:cxnLst/>
              <a:rect l="l" t="t" r="r" b="b"/>
              <a:pathLst>
                <a:path w="12783" h="13350" extrusionOk="0">
                  <a:moveTo>
                    <a:pt x="9730" y="1512"/>
                  </a:moveTo>
                  <a:cubicBezTo>
                    <a:pt x="9765" y="1540"/>
                    <a:pt x="9802" y="1568"/>
                    <a:pt x="9839" y="1596"/>
                  </a:cubicBezTo>
                  <a:lnTo>
                    <a:pt x="9839" y="1596"/>
                  </a:lnTo>
                  <a:cubicBezTo>
                    <a:pt x="9803" y="1568"/>
                    <a:pt x="9766" y="1540"/>
                    <a:pt x="9730" y="1512"/>
                  </a:cubicBezTo>
                  <a:close/>
                  <a:moveTo>
                    <a:pt x="9839" y="1596"/>
                  </a:moveTo>
                  <a:cubicBezTo>
                    <a:pt x="10327" y="1981"/>
                    <a:pt x="10781" y="2448"/>
                    <a:pt x="11171" y="2960"/>
                  </a:cubicBezTo>
                  <a:lnTo>
                    <a:pt x="11171" y="2960"/>
                  </a:lnTo>
                  <a:cubicBezTo>
                    <a:pt x="11166" y="2953"/>
                    <a:pt x="11161" y="2946"/>
                    <a:pt x="11157" y="2939"/>
                  </a:cubicBezTo>
                  <a:cubicBezTo>
                    <a:pt x="11100" y="2853"/>
                    <a:pt x="11014" y="2739"/>
                    <a:pt x="10928" y="2654"/>
                  </a:cubicBezTo>
                  <a:cubicBezTo>
                    <a:pt x="10871" y="2568"/>
                    <a:pt x="10757" y="2454"/>
                    <a:pt x="10700" y="2397"/>
                  </a:cubicBezTo>
                  <a:cubicBezTo>
                    <a:pt x="10500" y="2169"/>
                    <a:pt x="10187" y="1883"/>
                    <a:pt x="10158" y="1855"/>
                  </a:cubicBezTo>
                  <a:cubicBezTo>
                    <a:pt x="10072" y="1769"/>
                    <a:pt x="9953" y="1682"/>
                    <a:pt x="9839" y="1596"/>
                  </a:cubicBezTo>
                  <a:close/>
                  <a:moveTo>
                    <a:pt x="11171" y="2960"/>
                  </a:moveTo>
                  <a:cubicBezTo>
                    <a:pt x="11227" y="3043"/>
                    <a:pt x="11304" y="3146"/>
                    <a:pt x="11356" y="3224"/>
                  </a:cubicBezTo>
                  <a:cubicBezTo>
                    <a:pt x="11365" y="3233"/>
                    <a:pt x="11373" y="3241"/>
                    <a:pt x="11381" y="3249"/>
                  </a:cubicBezTo>
                  <a:lnTo>
                    <a:pt x="11381" y="3249"/>
                  </a:lnTo>
                  <a:cubicBezTo>
                    <a:pt x="11313" y="3151"/>
                    <a:pt x="11243" y="3055"/>
                    <a:pt x="11171" y="2960"/>
                  </a:cubicBezTo>
                  <a:close/>
                  <a:moveTo>
                    <a:pt x="4965" y="0"/>
                  </a:moveTo>
                  <a:cubicBezTo>
                    <a:pt x="4823" y="29"/>
                    <a:pt x="4651" y="29"/>
                    <a:pt x="4480" y="57"/>
                  </a:cubicBezTo>
                  <a:cubicBezTo>
                    <a:pt x="4480" y="57"/>
                    <a:pt x="4138" y="86"/>
                    <a:pt x="3681" y="229"/>
                  </a:cubicBezTo>
                  <a:cubicBezTo>
                    <a:pt x="3225" y="343"/>
                    <a:pt x="2911" y="485"/>
                    <a:pt x="2911" y="485"/>
                  </a:cubicBezTo>
                  <a:cubicBezTo>
                    <a:pt x="2797" y="542"/>
                    <a:pt x="2626" y="599"/>
                    <a:pt x="2511" y="656"/>
                  </a:cubicBezTo>
                  <a:cubicBezTo>
                    <a:pt x="2312" y="771"/>
                    <a:pt x="2055" y="913"/>
                    <a:pt x="1855" y="999"/>
                  </a:cubicBezTo>
                  <a:cubicBezTo>
                    <a:pt x="1741" y="1084"/>
                    <a:pt x="1598" y="1170"/>
                    <a:pt x="1484" y="1256"/>
                  </a:cubicBezTo>
                  <a:cubicBezTo>
                    <a:pt x="1399" y="1313"/>
                    <a:pt x="1285" y="1427"/>
                    <a:pt x="1199" y="1484"/>
                  </a:cubicBezTo>
                  <a:cubicBezTo>
                    <a:pt x="400" y="2140"/>
                    <a:pt x="1" y="3310"/>
                    <a:pt x="200" y="4851"/>
                  </a:cubicBezTo>
                  <a:cubicBezTo>
                    <a:pt x="628" y="8046"/>
                    <a:pt x="3424" y="11670"/>
                    <a:pt x="6477" y="12925"/>
                  </a:cubicBezTo>
                  <a:cubicBezTo>
                    <a:pt x="7194" y="13212"/>
                    <a:pt x="7857" y="13350"/>
                    <a:pt x="8448" y="13350"/>
                  </a:cubicBezTo>
                  <a:cubicBezTo>
                    <a:pt x="9150" y="13350"/>
                    <a:pt x="9750" y="13155"/>
                    <a:pt x="10215" y="12783"/>
                  </a:cubicBezTo>
                  <a:cubicBezTo>
                    <a:pt x="10557" y="12526"/>
                    <a:pt x="10985" y="12155"/>
                    <a:pt x="11413" y="11584"/>
                  </a:cubicBezTo>
                  <a:cubicBezTo>
                    <a:pt x="11642" y="11270"/>
                    <a:pt x="11841" y="10985"/>
                    <a:pt x="11870" y="10900"/>
                  </a:cubicBezTo>
                  <a:cubicBezTo>
                    <a:pt x="12098" y="10500"/>
                    <a:pt x="12241" y="10186"/>
                    <a:pt x="12241" y="10129"/>
                  </a:cubicBezTo>
                  <a:cubicBezTo>
                    <a:pt x="12298" y="10044"/>
                    <a:pt x="12355" y="9901"/>
                    <a:pt x="12384" y="9787"/>
                  </a:cubicBezTo>
                  <a:cubicBezTo>
                    <a:pt x="12441" y="9644"/>
                    <a:pt x="12498" y="9444"/>
                    <a:pt x="12526" y="9302"/>
                  </a:cubicBezTo>
                  <a:cubicBezTo>
                    <a:pt x="12555" y="9188"/>
                    <a:pt x="12612" y="9045"/>
                    <a:pt x="12640" y="8931"/>
                  </a:cubicBezTo>
                  <a:cubicBezTo>
                    <a:pt x="12669" y="8760"/>
                    <a:pt x="12697" y="8531"/>
                    <a:pt x="12726" y="8360"/>
                  </a:cubicBezTo>
                  <a:cubicBezTo>
                    <a:pt x="12726" y="8246"/>
                    <a:pt x="12754" y="8103"/>
                    <a:pt x="12754" y="7989"/>
                  </a:cubicBezTo>
                  <a:cubicBezTo>
                    <a:pt x="12754" y="7818"/>
                    <a:pt x="12783" y="7561"/>
                    <a:pt x="12783" y="7390"/>
                  </a:cubicBezTo>
                  <a:cubicBezTo>
                    <a:pt x="12783" y="7162"/>
                    <a:pt x="12754" y="6848"/>
                    <a:pt x="12726" y="6620"/>
                  </a:cubicBezTo>
                  <a:cubicBezTo>
                    <a:pt x="12697" y="6449"/>
                    <a:pt x="12640" y="6220"/>
                    <a:pt x="12612" y="6049"/>
                  </a:cubicBezTo>
                  <a:cubicBezTo>
                    <a:pt x="12583" y="5935"/>
                    <a:pt x="12555" y="5764"/>
                    <a:pt x="12526" y="5678"/>
                  </a:cubicBezTo>
                  <a:cubicBezTo>
                    <a:pt x="12526" y="5621"/>
                    <a:pt x="12412" y="5279"/>
                    <a:pt x="12269" y="4851"/>
                  </a:cubicBezTo>
                  <a:cubicBezTo>
                    <a:pt x="12098" y="4451"/>
                    <a:pt x="11927" y="4137"/>
                    <a:pt x="11927" y="4137"/>
                  </a:cubicBezTo>
                  <a:cubicBezTo>
                    <a:pt x="11870" y="4052"/>
                    <a:pt x="11813" y="3909"/>
                    <a:pt x="11756" y="3824"/>
                  </a:cubicBezTo>
                  <a:cubicBezTo>
                    <a:pt x="11515" y="3421"/>
                    <a:pt x="11500" y="3372"/>
                    <a:pt x="11381" y="3249"/>
                  </a:cubicBezTo>
                  <a:lnTo>
                    <a:pt x="11381" y="3249"/>
                  </a:lnTo>
                  <a:cubicBezTo>
                    <a:pt x="11956" y="4080"/>
                    <a:pt x="12358" y="5006"/>
                    <a:pt x="12469" y="5878"/>
                  </a:cubicBezTo>
                  <a:cubicBezTo>
                    <a:pt x="12666" y="7388"/>
                    <a:pt x="11940" y="8311"/>
                    <a:pt x="10740" y="8311"/>
                  </a:cubicBezTo>
                  <a:cubicBezTo>
                    <a:pt x="10376" y="8311"/>
                    <a:pt x="9969" y="8226"/>
                    <a:pt x="9530" y="8046"/>
                  </a:cubicBezTo>
                  <a:cubicBezTo>
                    <a:pt x="8075" y="7447"/>
                    <a:pt x="6706" y="5963"/>
                    <a:pt x="6049" y="4423"/>
                  </a:cubicBezTo>
                  <a:cubicBezTo>
                    <a:pt x="6049" y="4423"/>
                    <a:pt x="5678" y="3253"/>
                    <a:pt x="5650" y="3053"/>
                  </a:cubicBezTo>
                  <a:cubicBezTo>
                    <a:pt x="5453" y="1543"/>
                    <a:pt x="6196" y="620"/>
                    <a:pt x="7403" y="620"/>
                  </a:cubicBezTo>
                  <a:cubicBezTo>
                    <a:pt x="7770" y="620"/>
                    <a:pt x="8179" y="705"/>
                    <a:pt x="8617" y="885"/>
                  </a:cubicBezTo>
                  <a:cubicBezTo>
                    <a:pt x="8760" y="942"/>
                    <a:pt x="8931" y="1027"/>
                    <a:pt x="9074" y="1113"/>
                  </a:cubicBezTo>
                  <a:cubicBezTo>
                    <a:pt x="9074" y="1084"/>
                    <a:pt x="9102" y="1084"/>
                    <a:pt x="9102" y="1084"/>
                  </a:cubicBezTo>
                  <a:cubicBezTo>
                    <a:pt x="8874" y="942"/>
                    <a:pt x="8532" y="742"/>
                    <a:pt x="8418" y="685"/>
                  </a:cubicBezTo>
                  <a:cubicBezTo>
                    <a:pt x="8303" y="656"/>
                    <a:pt x="8161" y="571"/>
                    <a:pt x="8047" y="542"/>
                  </a:cubicBezTo>
                  <a:cubicBezTo>
                    <a:pt x="7904" y="485"/>
                    <a:pt x="7733" y="400"/>
                    <a:pt x="7590" y="371"/>
                  </a:cubicBezTo>
                  <a:cubicBezTo>
                    <a:pt x="7476" y="314"/>
                    <a:pt x="7333" y="286"/>
                    <a:pt x="7219" y="257"/>
                  </a:cubicBezTo>
                  <a:cubicBezTo>
                    <a:pt x="7048" y="200"/>
                    <a:pt x="6791" y="143"/>
                    <a:pt x="6620" y="114"/>
                  </a:cubicBezTo>
                  <a:cubicBezTo>
                    <a:pt x="6506" y="86"/>
                    <a:pt x="6363" y="57"/>
                    <a:pt x="6249" y="57"/>
                  </a:cubicBezTo>
                  <a:cubicBezTo>
                    <a:pt x="6078" y="29"/>
                    <a:pt x="5878" y="0"/>
                    <a:pt x="5707" y="0"/>
                  </a:cubicBezTo>
                  <a:close/>
                </a:path>
              </a:pathLst>
            </a:custGeom>
            <a:solidFill>
              <a:srgbClr val="A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5489175" y="3743400"/>
              <a:ext cx="190475" cy="195700"/>
            </a:xfrm>
            <a:custGeom>
              <a:avLst/>
              <a:gdLst/>
              <a:ahLst/>
              <a:cxnLst/>
              <a:rect l="l" t="t" r="r" b="b"/>
              <a:pathLst>
                <a:path w="7619" h="7828" extrusionOk="0">
                  <a:moveTo>
                    <a:pt x="3339" y="1"/>
                  </a:moveTo>
                  <a:cubicBezTo>
                    <a:pt x="3331" y="7"/>
                    <a:pt x="3323" y="13"/>
                    <a:pt x="3315" y="20"/>
                  </a:cubicBezTo>
                  <a:lnTo>
                    <a:pt x="3315" y="20"/>
                  </a:lnTo>
                  <a:lnTo>
                    <a:pt x="3339" y="1"/>
                  </a:lnTo>
                  <a:close/>
                  <a:moveTo>
                    <a:pt x="3315" y="20"/>
                  </a:moveTo>
                  <a:lnTo>
                    <a:pt x="571" y="2198"/>
                  </a:lnTo>
                  <a:cubicBezTo>
                    <a:pt x="172" y="2512"/>
                    <a:pt x="1" y="3054"/>
                    <a:pt x="86" y="3796"/>
                  </a:cubicBezTo>
                  <a:cubicBezTo>
                    <a:pt x="286" y="5308"/>
                    <a:pt x="1599" y="7020"/>
                    <a:pt x="3054" y="7619"/>
                  </a:cubicBezTo>
                  <a:cubicBezTo>
                    <a:pt x="3391" y="7762"/>
                    <a:pt x="3705" y="7828"/>
                    <a:pt x="3985" y="7828"/>
                  </a:cubicBezTo>
                  <a:cubicBezTo>
                    <a:pt x="4319" y="7828"/>
                    <a:pt x="4605" y="7733"/>
                    <a:pt x="4823" y="7562"/>
                  </a:cubicBezTo>
                  <a:lnTo>
                    <a:pt x="7619" y="5336"/>
                  </a:lnTo>
                  <a:lnTo>
                    <a:pt x="7619" y="5336"/>
                  </a:lnTo>
                  <a:cubicBezTo>
                    <a:pt x="7386" y="5507"/>
                    <a:pt x="7093" y="5602"/>
                    <a:pt x="6755" y="5602"/>
                  </a:cubicBezTo>
                  <a:cubicBezTo>
                    <a:pt x="6473" y="5602"/>
                    <a:pt x="6159" y="5536"/>
                    <a:pt x="5821" y="5393"/>
                  </a:cubicBezTo>
                  <a:cubicBezTo>
                    <a:pt x="4395" y="4794"/>
                    <a:pt x="3054" y="3082"/>
                    <a:pt x="2854" y="1570"/>
                  </a:cubicBezTo>
                  <a:cubicBezTo>
                    <a:pt x="2770" y="872"/>
                    <a:pt x="2960" y="311"/>
                    <a:pt x="3315" y="20"/>
                  </a:cubicBezTo>
                  <a:close/>
                </a:path>
              </a:pathLst>
            </a:custGeom>
            <a:solidFill>
              <a:srgbClr val="A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5536975" y="3638550"/>
              <a:ext cx="256825" cy="279650"/>
            </a:xfrm>
            <a:custGeom>
              <a:avLst/>
              <a:gdLst/>
              <a:ahLst/>
              <a:cxnLst/>
              <a:rect l="l" t="t" r="r" b="b"/>
              <a:pathLst>
                <a:path w="10273" h="11186" extrusionOk="0">
                  <a:moveTo>
                    <a:pt x="3972" y="582"/>
                  </a:moveTo>
                  <a:cubicBezTo>
                    <a:pt x="4391" y="582"/>
                    <a:pt x="4860" y="679"/>
                    <a:pt x="5364" y="885"/>
                  </a:cubicBezTo>
                  <a:cubicBezTo>
                    <a:pt x="7533" y="1770"/>
                    <a:pt x="9502" y="4338"/>
                    <a:pt x="9816" y="6620"/>
                  </a:cubicBezTo>
                  <a:cubicBezTo>
                    <a:pt x="10034" y="8345"/>
                    <a:pt x="9200" y="9418"/>
                    <a:pt x="7825" y="9418"/>
                  </a:cubicBezTo>
                  <a:cubicBezTo>
                    <a:pt x="7403" y="9418"/>
                    <a:pt x="6929" y="9317"/>
                    <a:pt x="6420" y="9102"/>
                  </a:cubicBezTo>
                  <a:cubicBezTo>
                    <a:pt x="4252" y="8218"/>
                    <a:pt x="2254" y="5650"/>
                    <a:pt x="1969" y="3396"/>
                  </a:cubicBezTo>
                  <a:cubicBezTo>
                    <a:pt x="1750" y="1644"/>
                    <a:pt x="2590" y="582"/>
                    <a:pt x="3972" y="582"/>
                  </a:cubicBezTo>
                  <a:close/>
                  <a:moveTo>
                    <a:pt x="2968" y="1"/>
                  </a:moveTo>
                  <a:cubicBezTo>
                    <a:pt x="2939" y="1"/>
                    <a:pt x="2740" y="29"/>
                    <a:pt x="2426" y="86"/>
                  </a:cubicBezTo>
                  <a:cubicBezTo>
                    <a:pt x="2283" y="115"/>
                    <a:pt x="2112" y="172"/>
                    <a:pt x="1969" y="229"/>
                  </a:cubicBezTo>
                  <a:cubicBezTo>
                    <a:pt x="1855" y="286"/>
                    <a:pt x="1712" y="343"/>
                    <a:pt x="1598" y="400"/>
                  </a:cubicBezTo>
                  <a:cubicBezTo>
                    <a:pt x="1541" y="429"/>
                    <a:pt x="1456" y="486"/>
                    <a:pt x="1399" y="543"/>
                  </a:cubicBezTo>
                  <a:cubicBezTo>
                    <a:pt x="1341" y="571"/>
                    <a:pt x="1256" y="628"/>
                    <a:pt x="1199" y="657"/>
                  </a:cubicBezTo>
                  <a:cubicBezTo>
                    <a:pt x="1142" y="714"/>
                    <a:pt x="1056" y="800"/>
                    <a:pt x="971" y="857"/>
                  </a:cubicBezTo>
                  <a:cubicBezTo>
                    <a:pt x="913" y="942"/>
                    <a:pt x="799" y="1056"/>
                    <a:pt x="742" y="1142"/>
                  </a:cubicBezTo>
                  <a:cubicBezTo>
                    <a:pt x="685" y="1199"/>
                    <a:pt x="657" y="1256"/>
                    <a:pt x="600" y="1313"/>
                  </a:cubicBezTo>
                  <a:cubicBezTo>
                    <a:pt x="543" y="1427"/>
                    <a:pt x="457" y="1570"/>
                    <a:pt x="400" y="1684"/>
                  </a:cubicBezTo>
                  <a:cubicBezTo>
                    <a:pt x="371" y="1741"/>
                    <a:pt x="314" y="1827"/>
                    <a:pt x="286" y="1912"/>
                  </a:cubicBezTo>
                  <a:cubicBezTo>
                    <a:pt x="229" y="2055"/>
                    <a:pt x="172" y="2226"/>
                    <a:pt x="143" y="2397"/>
                  </a:cubicBezTo>
                  <a:cubicBezTo>
                    <a:pt x="86" y="2540"/>
                    <a:pt x="57" y="2768"/>
                    <a:pt x="29" y="2939"/>
                  </a:cubicBezTo>
                  <a:cubicBezTo>
                    <a:pt x="29" y="3082"/>
                    <a:pt x="0" y="3282"/>
                    <a:pt x="0" y="3425"/>
                  </a:cubicBezTo>
                  <a:cubicBezTo>
                    <a:pt x="29" y="3624"/>
                    <a:pt x="29" y="3881"/>
                    <a:pt x="57" y="4109"/>
                  </a:cubicBezTo>
                  <a:cubicBezTo>
                    <a:pt x="57" y="4109"/>
                    <a:pt x="57" y="4109"/>
                    <a:pt x="57" y="4138"/>
                  </a:cubicBezTo>
                  <a:cubicBezTo>
                    <a:pt x="86" y="4280"/>
                    <a:pt x="115" y="4452"/>
                    <a:pt x="143" y="4594"/>
                  </a:cubicBezTo>
                  <a:cubicBezTo>
                    <a:pt x="172" y="4708"/>
                    <a:pt x="200" y="4880"/>
                    <a:pt x="229" y="5022"/>
                  </a:cubicBezTo>
                  <a:cubicBezTo>
                    <a:pt x="314" y="5251"/>
                    <a:pt x="400" y="5564"/>
                    <a:pt x="485" y="5793"/>
                  </a:cubicBezTo>
                  <a:cubicBezTo>
                    <a:pt x="543" y="5907"/>
                    <a:pt x="628" y="6078"/>
                    <a:pt x="685" y="6192"/>
                  </a:cubicBezTo>
                  <a:cubicBezTo>
                    <a:pt x="799" y="6477"/>
                    <a:pt x="1028" y="6877"/>
                    <a:pt x="1085" y="6991"/>
                  </a:cubicBezTo>
                  <a:cubicBezTo>
                    <a:pt x="1142" y="7077"/>
                    <a:pt x="1227" y="7248"/>
                    <a:pt x="1313" y="7362"/>
                  </a:cubicBezTo>
                  <a:cubicBezTo>
                    <a:pt x="1370" y="7476"/>
                    <a:pt x="1484" y="7619"/>
                    <a:pt x="1541" y="7733"/>
                  </a:cubicBezTo>
                  <a:cubicBezTo>
                    <a:pt x="1627" y="7818"/>
                    <a:pt x="1741" y="7961"/>
                    <a:pt x="1826" y="8075"/>
                  </a:cubicBezTo>
                  <a:cubicBezTo>
                    <a:pt x="1969" y="8304"/>
                    <a:pt x="2226" y="8560"/>
                    <a:pt x="2397" y="8760"/>
                  </a:cubicBezTo>
                  <a:cubicBezTo>
                    <a:pt x="2483" y="8846"/>
                    <a:pt x="2625" y="8988"/>
                    <a:pt x="2711" y="9074"/>
                  </a:cubicBezTo>
                  <a:cubicBezTo>
                    <a:pt x="2768" y="9131"/>
                    <a:pt x="3082" y="9445"/>
                    <a:pt x="3367" y="9673"/>
                  </a:cubicBezTo>
                  <a:cubicBezTo>
                    <a:pt x="3481" y="9759"/>
                    <a:pt x="3624" y="9873"/>
                    <a:pt x="3738" y="9958"/>
                  </a:cubicBezTo>
                  <a:cubicBezTo>
                    <a:pt x="3938" y="10101"/>
                    <a:pt x="4223" y="10272"/>
                    <a:pt x="4451" y="10415"/>
                  </a:cubicBezTo>
                  <a:cubicBezTo>
                    <a:pt x="4566" y="10472"/>
                    <a:pt x="4737" y="10558"/>
                    <a:pt x="4851" y="10615"/>
                  </a:cubicBezTo>
                  <a:cubicBezTo>
                    <a:pt x="4965" y="10672"/>
                    <a:pt x="5108" y="10757"/>
                    <a:pt x="5222" y="10786"/>
                  </a:cubicBezTo>
                  <a:cubicBezTo>
                    <a:pt x="5364" y="10843"/>
                    <a:pt x="5536" y="10900"/>
                    <a:pt x="5678" y="10957"/>
                  </a:cubicBezTo>
                  <a:cubicBezTo>
                    <a:pt x="5792" y="10986"/>
                    <a:pt x="5907" y="11014"/>
                    <a:pt x="6021" y="11043"/>
                  </a:cubicBezTo>
                  <a:cubicBezTo>
                    <a:pt x="6163" y="11100"/>
                    <a:pt x="6363" y="11128"/>
                    <a:pt x="6506" y="11157"/>
                  </a:cubicBezTo>
                  <a:cubicBezTo>
                    <a:pt x="6648" y="11185"/>
                    <a:pt x="6877" y="11185"/>
                    <a:pt x="7048" y="11185"/>
                  </a:cubicBezTo>
                  <a:cubicBezTo>
                    <a:pt x="7191" y="11185"/>
                    <a:pt x="7419" y="11185"/>
                    <a:pt x="7590" y="11157"/>
                  </a:cubicBezTo>
                  <a:cubicBezTo>
                    <a:pt x="7733" y="11128"/>
                    <a:pt x="7961" y="11071"/>
                    <a:pt x="8075" y="11043"/>
                  </a:cubicBezTo>
                  <a:cubicBezTo>
                    <a:pt x="8161" y="11014"/>
                    <a:pt x="8246" y="10986"/>
                    <a:pt x="8303" y="10957"/>
                  </a:cubicBezTo>
                  <a:cubicBezTo>
                    <a:pt x="8417" y="10900"/>
                    <a:pt x="8589" y="10843"/>
                    <a:pt x="8674" y="10786"/>
                  </a:cubicBezTo>
                  <a:cubicBezTo>
                    <a:pt x="8874" y="10672"/>
                    <a:pt x="9017" y="10558"/>
                    <a:pt x="9159" y="10443"/>
                  </a:cubicBezTo>
                  <a:cubicBezTo>
                    <a:pt x="9416" y="10215"/>
                    <a:pt x="9559" y="10015"/>
                    <a:pt x="9559" y="10015"/>
                  </a:cubicBezTo>
                  <a:cubicBezTo>
                    <a:pt x="9616" y="9958"/>
                    <a:pt x="9673" y="9873"/>
                    <a:pt x="9701" y="9816"/>
                  </a:cubicBezTo>
                  <a:cubicBezTo>
                    <a:pt x="9758" y="9702"/>
                    <a:pt x="9844" y="9587"/>
                    <a:pt x="9901" y="9473"/>
                  </a:cubicBezTo>
                  <a:cubicBezTo>
                    <a:pt x="9930" y="9388"/>
                    <a:pt x="9987" y="9302"/>
                    <a:pt x="10015" y="9217"/>
                  </a:cubicBezTo>
                  <a:cubicBezTo>
                    <a:pt x="10072" y="9074"/>
                    <a:pt x="10129" y="8874"/>
                    <a:pt x="10158" y="8731"/>
                  </a:cubicBezTo>
                  <a:cubicBezTo>
                    <a:pt x="10186" y="8646"/>
                    <a:pt x="10215" y="8532"/>
                    <a:pt x="10215" y="8446"/>
                  </a:cubicBezTo>
                  <a:cubicBezTo>
                    <a:pt x="10243" y="8332"/>
                    <a:pt x="10243" y="8189"/>
                    <a:pt x="10243" y="8075"/>
                  </a:cubicBezTo>
                  <a:cubicBezTo>
                    <a:pt x="10272" y="7876"/>
                    <a:pt x="10272" y="7619"/>
                    <a:pt x="10243" y="7419"/>
                  </a:cubicBezTo>
                  <a:cubicBezTo>
                    <a:pt x="10243" y="7248"/>
                    <a:pt x="10215" y="6963"/>
                    <a:pt x="10129" y="6592"/>
                  </a:cubicBezTo>
                  <a:cubicBezTo>
                    <a:pt x="10072" y="6278"/>
                    <a:pt x="9987" y="6021"/>
                    <a:pt x="9930" y="5793"/>
                  </a:cubicBezTo>
                  <a:cubicBezTo>
                    <a:pt x="9873" y="5621"/>
                    <a:pt x="9758" y="5336"/>
                    <a:pt x="9616" y="4994"/>
                  </a:cubicBezTo>
                  <a:cubicBezTo>
                    <a:pt x="9445" y="4651"/>
                    <a:pt x="9330" y="4423"/>
                    <a:pt x="9216" y="4223"/>
                  </a:cubicBezTo>
                  <a:cubicBezTo>
                    <a:pt x="9102" y="4052"/>
                    <a:pt x="8731" y="3425"/>
                    <a:pt x="8189" y="2768"/>
                  </a:cubicBezTo>
                  <a:cubicBezTo>
                    <a:pt x="7790" y="2312"/>
                    <a:pt x="7362" y="1884"/>
                    <a:pt x="6905" y="1513"/>
                  </a:cubicBezTo>
                  <a:cubicBezTo>
                    <a:pt x="6648" y="1313"/>
                    <a:pt x="6648" y="1313"/>
                    <a:pt x="6192" y="999"/>
                  </a:cubicBezTo>
                  <a:cubicBezTo>
                    <a:pt x="6078" y="914"/>
                    <a:pt x="5907" y="828"/>
                    <a:pt x="5764" y="743"/>
                  </a:cubicBezTo>
                  <a:cubicBezTo>
                    <a:pt x="5564" y="628"/>
                    <a:pt x="5279" y="486"/>
                    <a:pt x="5051" y="400"/>
                  </a:cubicBezTo>
                  <a:cubicBezTo>
                    <a:pt x="4908" y="343"/>
                    <a:pt x="4737" y="286"/>
                    <a:pt x="4594" y="229"/>
                  </a:cubicBezTo>
                  <a:cubicBezTo>
                    <a:pt x="4509" y="200"/>
                    <a:pt x="4366" y="172"/>
                    <a:pt x="4252" y="143"/>
                  </a:cubicBezTo>
                  <a:cubicBezTo>
                    <a:pt x="4109" y="86"/>
                    <a:pt x="3909" y="58"/>
                    <a:pt x="3767" y="58"/>
                  </a:cubicBezTo>
                  <a:cubicBezTo>
                    <a:pt x="3681" y="29"/>
                    <a:pt x="3567" y="29"/>
                    <a:pt x="3481" y="1"/>
                  </a:cubicBezTo>
                  <a:close/>
                </a:path>
              </a:pathLst>
            </a:custGeom>
            <a:solidFill>
              <a:srgbClr val="8D3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5378625" y="3767300"/>
              <a:ext cx="141975" cy="69900"/>
            </a:xfrm>
            <a:custGeom>
              <a:avLst/>
              <a:gdLst/>
              <a:ahLst/>
              <a:cxnLst/>
              <a:rect l="l" t="t" r="r" b="b"/>
              <a:pathLst>
                <a:path w="5679" h="2796" extrusionOk="0">
                  <a:moveTo>
                    <a:pt x="3947" y="0"/>
                  </a:moveTo>
                  <a:cubicBezTo>
                    <a:pt x="3347" y="0"/>
                    <a:pt x="2716" y="190"/>
                    <a:pt x="2283" y="529"/>
                  </a:cubicBezTo>
                  <a:lnTo>
                    <a:pt x="200" y="2183"/>
                  </a:lnTo>
                  <a:cubicBezTo>
                    <a:pt x="0" y="2355"/>
                    <a:pt x="57" y="2668"/>
                    <a:pt x="314" y="2726"/>
                  </a:cubicBezTo>
                  <a:lnTo>
                    <a:pt x="457" y="2754"/>
                  </a:lnTo>
                  <a:cubicBezTo>
                    <a:pt x="497" y="2761"/>
                    <a:pt x="538" y="2764"/>
                    <a:pt x="578" y="2764"/>
                  </a:cubicBezTo>
                  <a:cubicBezTo>
                    <a:pt x="707" y="2764"/>
                    <a:pt x="833" y="2727"/>
                    <a:pt x="942" y="2640"/>
                  </a:cubicBezTo>
                  <a:lnTo>
                    <a:pt x="2825" y="1185"/>
                  </a:lnTo>
                  <a:cubicBezTo>
                    <a:pt x="3099" y="970"/>
                    <a:pt x="3560" y="848"/>
                    <a:pt x="3979" y="848"/>
                  </a:cubicBezTo>
                  <a:cubicBezTo>
                    <a:pt x="4172" y="848"/>
                    <a:pt x="4356" y="874"/>
                    <a:pt x="4508" y="928"/>
                  </a:cubicBezTo>
                  <a:cubicBezTo>
                    <a:pt x="4680" y="1014"/>
                    <a:pt x="4765" y="1099"/>
                    <a:pt x="4765" y="1156"/>
                  </a:cubicBezTo>
                  <a:cubicBezTo>
                    <a:pt x="4765" y="1213"/>
                    <a:pt x="4708" y="1299"/>
                    <a:pt x="4565" y="1413"/>
                  </a:cubicBezTo>
                  <a:lnTo>
                    <a:pt x="3595" y="2212"/>
                  </a:lnTo>
                  <a:cubicBezTo>
                    <a:pt x="3424" y="2326"/>
                    <a:pt x="3453" y="2611"/>
                    <a:pt x="3652" y="2697"/>
                  </a:cubicBezTo>
                  <a:lnTo>
                    <a:pt x="3767" y="2754"/>
                  </a:lnTo>
                  <a:cubicBezTo>
                    <a:pt x="3843" y="2783"/>
                    <a:pt x="3919" y="2795"/>
                    <a:pt x="3993" y="2795"/>
                  </a:cubicBezTo>
                  <a:cubicBezTo>
                    <a:pt x="4141" y="2795"/>
                    <a:pt x="4280" y="2745"/>
                    <a:pt x="4394" y="2668"/>
                  </a:cubicBezTo>
                  <a:lnTo>
                    <a:pt x="5108" y="2098"/>
                  </a:lnTo>
                  <a:cubicBezTo>
                    <a:pt x="5478" y="1784"/>
                    <a:pt x="5678" y="1413"/>
                    <a:pt x="5621" y="1014"/>
                  </a:cubicBezTo>
                  <a:cubicBezTo>
                    <a:pt x="5564" y="643"/>
                    <a:pt x="5250" y="329"/>
                    <a:pt x="4822" y="158"/>
                  </a:cubicBezTo>
                  <a:cubicBezTo>
                    <a:pt x="4560" y="51"/>
                    <a:pt x="4258" y="0"/>
                    <a:pt x="3947" y="0"/>
                  </a:cubicBezTo>
                  <a:close/>
                </a:path>
              </a:pathLst>
            </a:custGeom>
            <a:solidFill>
              <a:srgbClr val="8D3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5006275" y="4056725"/>
              <a:ext cx="260375" cy="136625"/>
            </a:xfrm>
            <a:custGeom>
              <a:avLst/>
              <a:gdLst/>
              <a:ahLst/>
              <a:cxnLst/>
              <a:rect l="l" t="t" r="r" b="b"/>
              <a:pathLst>
                <a:path w="10415" h="5465" extrusionOk="0">
                  <a:moveTo>
                    <a:pt x="5197" y="1"/>
                  </a:moveTo>
                  <a:cubicBezTo>
                    <a:pt x="3981" y="1"/>
                    <a:pt x="2768" y="265"/>
                    <a:pt x="1855" y="792"/>
                  </a:cubicBezTo>
                  <a:cubicBezTo>
                    <a:pt x="0" y="1848"/>
                    <a:pt x="0" y="3589"/>
                    <a:pt x="1855" y="4673"/>
                  </a:cubicBezTo>
                  <a:cubicBezTo>
                    <a:pt x="2797" y="5201"/>
                    <a:pt x="4016" y="5465"/>
                    <a:pt x="5229" y="5465"/>
                  </a:cubicBezTo>
                  <a:cubicBezTo>
                    <a:pt x="6442" y="5465"/>
                    <a:pt x="7647" y="5201"/>
                    <a:pt x="8560" y="4673"/>
                  </a:cubicBezTo>
                  <a:cubicBezTo>
                    <a:pt x="10415" y="3617"/>
                    <a:pt x="10415" y="1877"/>
                    <a:pt x="8560" y="792"/>
                  </a:cubicBezTo>
                  <a:cubicBezTo>
                    <a:pt x="7633" y="265"/>
                    <a:pt x="6413" y="1"/>
                    <a:pt x="5197"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4992725" y="4043275"/>
              <a:ext cx="260375" cy="136800"/>
            </a:xfrm>
            <a:custGeom>
              <a:avLst/>
              <a:gdLst/>
              <a:ahLst/>
              <a:cxnLst/>
              <a:rect l="l" t="t" r="r" b="b"/>
              <a:pathLst>
                <a:path w="10415" h="5472" extrusionOk="0">
                  <a:moveTo>
                    <a:pt x="5183" y="0"/>
                  </a:moveTo>
                  <a:cubicBezTo>
                    <a:pt x="3979" y="0"/>
                    <a:pt x="2776" y="264"/>
                    <a:pt x="1855" y="788"/>
                  </a:cubicBezTo>
                  <a:cubicBezTo>
                    <a:pt x="0" y="1872"/>
                    <a:pt x="29" y="3584"/>
                    <a:pt x="1883" y="4669"/>
                  </a:cubicBezTo>
                  <a:cubicBezTo>
                    <a:pt x="2817" y="5200"/>
                    <a:pt x="4040" y="5471"/>
                    <a:pt x="5260" y="5471"/>
                  </a:cubicBezTo>
                  <a:cubicBezTo>
                    <a:pt x="6465" y="5471"/>
                    <a:pt x="7667" y="5207"/>
                    <a:pt x="8589" y="4669"/>
                  </a:cubicBezTo>
                  <a:cubicBezTo>
                    <a:pt x="10415" y="3613"/>
                    <a:pt x="10415" y="1872"/>
                    <a:pt x="8560" y="817"/>
                  </a:cubicBezTo>
                  <a:cubicBezTo>
                    <a:pt x="7627" y="271"/>
                    <a:pt x="6404" y="0"/>
                    <a:pt x="5183" y="0"/>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5009850" y="4055150"/>
              <a:ext cx="139825" cy="79875"/>
            </a:xfrm>
            <a:custGeom>
              <a:avLst/>
              <a:gdLst/>
              <a:ahLst/>
              <a:cxnLst/>
              <a:rect l="l" t="t" r="r" b="b"/>
              <a:pathLst>
                <a:path w="5593" h="3195" extrusionOk="0">
                  <a:moveTo>
                    <a:pt x="3598" y="0"/>
                  </a:moveTo>
                  <a:cubicBezTo>
                    <a:pt x="2570" y="0"/>
                    <a:pt x="1412" y="456"/>
                    <a:pt x="770" y="1169"/>
                  </a:cubicBezTo>
                  <a:cubicBezTo>
                    <a:pt x="0" y="2025"/>
                    <a:pt x="285" y="2910"/>
                    <a:pt x="1427" y="3138"/>
                  </a:cubicBezTo>
                  <a:cubicBezTo>
                    <a:pt x="1612" y="3176"/>
                    <a:pt x="1810" y="3194"/>
                    <a:pt x="2013" y="3194"/>
                  </a:cubicBezTo>
                  <a:cubicBezTo>
                    <a:pt x="3032" y="3194"/>
                    <a:pt x="4209" y="2739"/>
                    <a:pt x="4851" y="2025"/>
                  </a:cubicBezTo>
                  <a:cubicBezTo>
                    <a:pt x="5592" y="1169"/>
                    <a:pt x="5307" y="285"/>
                    <a:pt x="4194" y="56"/>
                  </a:cubicBezTo>
                  <a:cubicBezTo>
                    <a:pt x="4004" y="18"/>
                    <a:pt x="3804" y="0"/>
                    <a:pt x="3598"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5185325" y="4082950"/>
              <a:ext cx="353100" cy="189125"/>
            </a:xfrm>
            <a:custGeom>
              <a:avLst/>
              <a:gdLst/>
              <a:ahLst/>
              <a:cxnLst/>
              <a:rect l="l" t="t" r="r" b="b"/>
              <a:pathLst>
                <a:path w="14124" h="7565" extrusionOk="0">
                  <a:moveTo>
                    <a:pt x="7048" y="0"/>
                  </a:moveTo>
                  <a:cubicBezTo>
                    <a:pt x="5407" y="0"/>
                    <a:pt x="3766" y="371"/>
                    <a:pt x="2511" y="1113"/>
                  </a:cubicBezTo>
                  <a:cubicBezTo>
                    <a:pt x="0" y="2568"/>
                    <a:pt x="29" y="4965"/>
                    <a:pt x="2539" y="6448"/>
                  </a:cubicBezTo>
                  <a:cubicBezTo>
                    <a:pt x="3801" y="7194"/>
                    <a:pt x="5459" y="7565"/>
                    <a:pt x="7111" y="7565"/>
                  </a:cubicBezTo>
                  <a:cubicBezTo>
                    <a:pt x="8747" y="7565"/>
                    <a:pt x="10378" y="7201"/>
                    <a:pt x="11613" y="6477"/>
                  </a:cubicBezTo>
                  <a:cubicBezTo>
                    <a:pt x="14123" y="4993"/>
                    <a:pt x="14095" y="2597"/>
                    <a:pt x="11584" y="1113"/>
                  </a:cubicBezTo>
                  <a:cubicBezTo>
                    <a:pt x="10329" y="371"/>
                    <a:pt x="8688" y="0"/>
                    <a:pt x="7048"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5167475" y="4064750"/>
              <a:ext cx="353125" cy="188775"/>
            </a:xfrm>
            <a:custGeom>
              <a:avLst/>
              <a:gdLst/>
              <a:ahLst/>
              <a:cxnLst/>
              <a:rect l="l" t="t" r="r" b="b"/>
              <a:pathLst>
                <a:path w="14125" h="7551" extrusionOk="0">
                  <a:moveTo>
                    <a:pt x="6990" y="1"/>
                  </a:moveTo>
                  <a:cubicBezTo>
                    <a:pt x="5362" y="1"/>
                    <a:pt x="3741" y="364"/>
                    <a:pt x="2512" y="1099"/>
                  </a:cubicBezTo>
                  <a:cubicBezTo>
                    <a:pt x="1" y="2583"/>
                    <a:pt x="1" y="4951"/>
                    <a:pt x="2540" y="6435"/>
                  </a:cubicBezTo>
                  <a:cubicBezTo>
                    <a:pt x="3802" y="7180"/>
                    <a:pt x="5452" y="7551"/>
                    <a:pt x="7101" y="7551"/>
                  </a:cubicBezTo>
                  <a:cubicBezTo>
                    <a:pt x="8733" y="7551"/>
                    <a:pt x="10364" y="7187"/>
                    <a:pt x="11613" y="6463"/>
                  </a:cubicBezTo>
                  <a:cubicBezTo>
                    <a:pt x="14124" y="4979"/>
                    <a:pt x="14096" y="2583"/>
                    <a:pt x="11585" y="1128"/>
                  </a:cubicBezTo>
                  <a:cubicBezTo>
                    <a:pt x="10317" y="379"/>
                    <a:pt x="8650" y="1"/>
                    <a:pt x="6990" y="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5190300" y="4081050"/>
              <a:ext cx="189775" cy="110400"/>
            </a:xfrm>
            <a:custGeom>
              <a:avLst/>
              <a:gdLst/>
              <a:ahLst/>
              <a:cxnLst/>
              <a:rect l="l" t="t" r="r" b="b"/>
              <a:pathLst>
                <a:path w="7591" h="4416" extrusionOk="0">
                  <a:moveTo>
                    <a:pt x="4886" y="0"/>
                  </a:moveTo>
                  <a:cubicBezTo>
                    <a:pt x="3491" y="0"/>
                    <a:pt x="1910" y="639"/>
                    <a:pt x="1028" y="1617"/>
                  </a:cubicBezTo>
                  <a:cubicBezTo>
                    <a:pt x="1" y="2787"/>
                    <a:pt x="400" y="4014"/>
                    <a:pt x="1941" y="4327"/>
                  </a:cubicBezTo>
                  <a:cubicBezTo>
                    <a:pt x="2204" y="4387"/>
                    <a:pt x="2485" y="4416"/>
                    <a:pt x="2775" y="4416"/>
                  </a:cubicBezTo>
                  <a:cubicBezTo>
                    <a:pt x="4147" y="4416"/>
                    <a:pt x="5715" y="3776"/>
                    <a:pt x="6563" y="2787"/>
                  </a:cubicBezTo>
                  <a:cubicBezTo>
                    <a:pt x="7590" y="1617"/>
                    <a:pt x="7191" y="419"/>
                    <a:pt x="5679" y="76"/>
                  </a:cubicBezTo>
                  <a:cubicBezTo>
                    <a:pt x="5426" y="25"/>
                    <a:pt x="5159" y="0"/>
                    <a:pt x="4886"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11"/>
          <p:cNvSpPr txBox="1">
            <a:spLocks noGrp="1"/>
          </p:cNvSpPr>
          <p:nvPr>
            <p:ph type="title" hasCustomPrompt="1"/>
          </p:nvPr>
        </p:nvSpPr>
        <p:spPr>
          <a:xfrm>
            <a:off x="1441800" y="1060650"/>
            <a:ext cx="6260400" cy="1511100"/>
          </a:xfrm>
          <a:prstGeom prst="rect">
            <a:avLst/>
          </a:prstGeom>
        </p:spPr>
        <p:txBody>
          <a:bodyPr spcFirstLastPara="1" wrap="square" lIns="91425" tIns="91425" rIns="91425" bIns="91425" anchor="t" anchorCtr="0">
            <a:noAutofit/>
          </a:bodyPr>
          <a:lstStyle>
            <a:lvl1pPr lvl="0">
              <a:spcBef>
                <a:spcPts val="0"/>
              </a:spcBef>
              <a:spcAft>
                <a:spcPts val="0"/>
              </a:spcAft>
              <a:buSzPts val="9600"/>
              <a:buNone/>
              <a:defRPr sz="8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86" name="Google Shape;186;p11"/>
          <p:cNvSpPr txBox="1">
            <a:spLocks noGrp="1"/>
          </p:cNvSpPr>
          <p:nvPr>
            <p:ph type="subTitle" idx="1"/>
          </p:nvPr>
        </p:nvSpPr>
        <p:spPr>
          <a:xfrm>
            <a:off x="1441800" y="2587350"/>
            <a:ext cx="6260400" cy="56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96"/>
        <p:cNvGrpSpPr/>
        <p:nvPr/>
      </p:nvGrpSpPr>
      <p:grpSpPr>
        <a:xfrm>
          <a:off x="0" y="0"/>
          <a:ext cx="0" cy="0"/>
          <a:chOff x="0" y="0"/>
          <a:chExt cx="0" cy="0"/>
        </a:xfrm>
      </p:grpSpPr>
      <p:sp>
        <p:nvSpPr>
          <p:cNvPr id="197" name="Google Shape;197;p14"/>
          <p:cNvSpPr/>
          <p:nvPr/>
        </p:nvSpPr>
        <p:spPr>
          <a:xfrm flipH="1">
            <a:off x="-176826" y="-827875"/>
            <a:ext cx="9497751" cy="1742552"/>
          </a:xfrm>
          <a:custGeom>
            <a:avLst/>
            <a:gdLst/>
            <a:ahLst/>
            <a:cxnLst/>
            <a:rect l="l" t="t" r="r" b="b"/>
            <a:pathLst>
              <a:path w="268317" h="79279" extrusionOk="0">
                <a:moveTo>
                  <a:pt x="0" y="0"/>
                </a:moveTo>
                <a:lnTo>
                  <a:pt x="0" y="79279"/>
                </a:lnTo>
                <a:cubicBezTo>
                  <a:pt x="7966" y="70931"/>
                  <a:pt x="21084" y="60246"/>
                  <a:pt x="35680" y="54570"/>
                </a:cubicBezTo>
                <a:cubicBezTo>
                  <a:pt x="45602" y="50706"/>
                  <a:pt x="62059" y="46842"/>
                  <a:pt x="75463" y="46031"/>
                </a:cubicBezTo>
                <a:cubicBezTo>
                  <a:pt x="76452" y="45969"/>
                  <a:pt x="77443" y="45941"/>
                  <a:pt x="78437" y="45941"/>
                </a:cubicBezTo>
                <a:cubicBezTo>
                  <a:pt x="85694" y="45941"/>
                  <a:pt x="93055" y="47413"/>
                  <a:pt x="100328" y="47413"/>
                </a:cubicBezTo>
                <a:cubicBezTo>
                  <a:pt x="101902" y="47413"/>
                  <a:pt x="103473" y="47344"/>
                  <a:pt x="105037" y="47176"/>
                </a:cubicBezTo>
                <a:cubicBezTo>
                  <a:pt x="119434" y="45639"/>
                  <a:pt x="129505" y="41541"/>
                  <a:pt x="142938" y="41541"/>
                </a:cubicBezTo>
                <a:cubicBezTo>
                  <a:pt x="147842" y="41541"/>
                  <a:pt x="153194" y="42087"/>
                  <a:pt x="159368" y="43503"/>
                </a:cubicBezTo>
                <a:cubicBezTo>
                  <a:pt x="161134" y="43909"/>
                  <a:pt x="163021" y="44072"/>
                  <a:pt x="164988" y="44072"/>
                </a:cubicBezTo>
                <a:cubicBezTo>
                  <a:pt x="172916" y="44072"/>
                  <a:pt x="182123" y="41428"/>
                  <a:pt x="189737" y="41428"/>
                </a:cubicBezTo>
                <a:cubicBezTo>
                  <a:pt x="190441" y="41428"/>
                  <a:pt x="191131" y="41450"/>
                  <a:pt x="191805" y="41500"/>
                </a:cubicBezTo>
                <a:cubicBezTo>
                  <a:pt x="201488" y="42168"/>
                  <a:pt x="212984" y="50229"/>
                  <a:pt x="222572" y="51851"/>
                </a:cubicBezTo>
                <a:cubicBezTo>
                  <a:pt x="238742" y="54618"/>
                  <a:pt x="253482" y="56096"/>
                  <a:pt x="268317" y="61486"/>
                </a:cubicBezTo>
                <a:lnTo>
                  <a:pt x="268317" y="0"/>
                </a:ln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p:nvPr/>
        </p:nvSpPr>
        <p:spPr>
          <a:xfrm flipH="1">
            <a:off x="-176826" y="-790381"/>
            <a:ext cx="9497751" cy="911137"/>
          </a:xfrm>
          <a:custGeom>
            <a:avLst/>
            <a:gdLst/>
            <a:ahLst/>
            <a:cxnLst/>
            <a:rect l="l" t="t" r="r" b="b"/>
            <a:pathLst>
              <a:path w="268317" h="41453" extrusionOk="0">
                <a:moveTo>
                  <a:pt x="0" y="0"/>
                </a:moveTo>
                <a:lnTo>
                  <a:pt x="0" y="41452"/>
                </a:lnTo>
                <a:cubicBezTo>
                  <a:pt x="9159" y="38542"/>
                  <a:pt x="18699" y="36825"/>
                  <a:pt x="28334" y="36396"/>
                </a:cubicBezTo>
                <a:cubicBezTo>
                  <a:pt x="29813" y="36336"/>
                  <a:pt x="31292" y="36306"/>
                  <a:pt x="32770" y="36306"/>
                </a:cubicBezTo>
                <a:cubicBezTo>
                  <a:pt x="37204" y="36306"/>
                  <a:pt x="41631" y="36575"/>
                  <a:pt x="46031" y="37111"/>
                </a:cubicBezTo>
                <a:cubicBezTo>
                  <a:pt x="52185" y="37922"/>
                  <a:pt x="58243" y="39258"/>
                  <a:pt x="64396" y="39735"/>
                </a:cubicBezTo>
                <a:cubicBezTo>
                  <a:pt x="65553" y="39819"/>
                  <a:pt x="66703" y="39861"/>
                  <a:pt x="67847" y="39861"/>
                </a:cubicBezTo>
                <a:cubicBezTo>
                  <a:pt x="72547" y="39861"/>
                  <a:pt x="77136" y="39151"/>
                  <a:pt x="81664" y="37731"/>
                </a:cubicBezTo>
                <a:cubicBezTo>
                  <a:pt x="87197" y="36014"/>
                  <a:pt x="92492" y="33677"/>
                  <a:pt x="98025" y="32150"/>
                </a:cubicBezTo>
                <a:cubicBezTo>
                  <a:pt x="102952" y="30799"/>
                  <a:pt x="107953" y="30326"/>
                  <a:pt x="112974" y="30326"/>
                </a:cubicBezTo>
                <a:cubicBezTo>
                  <a:pt x="120008" y="30326"/>
                  <a:pt x="127081" y="31256"/>
                  <a:pt x="134039" y="32007"/>
                </a:cubicBezTo>
                <a:cubicBezTo>
                  <a:pt x="138906" y="32540"/>
                  <a:pt x="143772" y="32951"/>
                  <a:pt x="148663" y="32951"/>
                </a:cubicBezTo>
                <a:cubicBezTo>
                  <a:pt x="149908" y="32951"/>
                  <a:pt x="151155" y="32924"/>
                  <a:pt x="152404" y="32866"/>
                </a:cubicBezTo>
                <a:cubicBezTo>
                  <a:pt x="158414" y="32580"/>
                  <a:pt x="164329" y="31626"/>
                  <a:pt x="170244" y="30576"/>
                </a:cubicBezTo>
                <a:cubicBezTo>
                  <a:pt x="176397" y="29527"/>
                  <a:pt x="182551" y="28334"/>
                  <a:pt x="188752" y="27619"/>
                </a:cubicBezTo>
                <a:cubicBezTo>
                  <a:pt x="192346" y="27242"/>
                  <a:pt x="195941" y="27059"/>
                  <a:pt x="199535" y="27059"/>
                </a:cubicBezTo>
                <a:cubicBezTo>
                  <a:pt x="201856" y="27059"/>
                  <a:pt x="204176" y="27135"/>
                  <a:pt x="206497" y="27285"/>
                </a:cubicBezTo>
                <a:cubicBezTo>
                  <a:pt x="224480" y="28417"/>
                  <a:pt x="237048" y="35295"/>
                  <a:pt x="258768" y="35295"/>
                </a:cubicBezTo>
                <a:cubicBezTo>
                  <a:pt x="261764" y="35295"/>
                  <a:pt x="264934" y="35164"/>
                  <a:pt x="268317" y="34869"/>
                </a:cubicBezTo>
                <a:lnTo>
                  <a:pt x="268317" y="0"/>
                </a:ln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flipH="1">
            <a:off x="-176826" y="3640100"/>
            <a:ext cx="9497751" cy="1544128"/>
          </a:xfrm>
          <a:custGeom>
            <a:avLst/>
            <a:gdLst/>
            <a:ahLst/>
            <a:cxnLst/>
            <a:rect l="l" t="t" r="r" b="b"/>
            <a:pathLst>
              <a:path w="268317" h="44077" extrusionOk="0">
                <a:moveTo>
                  <a:pt x="0" y="1"/>
                </a:moveTo>
                <a:lnTo>
                  <a:pt x="0" y="44076"/>
                </a:lnTo>
                <a:lnTo>
                  <a:pt x="268317" y="44076"/>
                </a:lnTo>
                <a:lnTo>
                  <a:pt x="268317" y="7394"/>
                </a:lnTo>
                <a:cubicBezTo>
                  <a:pt x="257059" y="11258"/>
                  <a:pt x="247138" y="19224"/>
                  <a:pt x="236882" y="25044"/>
                </a:cubicBezTo>
                <a:cubicBezTo>
                  <a:pt x="233161" y="27190"/>
                  <a:pt x="229345" y="29098"/>
                  <a:pt x="225291" y="30529"/>
                </a:cubicBezTo>
                <a:cubicBezTo>
                  <a:pt x="220282" y="32294"/>
                  <a:pt x="214987" y="33248"/>
                  <a:pt x="209693" y="33821"/>
                </a:cubicBezTo>
                <a:cubicBezTo>
                  <a:pt x="198912" y="34918"/>
                  <a:pt x="187941" y="34918"/>
                  <a:pt x="177113" y="35252"/>
                </a:cubicBezTo>
                <a:cubicBezTo>
                  <a:pt x="154646" y="36015"/>
                  <a:pt x="132227" y="36778"/>
                  <a:pt x="109759" y="37541"/>
                </a:cubicBezTo>
                <a:cubicBezTo>
                  <a:pt x="98598" y="37923"/>
                  <a:pt x="87483" y="38400"/>
                  <a:pt x="76321" y="38591"/>
                </a:cubicBezTo>
                <a:cubicBezTo>
                  <a:pt x="73044" y="38650"/>
                  <a:pt x="69694" y="38737"/>
                  <a:pt x="66325" y="38737"/>
                </a:cubicBezTo>
                <a:cubicBezTo>
                  <a:pt x="58857" y="38737"/>
                  <a:pt x="51301" y="38310"/>
                  <a:pt x="44266" y="36206"/>
                </a:cubicBezTo>
                <a:cubicBezTo>
                  <a:pt x="34631" y="33344"/>
                  <a:pt x="26665" y="26904"/>
                  <a:pt x="19080" y="20560"/>
                </a:cubicBezTo>
                <a:cubicBezTo>
                  <a:pt x="12164" y="14788"/>
                  <a:pt x="4961" y="8825"/>
                  <a:pt x="477" y="859"/>
                </a:cubicBezTo>
                <a:cubicBezTo>
                  <a:pt x="334" y="573"/>
                  <a:pt x="143" y="287"/>
                  <a:pt x="0" y="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 name="Google Shape;200;p14"/>
          <p:cNvGrpSpPr/>
          <p:nvPr/>
        </p:nvGrpSpPr>
        <p:grpSpPr>
          <a:xfrm>
            <a:off x="-6728726" y="3010501"/>
            <a:ext cx="7868662" cy="5020524"/>
            <a:chOff x="597349" y="231651"/>
            <a:chExt cx="7868662" cy="5020524"/>
          </a:xfrm>
        </p:grpSpPr>
        <p:grpSp>
          <p:nvGrpSpPr>
            <p:cNvPr id="201" name="Google Shape;201;p14"/>
            <p:cNvGrpSpPr/>
            <p:nvPr/>
          </p:nvGrpSpPr>
          <p:grpSpPr>
            <a:xfrm rot="-123780">
              <a:off x="8200727" y="3732643"/>
              <a:ext cx="258942" cy="357066"/>
              <a:chOff x="1253947" y="1075355"/>
              <a:chExt cx="258930" cy="357048"/>
            </a:xfrm>
          </p:grpSpPr>
          <p:sp>
            <p:nvSpPr>
              <p:cNvPr id="202" name="Google Shape;202;p14"/>
              <p:cNvSpPr/>
              <p:nvPr/>
            </p:nvSpPr>
            <p:spPr>
              <a:xfrm>
                <a:off x="1253947" y="1264146"/>
                <a:ext cx="258930" cy="168258"/>
              </a:xfrm>
              <a:custGeom>
                <a:avLst/>
                <a:gdLst/>
                <a:ahLst/>
                <a:cxnLst/>
                <a:rect l="l" t="t" r="r" b="b"/>
                <a:pathLst>
                  <a:path w="6154" h="3999" extrusionOk="0">
                    <a:moveTo>
                      <a:pt x="1730" y="1"/>
                    </a:moveTo>
                    <a:cubicBezTo>
                      <a:pt x="1418" y="1"/>
                      <a:pt x="1120" y="71"/>
                      <a:pt x="907" y="284"/>
                    </a:cubicBezTo>
                    <a:cubicBezTo>
                      <a:pt x="1" y="1286"/>
                      <a:pt x="1861" y="2430"/>
                      <a:pt x="2529" y="2812"/>
                    </a:cubicBezTo>
                    <a:cubicBezTo>
                      <a:pt x="3031" y="3147"/>
                      <a:pt x="4026" y="3998"/>
                      <a:pt x="4839" y="3998"/>
                    </a:cubicBezTo>
                    <a:cubicBezTo>
                      <a:pt x="5185" y="3998"/>
                      <a:pt x="5497" y="3845"/>
                      <a:pt x="5725" y="3432"/>
                    </a:cubicBezTo>
                    <a:cubicBezTo>
                      <a:pt x="6154" y="2621"/>
                      <a:pt x="5438" y="1524"/>
                      <a:pt x="4627" y="999"/>
                    </a:cubicBezTo>
                    <a:cubicBezTo>
                      <a:pt x="4103" y="570"/>
                      <a:pt x="3483" y="332"/>
                      <a:pt x="2815" y="188"/>
                    </a:cubicBezTo>
                    <a:cubicBezTo>
                      <a:pt x="2524" y="109"/>
                      <a:pt x="2117" y="1"/>
                      <a:pt x="1730"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a:off x="1344282" y="1075355"/>
                <a:ext cx="142508" cy="313164"/>
              </a:xfrm>
              <a:custGeom>
                <a:avLst/>
                <a:gdLst/>
                <a:ahLst/>
                <a:cxnLst/>
                <a:rect l="l" t="t" r="r" b="b"/>
                <a:pathLst>
                  <a:path w="3387" h="7443" extrusionOk="0">
                    <a:moveTo>
                      <a:pt x="1622" y="1"/>
                    </a:moveTo>
                    <a:cubicBezTo>
                      <a:pt x="0" y="1"/>
                      <a:pt x="572" y="2290"/>
                      <a:pt x="572" y="3578"/>
                    </a:cubicBezTo>
                    <a:cubicBezTo>
                      <a:pt x="620" y="5391"/>
                      <a:pt x="668" y="6917"/>
                      <a:pt x="668" y="6917"/>
                    </a:cubicBezTo>
                    <a:cubicBezTo>
                      <a:pt x="668" y="7204"/>
                      <a:pt x="1097" y="7442"/>
                      <a:pt x="1622" y="7442"/>
                    </a:cubicBezTo>
                    <a:cubicBezTo>
                      <a:pt x="2194" y="7442"/>
                      <a:pt x="2624" y="7204"/>
                      <a:pt x="2624" y="6917"/>
                    </a:cubicBezTo>
                    <a:cubicBezTo>
                      <a:pt x="2624" y="6917"/>
                      <a:pt x="3196" y="2863"/>
                      <a:pt x="3291" y="1527"/>
                    </a:cubicBezTo>
                    <a:cubicBezTo>
                      <a:pt x="3387" y="192"/>
                      <a:pt x="2767" y="1"/>
                      <a:pt x="1622"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14"/>
            <p:cNvGrpSpPr/>
            <p:nvPr/>
          </p:nvGrpSpPr>
          <p:grpSpPr>
            <a:xfrm>
              <a:off x="829294" y="3755961"/>
              <a:ext cx="176252" cy="391424"/>
              <a:chOff x="-1084203" y="1071316"/>
              <a:chExt cx="176252" cy="391424"/>
            </a:xfrm>
          </p:grpSpPr>
          <p:sp>
            <p:nvSpPr>
              <p:cNvPr id="205" name="Google Shape;205;p14"/>
              <p:cNvSpPr/>
              <p:nvPr/>
            </p:nvSpPr>
            <p:spPr>
              <a:xfrm>
                <a:off x="-1084203" y="1255605"/>
                <a:ext cx="176252" cy="207135"/>
              </a:xfrm>
              <a:custGeom>
                <a:avLst/>
                <a:gdLst/>
                <a:ahLst/>
                <a:cxnLst/>
                <a:rect l="l" t="t" r="r" b="b"/>
                <a:pathLst>
                  <a:path w="4189" h="4923" extrusionOk="0">
                    <a:moveTo>
                      <a:pt x="2688" y="0"/>
                    </a:moveTo>
                    <a:cubicBezTo>
                      <a:pt x="2026" y="0"/>
                      <a:pt x="1292" y="478"/>
                      <a:pt x="906" y="1012"/>
                    </a:cubicBezTo>
                    <a:cubicBezTo>
                      <a:pt x="96" y="2156"/>
                      <a:pt x="0" y="4017"/>
                      <a:pt x="1431" y="4732"/>
                    </a:cubicBezTo>
                    <a:cubicBezTo>
                      <a:pt x="1712" y="4863"/>
                      <a:pt x="1989" y="4923"/>
                      <a:pt x="2253" y="4923"/>
                    </a:cubicBezTo>
                    <a:cubicBezTo>
                      <a:pt x="3333" y="4923"/>
                      <a:pt x="4188" y="3927"/>
                      <a:pt x="4150" y="2777"/>
                    </a:cubicBezTo>
                    <a:cubicBezTo>
                      <a:pt x="4102" y="2252"/>
                      <a:pt x="3721" y="678"/>
                      <a:pt x="3721" y="630"/>
                    </a:cubicBezTo>
                    <a:cubicBezTo>
                      <a:pt x="3468" y="178"/>
                      <a:pt x="3091" y="0"/>
                      <a:pt x="2688"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4"/>
              <p:cNvSpPr/>
              <p:nvPr/>
            </p:nvSpPr>
            <p:spPr>
              <a:xfrm>
                <a:off x="-1069687" y="1071316"/>
                <a:ext cx="142045" cy="313164"/>
              </a:xfrm>
              <a:custGeom>
                <a:avLst/>
                <a:gdLst/>
                <a:ahLst/>
                <a:cxnLst/>
                <a:rect l="l" t="t" r="r" b="b"/>
                <a:pathLst>
                  <a:path w="3376" h="7443" extrusionOk="0">
                    <a:moveTo>
                      <a:pt x="1608" y="1"/>
                    </a:moveTo>
                    <a:cubicBezTo>
                      <a:pt x="1" y="1"/>
                      <a:pt x="561" y="2257"/>
                      <a:pt x="561" y="3531"/>
                    </a:cubicBezTo>
                    <a:cubicBezTo>
                      <a:pt x="609" y="5392"/>
                      <a:pt x="657" y="6870"/>
                      <a:pt x="657" y="6870"/>
                    </a:cubicBezTo>
                    <a:cubicBezTo>
                      <a:pt x="657" y="7204"/>
                      <a:pt x="1086" y="7443"/>
                      <a:pt x="1659" y="7443"/>
                    </a:cubicBezTo>
                    <a:cubicBezTo>
                      <a:pt x="2183" y="7443"/>
                      <a:pt x="2613" y="7204"/>
                      <a:pt x="2613" y="6870"/>
                    </a:cubicBezTo>
                    <a:cubicBezTo>
                      <a:pt x="2613" y="6870"/>
                      <a:pt x="3233" y="2816"/>
                      <a:pt x="3328" y="1528"/>
                    </a:cubicBezTo>
                    <a:cubicBezTo>
                      <a:pt x="3376" y="192"/>
                      <a:pt x="2803" y="1"/>
                      <a:pt x="1659" y="1"/>
                    </a:cubicBezTo>
                    <a:cubicBezTo>
                      <a:pt x="1641" y="1"/>
                      <a:pt x="1624" y="1"/>
                      <a:pt x="1608"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14"/>
            <p:cNvGrpSpPr/>
            <p:nvPr/>
          </p:nvGrpSpPr>
          <p:grpSpPr>
            <a:xfrm>
              <a:off x="2831143" y="4905098"/>
              <a:ext cx="254764" cy="347077"/>
              <a:chOff x="-431957" y="1974498"/>
              <a:chExt cx="254764" cy="347077"/>
            </a:xfrm>
          </p:grpSpPr>
          <p:sp>
            <p:nvSpPr>
              <p:cNvPr id="208" name="Google Shape;208;p14"/>
              <p:cNvSpPr/>
              <p:nvPr/>
            </p:nvSpPr>
            <p:spPr>
              <a:xfrm>
                <a:off x="-431957" y="2204059"/>
                <a:ext cx="254764" cy="117515"/>
              </a:xfrm>
              <a:custGeom>
                <a:avLst/>
                <a:gdLst/>
                <a:ahLst/>
                <a:cxnLst/>
                <a:rect l="l" t="t" r="r" b="b"/>
                <a:pathLst>
                  <a:path w="6055" h="2793" extrusionOk="0">
                    <a:moveTo>
                      <a:pt x="1642" y="0"/>
                    </a:moveTo>
                    <a:cubicBezTo>
                      <a:pt x="1315" y="0"/>
                      <a:pt x="1007" y="71"/>
                      <a:pt x="812" y="364"/>
                    </a:cubicBezTo>
                    <a:cubicBezTo>
                      <a:pt x="1" y="1461"/>
                      <a:pt x="1813" y="2559"/>
                      <a:pt x="2672" y="2749"/>
                    </a:cubicBezTo>
                    <a:cubicBezTo>
                      <a:pt x="2824" y="2778"/>
                      <a:pt x="2996" y="2793"/>
                      <a:pt x="3180" y="2793"/>
                    </a:cubicBezTo>
                    <a:cubicBezTo>
                      <a:pt x="4214" y="2793"/>
                      <a:pt x="5625" y="2331"/>
                      <a:pt x="5868" y="1318"/>
                    </a:cubicBezTo>
                    <a:cubicBezTo>
                      <a:pt x="6055" y="460"/>
                      <a:pt x="5394" y="156"/>
                      <a:pt x="4687" y="156"/>
                    </a:cubicBezTo>
                    <a:cubicBezTo>
                      <a:pt x="4490" y="156"/>
                      <a:pt x="4290" y="180"/>
                      <a:pt x="4103" y="221"/>
                    </a:cubicBezTo>
                    <a:cubicBezTo>
                      <a:pt x="3435" y="174"/>
                      <a:pt x="2768" y="126"/>
                      <a:pt x="2100" y="30"/>
                    </a:cubicBezTo>
                    <a:cubicBezTo>
                      <a:pt x="1949" y="15"/>
                      <a:pt x="1793" y="0"/>
                      <a:pt x="1642"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a:off x="-367708" y="1974498"/>
                <a:ext cx="144528" cy="315142"/>
              </a:xfrm>
              <a:custGeom>
                <a:avLst/>
                <a:gdLst/>
                <a:ahLst/>
                <a:cxnLst/>
                <a:rect l="l" t="t" r="r" b="b"/>
                <a:pathLst>
                  <a:path w="3435" h="7490" extrusionOk="0">
                    <a:moveTo>
                      <a:pt x="1670" y="1"/>
                    </a:moveTo>
                    <a:cubicBezTo>
                      <a:pt x="0" y="1"/>
                      <a:pt x="573" y="2290"/>
                      <a:pt x="620" y="3578"/>
                    </a:cubicBezTo>
                    <a:cubicBezTo>
                      <a:pt x="620" y="5439"/>
                      <a:pt x="668" y="6917"/>
                      <a:pt x="668" y="6917"/>
                    </a:cubicBezTo>
                    <a:cubicBezTo>
                      <a:pt x="668" y="7204"/>
                      <a:pt x="1097" y="7490"/>
                      <a:pt x="1670" y="7490"/>
                    </a:cubicBezTo>
                    <a:cubicBezTo>
                      <a:pt x="2195" y="7490"/>
                      <a:pt x="2672" y="7204"/>
                      <a:pt x="2672" y="6917"/>
                    </a:cubicBezTo>
                    <a:cubicBezTo>
                      <a:pt x="2672" y="6917"/>
                      <a:pt x="3244" y="2863"/>
                      <a:pt x="3339" y="1575"/>
                    </a:cubicBezTo>
                    <a:cubicBezTo>
                      <a:pt x="3435" y="239"/>
                      <a:pt x="2815" y="1"/>
                      <a:pt x="1670"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14"/>
            <p:cNvGrpSpPr/>
            <p:nvPr/>
          </p:nvGrpSpPr>
          <p:grpSpPr>
            <a:xfrm>
              <a:off x="6136375" y="4784509"/>
              <a:ext cx="252955" cy="340471"/>
              <a:chOff x="607675" y="1882186"/>
              <a:chExt cx="252955" cy="340471"/>
            </a:xfrm>
          </p:grpSpPr>
          <p:sp>
            <p:nvSpPr>
              <p:cNvPr id="211" name="Google Shape;211;p14"/>
              <p:cNvSpPr/>
              <p:nvPr/>
            </p:nvSpPr>
            <p:spPr>
              <a:xfrm>
                <a:off x="607675" y="2066558"/>
                <a:ext cx="252955" cy="156098"/>
              </a:xfrm>
              <a:custGeom>
                <a:avLst/>
                <a:gdLst/>
                <a:ahLst/>
                <a:cxnLst/>
                <a:rect l="l" t="t" r="r" b="b"/>
                <a:pathLst>
                  <a:path w="6012" h="3710" extrusionOk="0">
                    <a:moveTo>
                      <a:pt x="3974" y="1"/>
                    </a:moveTo>
                    <a:cubicBezTo>
                      <a:pt x="3610" y="1"/>
                      <a:pt x="3259" y="88"/>
                      <a:pt x="3006" y="341"/>
                    </a:cubicBezTo>
                    <a:cubicBezTo>
                      <a:pt x="2768" y="532"/>
                      <a:pt x="1" y="2678"/>
                      <a:pt x="1098" y="3394"/>
                    </a:cubicBezTo>
                    <a:cubicBezTo>
                      <a:pt x="1424" y="3616"/>
                      <a:pt x="1852" y="3710"/>
                      <a:pt x="2313" y="3710"/>
                    </a:cubicBezTo>
                    <a:cubicBezTo>
                      <a:pt x="3333" y="3710"/>
                      <a:pt x="4513" y="3252"/>
                      <a:pt x="5105" y="2726"/>
                    </a:cubicBezTo>
                    <a:cubicBezTo>
                      <a:pt x="6011" y="1963"/>
                      <a:pt x="6011" y="484"/>
                      <a:pt x="4723" y="102"/>
                    </a:cubicBezTo>
                    <a:cubicBezTo>
                      <a:pt x="4488" y="44"/>
                      <a:pt x="4228" y="1"/>
                      <a:pt x="3974"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p:nvPr/>
            </p:nvSpPr>
            <p:spPr>
              <a:xfrm>
                <a:off x="665906" y="1882186"/>
                <a:ext cx="144528" cy="315142"/>
              </a:xfrm>
              <a:custGeom>
                <a:avLst/>
                <a:gdLst/>
                <a:ahLst/>
                <a:cxnLst/>
                <a:rect l="l" t="t" r="r" b="b"/>
                <a:pathLst>
                  <a:path w="3435" h="7490" extrusionOk="0">
                    <a:moveTo>
                      <a:pt x="1670" y="1"/>
                    </a:moveTo>
                    <a:cubicBezTo>
                      <a:pt x="0" y="1"/>
                      <a:pt x="573" y="2290"/>
                      <a:pt x="620" y="3578"/>
                    </a:cubicBezTo>
                    <a:cubicBezTo>
                      <a:pt x="620" y="5438"/>
                      <a:pt x="668" y="6917"/>
                      <a:pt x="668" y="6917"/>
                    </a:cubicBezTo>
                    <a:cubicBezTo>
                      <a:pt x="668" y="7203"/>
                      <a:pt x="1097" y="7490"/>
                      <a:pt x="1670" y="7490"/>
                    </a:cubicBezTo>
                    <a:cubicBezTo>
                      <a:pt x="2194" y="7490"/>
                      <a:pt x="2671" y="7203"/>
                      <a:pt x="2671" y="6917"/>
                    </a:cubicBezTo>
                    <a:cubicBezTo>
                      <a:pt x="2671" y="6917"/>
                      <a:pt x="3244" y="2863"/>
                      <a:pt x="3339" y="1575"/>
                    </a:cubicBezTo>
                    <a:cubicBezTo>
                      <a:pt x="3435" y="239"/>
                      <a:pt x="2815" y="1"/>
                      <a:pt x="1670"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 name="Google Shape;213;p14"/>
            <p:cNvSpPr/>
            <p:nvPr/>
          </p:nvSpPr>
          <p:spPr>
            <a:xfrm>
              <a:off x="597349" y="1159183"/>
              <a:ext cx="176252" cy="207135"/>
            </a:xfrm>
            <a:custGeom>
              <a:avLst/>
              <a:gdLst/>
              <a:ahLst/>
              <a:cxnLst/>
              <a:rect l="l" t="t" r="r" b="b"/>
              <a:pathLst>
                <a:path w="4189" h="4923" extrusionOk="0">
                  <a:moveTo>
                    <a:pt x="2688" y="0"/>
                  </a:moveTo>
                  <a:cubicBezTo>
                    <a:pt x="2026" y="0"/>
                    <a:pt x="1292" y="478"/>
                    <a:pt x="906" y="1012"/>
                  </a:cubicBezTo>
                  <a:cubicBezTo>
                    <a:pt x="96" y="2156"/>
                    <a:pt x="0" y="4017"/>
                    <a:pt x="1431" y="4732"/>
                  </a:cubicBezTo>
                  <a:cubicBezTo>
                    <a:pt x="1712" y="4863"/>
                    <a:pt x="1989" y="4923"/>
                    <a:pt x="2253" y="4923"/>
                  </a:cubicBezTo>
                  <a:cubicBezTo>
                    <a:pt x="3333" y="4923"/>
                    <a:pt x="4188" y="3927"/>
                    <a:pt x="4150" y="2777"/>
                  </a:cubicBezTo>
                  <a:cubicBezTo>
                    <a:pt x="4102" y="2252"/>
                    <a:pt x="3721" y="678"/>
                    <a:pt x="3721" y="630"/>
                  </a:cubicBezTo>
                  <a:cubicBezTo>
                    <a:pt x="3468" y="178"/>
                    <a:pt x="3091" y="0"/>
                    <a:pt x="2688"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7895064" y="1162005"/>
              <a:ext cx="258930" cy="168258"/>
            </a:xfrm>
            <a:custGeom>
              <a:avLst/>
              <a:gdLst/>
              <a:ahLst/>
              <a:cxnLst/>
              <a:rect l="l" t="t" r="r" b="b"/>
              <a:pathLst>
                <a:path w="6154" h="3999" extrusionOk="0">
                  <a:moveTo>
                    <a:pt x="1730" y="1"/>
                  </a:moveTo>
                  <a:cubicBezTo>
                    <a:pt x="1418" y="1"/>
                    <a:pt x="1120" y="71"/>
                    <a:pt x="907" y="284"/>
                  </a:cubicBezTo>
                  <a:cubicBezTo>
                    <a:pt x="1" y="1286"/>
                    <a:pt x="1861" y="2430"/>
                    <a:pt x="2529" y="2812"/>
                  </a:cubicBezTo>
                  <a:cubicBezTo>
                    <a:pt x="3031" y="3147"/>
                    <a:pt x="4026" y="3998"/>
                    <a:pt x="4839" y="3998"/>
                  </a:cubicBezTo>
                  <a:cubicBezTo>
                    <a:pt x="5185" y="3998"/>
                    <a:pt x="5497" y="3845"/>
                    <a:pt x="5725" y="3432"/>
                  </a:cubicBezTo>
                  <a:cubicBezTo>
                    <a:pt x="6154" y="2621"/>
                    <a:pt x="5438" y="1524"/>
                    <a:pt x="4627" y="999"/>
                  </a:cubicBezTo>
                  <a:cubicBezTo>
                    <a:pt x="4103" y="570"/>
                    <a:pt x="3483" y="332"/>
                    <a:pt x="2815" y="188"/>
                  </a:cubicBezTo>
                  <a:cubicBezTo>
                    <a:pt x="2524" y="109"/>
                    <a:pt x="2117" y="1"/>
                    <a:pt x="1730"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4"/>
            <p:cNvSpPr/>
            <p:nvPr/>
          </p:nvSpPr>
          <p:spPr>
            <a:xfrm>
              <a:off x="609625" y="314725"/>
              <a:ext cx="7836200" cy="4774025"/>
            </a:xfrm>
            <a:custGeom>
              <a:avLst/>
              <a:gdLst/>
              <a:ahLst/>
              <a:cxnLst/>
              <a:rect l="l" t="t" r="r" b="b"/>
              <a:pathLst>
                <a:path w="313448" h="190961" extrusionOk="0">
                  <a:moveTo>
                    <a:pt x="0" y="31047"/>
                  </a:moveTo>
                  <a:lnTo>
                    <a:pt x="159489" y="0"/>
                  </a:lnTo>
                  <a:lnTo>
                    <a:pt x="299413" y="29771"/>
                  </a:lnTo>
                  <a:lnTo>
                    <a:pt x="313448" y="142477"/>
                  </a:lnTo>
                  <a:lnTo>
                    <a:pt x="227537" y="185432"/>
                  </a:lnTo>
                  <a:lnTo>
                    <a:pt x="94843" y="190961"/>
                  </a:lnTo>
                  <a:lnTo>
                    <a:pt x="10208" y="143327"/>
                  </a:lnTo>
                  <a:close/>
                </a:path>
              </a:pathLst>
            </a:custGeom>
            <a:noFill/>
            <a:ln w="19050" cap="flat" cmpd="sng">
              <a:solidFill>
                <a:schemeClr val="accent4"/>
              </a:solidFill>
              <a:prstDash val="solid"/>
              <a:round/>
              <a:headEnd type="none" w="med" len="med"/>
              <a:tailEnd type="none" w="med" len="med"/>
            </a:ln>
          </p:spPr>
        </p:sp>
        <p:grpSp>
          <p:nvGrpSpPr>
            <p:cNvPr id="216" name="Google Shape;216;p14"/>
            <p:cNvGrpSpPr/>
            <p:nvPr/>
          </p:nvGrpSpPr>
          <p:grpSpPr>
            <a:xfrm>
              <a:off x="4455657" y="231651"/>
              <a:ext cx="232675" cy="337357"/>
              <a:chOff x="109969" y="390963"/>
              <a:chExt cx="232675" cy="337357"/>
            </a:xfrm>
          </p:grpSpPr>
          <p:sp>
            <p:nvSpPr>
              <p:cNvPr id="217" name="Google Shape;217;p14"/>
              <p:cNvSpPr/>
              <p:nvPr/>
            </p:nvSpPr>
            <p:spPr>
              <a:xfrm>
                <a:off x="109969" y="614424"/>
                <a:ext cx="232675" cy="113897"/>
              </a:xfrm>
              <a:custGeom>
                <a:avLst/>
                <a:gdLst/>
                <a:ahLst/>
                <a:cxnLst/>
                <a:rect l="l" t="t" r="r" b="b"/>
                <a:pathLst>
                  <a:path w="5530" h="2707" extrusionOk="0">
                    <a:moveTo>
                      <a:pt x="3075" y="1"/>
                    </a:moveTo>
                    <a:cubicBezTo>
                      <a:pt x="1796" y="1"/>
                      <a:pt x="437" y="405"/>
                      <a:pt x="239" y="1273"/>
                    </a:cubicBezTo>
                    <a:cubicBezTo>
                      <a:pt x="0" y="2274"/>
                      <a:pt x="1908" y="2704"/>
                      <a:pt x="2576" y="2704"/>
                    </a:cubicBezTo>
                    <a:cubicBezTo>
                      <a:pt x="2607" y="2705"/>
                      <a:pt x="2639" y="2706"/>
                      <a:pt x="2673" y="2706"/>
                    </a:cubicBezTo>
                    <a:cubicBezTo>
                      <a:pt x="3582" y="2706"/>
                      <a:pt x="5530" y="2090"/>
                      <a:pt x="5438" y="986"/>
                    </a:cubicBezTo>
                    <a:cubicBezTo>
                      <a:pt x="5369" y="345"/>
                      <a:pt x="4256" y="1"/>
                      <a:pt x="3075"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a:off x="162142" y="390963"/>
                <a:ext cx="142550" cy="315142"/>
              </a:xfrm>
              <a:custGeom>
                <a:avLst/>
                <a:gdLst/>
                <a:ahLst/>
                <a:cxnLst/>
                <a:rect l="l" t="t" r="r" b="b"/>
                <a:pathLst>
                  <a:path w="3388" h="7490" extrusionOk="0">
                    <a:moveTo>
                      <a:pt x="1622" y="1"/>
                    </a:moveTo>
                    <a:cubicBezTo>
                      <a:pt x="0" y="1"/>
                      <a:pt x="525" y="2290"/>
                      <a:pt x="573" y="3578"/>
                    </a:cubicBezTo>
                    <a:cubicBezTo>
                      <a:pt x="620" y="5439"/>
                      <a:pt x="620" y="6917"/>
                      <a:pt x="620" y="6917"/>
                    </a:cubicBezTo>
                    <a:cubicBezTo>
                      <a:pt x="620" y="7204"/>
                      <a:pt x="1097" y="7490"/>
                      <a:pt x="1622" y="7490"/>
                    </a:cubicBezTo>
                    <a:cubicBezTo>
                      <a:pt x="2195" y="7490"/>
                      <a:pt x="2624" y="7204"/>
                      <a:pt x="2624" y="6917"/>
                    </a:cubicBezTo>
                    <a:cubicBezTo>
                      <a:pt x="2624" y="6917"/>
                      <a:pt x="3196" y="2863"/>
                      <a:pt x="3292" y="1575"/>
                    </a:cubicBezTo>
                    <a:cubicBezTo>
                      <a:pt x="3387" y="239"/>
                      <a:pt x="2767" y="1"/>
                      <a:pt x="1622"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19;p14"/>
            <p:cNvSpPr/>
            <p:nvPr/>
          </p:nvSpPr>
          <p:spPr>
            <a:xfrm>
              <a:off x="7985399" y="973215"/>
              <a:ext cx="142508" cy="313164"/>
            </a:xfrm>
            <a:custGeom>
              <a:avLst/>
              <a:gdLst/>
              <a:ahLst/>
              <a:cxnLst/>
              <a:rect l="l" t="t" r="r" b="b"/>
              <a:pathLst>
                <a:path w="3387" h="7443" extrusionOk="0">
                  <a:moveTo>
                    <a:pt x="1622" y="1"/>
                  </a:moveTo>
                  <a:cubicBezTo>
                    <a:pt x="0" y="1"/>
                    <a:pt x="572" y="2290"/>
                    <a:pt x="572" y="3578"/>
                  </a:cubicBezTo>
                  <a:cubicBezTo>
                    <a:pt x="620" y="5391"/>
                    <a:pt x="668" y="6917"/>
                    <a:pt x="668" y="6917"/>
                  </a:cubicBezTo>
                  <a:cubicBezTo>
                    <a:pt x="668" y="7204"/>
                    <a:pt x="1097" y="7442"/>
                    <a:pt x="1622" y="7442"/>
                  </a:cubicBezTo>
                  <a:cubicBezTo>
                    <a:pt x="2194" y="7442"/>
                    <a:pt x="2624" y="7204"/>
                    <a:pt x="2624" y="6917"/>
                  </a:cubicBezTo>
                  <a:cubicBezTo>
                    <a:pt x="2624" y="6917"/>
                    <a:pt x="3196" y="2863"/>
                    <a:pt x="3291" y="1527"/>
                  </a:cubicBezTo>
                  <a:cubicBezTo>
                    <a:pt x="3387" y="192"/>
                    <a:pt x="2767" y="1"/>
                    <a:pt x="1622"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a:off x="611865" y="974894"/>
              <a:ext cx="142045" cy="313164"/>
            </a:xfrm>
            <a:custGeom>
              <a:avLst/>
              <a:gdLst/>
              <a:ahLst/>
              <a:cxnLst/>
              <a:rect l="l" t="t" r="r" b="b"/>
              <a:pathLst>
                <a:path w="3376" h="7443" extrusionOk="0">
                  <a:moveTo>
                    <a:pt x="1608" y="1"/>
                  </a:moveTo>
                  <a:cubicBezTo>
                    <a:pt x="1" y="1"/>
                    <a:pt x="561" y="2257"/>
                    <a:pt x="561" y="3531"/>
                  </a:cubicBezTo>
                  <a:cubicBezTo>
                    <a:pt x="609" y="5392"/>
                    <a:pt x="657" y="6870"/>
                    <a:pt x="657" y="6870"/>
                  </a:cubicBezTo>
                  <a:cubicBezTo>
                    <a:pt x="657" y="7204"/>
                    <a:pt x="1086" y="7443"/>
                    <a:pt x="1659" y="7443"/>
                  </a:cubicBezTo>
                  <a:cubicBezTo>
                    <a:pt x="2183" y="7443"/>
                    <a:pt x="2613" y="7204"/>
                    <a:pt x="2613" y="6870"/>
                  </a:cubicBezTo>
                  <a:cubicBezTo>
                    <a:pt x="2613" y="6870"/>
                    <a:pt x="3233" y="2816"/>
                    <a:pt x="3328" y="1528"/>
                  </a:cubicBezTo>
                  <a:cubicBezTo>
                    <a:pt x="3376" y="192"/>
                    <a:pt x="2803" y="1"/>
                    <a:pt x="1659" y="1"/>
                  </a:cubicBezTo>
                  <a:cubicBezTo>
                    <a:pt x="1641" y="1"/>
                    <a:pt x="1624" y="1"/>
                    <a:pt x="1608"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 name="Google Shape;221;p14"/>
          <p:cNvSpPr txBox="1">
            <a:spLocks noGrp="1"/>
          </p:cNvSpPr>
          <p:nvPr>
            <p:ph type="title"/>
          </p:nvPr>
        </p:nvSpPr>
        <p:spPr>
          <a:xfrm>
            <a:off x="720000" y="535000"/>
            <a:ext cx="77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3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2" name="Google Shape;222;p14"/>
          <p:cNvSpPr txBox="1">
            <a:spLocks noGrp="1"/>
          </p:cNvSpPr>
          <p:nvPr>
            <p:ph type="title" idx="2" hasCustomPrompt="1"/>
          </p:nvPr>
        </p:nvSpPr>
        <p:spPr>
          <a:xfrm>
            <a:off x="1288365" y="1748775"/>
            <a:ext cx="720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23" name="Google Shape;223;p14"/>
          <p:cNvSpPr txBox="1">
            <a:spLocks noGrp="1"/>
          </p:cNvSpPr>
          <p:nvPr>
            <p:ph type="subTitle" idx="1"/>
          </p:nvPr>
        </p:nvSpPr>
        <p:spPr>
          <a:xfrm>
            <a:off x="2009275" y="2030588"/>
            <a:ext cx="2352300" cy="594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4" name="Google Shape;224;p14"/>
          <p:cNvSpPr txBox="1">
            <a:spLocks noGrp="1"/>
          </p:cNvSpPr>
          <p:nvPr>
            <p:ph type="subTitle" idx="3"/>
          </p:nvPr>
        </p:nvSpPr>
        <p:spPr>
          <a:xfrm>
            <a:off x="2009275" y="1677675"/>
            <a:ext cx="2352300" cy="4845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2000"/>
              <a:buNone/>
              <a:defRPr sz="2100" b="1">
                <a:solidFill>
                  <a:schemeClr val="accent5"/>
                </a:solidFill>
                <a:latin typeface="Viga"/>
                <a:ea typeface="Viga"/>
                <a:cs typeface="Viga"/>
                <a:sym typeface="Viga"/>
              </a:defRPr>
            </a:lvl1pPr>
            <a:lvl2pPr lvl="1" rtl="0">
              <a:lnSpc>
                <a:spcPct val="100000"/>
              </a:lnSpc>
              <a:spcBef>
                <a:spcPts val="0"/>
              </a:spcBef>
              <a:spcAft>
                <a:spcPts val="0"/>
              </a:spcAft>
              <a:buSzPts val="2000"/>
              <a:buNone/>
              <a:defRPr sz="2000" b="1"/>
            </a:lvl2pPr>
            <a:lvl3pPr lvl="2" rtl="0">
              <a:lnSpc>
                <a:spcPct val="100000"/>
              </a:lnSpc>
              <a:spcBef>
                <a:spcPts val="0"/>
              </a:spcBef>
              <a:spcAft>
                <a:spcPts val="0"/>
              </a:spcAft>
              <a:buSzPts val="2000"/>
              <a:buNone/>
              <a:defRPr sz="2000" b="1"/>
            </a:lvl3pPr>
            <a:lvl4pPr lvl="3" rtl="0">
              <a:lnSpc>
                <a:spcPct val="100000"/>
              </a:lnSpc>
              <a:spcBef>
                <a:spcPts val="0"/>
              </a:spcBef>
              <a:spcAft>
                <a:spcPts val="0"/>
              </a:spcAft>
              <a:buSzPts val="2000"/>
              <a:buNone/>
              <a:defRPr sz="2000" b="1"/>
            </a:lvl4pPr>
            <a:lvl5pPr lvl="4" rtl="0">
              <a:lnSpc>
                <a:spcPct val="100000"/>
              </a:lnSpc>
              <a:spcBef>
                <a:spcPts val="0"/>
              </a:spcBef>
              <a:spcAft>
                <a:spcPts val="0"/>
              </a:spcAft>
              <a:buSzPts val="2000"/>
              <a:buNone/>
              <a:defRPr sz="2000" b="1"/>
            </a:lvl5pPr>
            <a:lvl6pPr lvl="5" rtl="0">
              <a:lnSpc>
                <a:spcPct val="100000"/>
              </a:lnSpc>
              <a:spcBef>
                <a:spcPts val="0"/>
              </a:spcBef>
              <a:spcAft>
                <a:spcPts val="0"/>
              </a:spcAft>
              <a:buSzPts val="2000"/>
              <a:buNone/>
              <a:defRPr sz="2000" b="1"/>
            </a:lvl6pPr>
            <a:lvl7pPr lvl="6" rtl="0">
              <a:lnSpc>
                <a:spcPct val="100000"/>
              </a:lnSpc>
              <a:spcBef>
                <a:spcPts val="0"/>
              </a:spcBef>
              <a:spcAft>
                <a:spcPts val="0"/>
              </a:spcAft>
              <a:buSzPts val="2000"/>
              <a:buNone/>
              <a:defRPr sz="2000" b="1"/>
            </a:lvl7pPr>
            <a:lvl8pPr lvl="7" rtl="0">
              <a:lnSpc>
                <a:spcPct val="100000"/>
              </a:lnSpc>
              <a:spcBef>
                <a:spcPts val="0"/>
              </a:spcBef>
              <a:spcAft>
                <a:spcPts val="0"/>
              </a:spcAft>
              <a:buSzPts val="2000"/>
              <a:buNone/>
              <a:defRPr sz="2000" b="1"/>
            </a:lvl8pPr>
            <a:lvl9pPr lvl="8" rtl="0">
              <a:lnSpc>
                <a:spcPct val="100000"/>
              </a:lnSpc>
              <a:spcBef>
                <a:spcPts val="0"/>
              </a:spcBef>
              <a:spcAft>
                <a:spcPts val="0"/>
              </a:spcAft>
              <a:buSzPts val="2000"/>
              <a:buNone/>
              <a:defRPr sz="2000" b="1"/>
            </a:lvl9pPr>
          </a:lstStyle>
          <a:p>
            <a:endParaRPr/>
          </a:p>
        </p:txBody>
      </p:sp>
      <p:sp>
        <p:nvSpPr>
          <p:cNvPr id="225" name="Google Shape;225;p14"/>
          <p:cNvSpPr txBox="1">
            <a:spLocks noGrp="1"/>
          </p:cNvSpPr>
          <p:nvPr>
            <p:ph type="title" idx="4" hasCustomPrompt="1"/>
          </p:nvPr>
        </p:nvSpPr>
        <p:spPr>
          <a:xfrm>
            <a:off x="4807634" y="1748775"/>
            <a:ext cx="728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26" name="Google Shape;226;p14"/>
          <p:cNvSpPr txBox="1">
            <a:spLocks noGrp="1"/>
          </p:cNvSpPr>
          <p:nvPr>
            <p:ph type="subTitle" idx="5"/>
          </p:nvPr>
        </p:nvSpPr>
        <p:spPr>
          <a:xfrm>
            <a:off x="5535725" y="2030589"/>
            <a:ext cx="2352300" cy="594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7" name="Google Shape;227;p14"/>
          <p:cNvSpPr txBox="1">
            <a:spLocks noGrp="1"/>
          </p:cNvSpPr>
          <p:nvPr>
            <p:ph type="subTitle" idx="6"/>
          </p:nvPr>
        </p:nvSpPr>
        <p:spPr>
          <a:xfrm>
            <a:off x="5535725" y="1677675"/>
            <a:ext cx="2352300" cy="4845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2000"/>
              <a:buNone/>
              <a:defRPr sz="2100" b="1">
                <a:solidFill>
                  <a:schemeClr val="accent5"/>
                </a:solidFill>
                <a:latin typeface="Viga"/>
                <a:ea typeface="Viga"/>
                <a:cs typeface="Viga"/>
                <a:sym typeface="Viga"/>
              </a:defRPr>
            </a:lvl1pPr>
            <a:lvl2pPr lvl="1" rtl="0">
              <a:lnSpc>
                <a:spcPct val="100000"/>
              </a:lnSpc>
              <a:spcBef>
                <a:spcPts val="0"/>
              </a:spcBef>
              <a:spcAft>
                <a:spcPts val="0"/>
              </a:spcAft>
              <a:buSzPts val="2000"/>
              <a:buNone/>
              <a:defRPr sz="2000" b="1"/>
            </a:lvl2pPr>
            <a:lvl3pPr lvl="2" rtl="0">
              <a:lnSpc>
                <a:spcPct val="100000"/>
              </a:lnSpc>
              <a:spcBef>
                <a:spcPts val="0"/>
              </a:spcBef>
              <a:spcAft>
                <a:spcPts val="0"/>
              </a:spcAft>
              <a:buSzPts val="2000"/>
              <a:buNone/>
              <a:defRPr sz="2000" b="1"/>
            </a:lvl3pPr>
            <a:lvl4pPr lvl="3" rtl="0">
              <a:lnSpc>
                <a:spcPct val="100000"/>
              </a:lnSpc>
              <a:spcBef>
                <a:spcPts val="0"/>
              </a:spcBef>
              <a:spcAft>
                <a:spcPts val="0"/>
              </a:spcAft>
              <a:buSzPts val="2000"/>
              <a:buNone/>
              <a:defRPr sz="2000" b="1"/>
            </a:lvl4pPr>
            <a:lvl5pPr lvl="4" rtl="0">
              <a:lnSpc>
                <a:spcPct val="100000"/>
              </a:lnSpc>
              <a:spcBef>
                <a:spcPts val="0"/>
              </a:spcBef>
              <a:spcAft>
                <a:spcPts val="0"/>
              </a:spcAft>
              <a:buSzPts val="2000"/>
              <a:buNone/>
              <a:defRPr sz="2000" b="1"/>
            </a:lvl5pPr>
            <a:lvl6pPr lvl="5" rtl="0">
              <a:lnSpc>
                <a:spcPct val="100000"/>
              </a:lnSpc>
              <a:spcBef>
                <a:spcPts val="0"/>
              </a:spcBef>
              <a:spcAft>
                <a:spcPts val="0"/>
              </a:spcAft>
              <a:buSzPts val="2000"/>
              <a:buNone/>
              <a:defRPr sz="2000" b="1"/>
            </a:lvl6pPr>
            <a:lvl7pPr lvl="6" rtl="0">
              <a:lnSpc>
                <a:spcPct val="100000"/>
              </a:lnSpc>
              <a:spcBef>
                <a:spcPts val="0"/>
              </a:spcBef>
              <a:spcAft>
                <a:spcPts val="0"/>
              </a:spcAft>
              <a:buSzPts val="2000"/>
              <a:buNone/>
              <a:defRPr sz="2000" b="1"/>
            </a:lvl7pPr>
            <a:lvl8pPr lvl="7" rtl="0">
              <a:lnSpc>
                <a:spcPct val="100000"/>
              </a:lnSpc>
              <a:spcBef>
                <a:spcPts val="0"/>
              </a:spcBef>
              <a:spcAft>
                <a:spcPts val="0"/>
              </a:spcAft>
              <a:buSzPts val="2000"/>
              <a:buNone/>
              <a:defRPr sz="2000" b="1"/>
            </a:lvl8pPr>
            <a:lvl9pPr lvl="8" rtl="0">
              <a:lnSpc>
                <a:spcPct val="100000"/>
              </a:lnSpc>
              <a:spcBef>
                <a:spcPts val="0"/>
              </a:spcBef>
              <a:spcAft>
                <a:spcPts val="0"/>
              </a:spcAft>
              <a:buSzPts val="2000"/>
              <a:buNone/>
              <a:defRPr sz="2000" b="1"/>
            </a:lvl9pPr>
          </a:lstStyle>
          <a:p>
            <a:endParaRPr/>
          </a:p>
        </p:txBody>
      </p:sp>
      <p:sp>
        <p:nvSpPr>
          <p:cNvPr id="228" name="Google Shape;228;p14"/>
          <p:cNvSpPr txBox="1">
            <a:spLocks noGrp="1"/>
          </p:cNvSpPr>
          <p:nvPr>
            <p:ph type="title" idx="7" hasCustomPrompt="1"/>
          </p:nvPr>
        </p:nvSpPr>
        <p:spPr>
          <a:xfrm>
            <a:off x="1281299" y="3226676"/>
            <a:ext cx="720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29" name="Google Shape;229;p14"/>
          <p:cNvSpPr txBox="1">
            <a:spLocks noGrp="1"/>
          </p:cNvSpPr>
          <p:nvPr>
            <p:ph type="subTitle" idx="8"/>
          </p:nvPr>
        </p:nvSpPr>
        <p:spPr>
          <a:xfrm>
            <a:off x="2009275" y="3508503"/>
            <a:ext cx="2352300" cy="594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0" name="Google Shape;230;p14"/>
          <p:cNvSpPr txBox="1">
            <a:spLocks noGrp="1"/>
          </p:cNvSpPr>
          <p:nvPr>
            <p:ph type="subTitle" idx="9"/>
          </p:nvPr>
        </p:nvSpPr>
        <p:spPr>
          <a:xfrm>
            <a:off x="2009275" y="3155584"/>
            <a:ext cx="2352300" cy="4845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2000"/>
              <a:buNone/>
              <a:defRPr sz="2100" b="1">
                <a:solidFill>
                  <a:schemeClr val="accent5"/>
                </a:solidFill>
                <a:latin typeface="Viga"/>
                <a:ea typeface="Viga"/>
                <a:cs typeface="Viga"/>
                <a:sym typeface="Viga"/>
              </a:defRPr>
            </a:lvl1pPr>
            <a:lvl2pPr lvl="1" rtl="0">
              <a:lnSpc>
                <a:spcPct val="100000"/>
              </a:lnSpc>
              <a:spcBef>
                <a:spcPts val="0"/>
              </a:spcBef>
              <a:spcAft>
                <a:spcPts val="0"/>
              </a:spcAft>
              <a:buSzPts val="2000"/>
              <a:buNone/>
              <a:defRPr sz="2000" b="1"/>
            </a:lvl2pPr>
            <a:lvl3pPr lvl="2" rtl="0">
              <a:lnSpc>
                <a:spcPct val="100000"/>
              </a:lnSpc>
              <a:spcBef>
                <a:spcPts val="0"/>
              </a:spcBef>
              <a:spcAft>
                <a:spcPts val="0"/>
              </a:spcAft>
              <a:buSzPts val="2000"/>
              <a:buNone/>
              <a:defRPr sz="2000" b="1"/>
            </a:lvl3pPr>
            <a:lvl4pPr lvl="3" rtl="0">
              <a:lnSpc>
                <a:spcPct val="100000"/>
              </a:lnSpc>
              <a:spcBef>
                <a:spcPts val="0"/>
              </a:spcBef>
              <a:spcAft>
                <a:spcPts val="0"/>
              </a:spcAft>
              <a:buSzPts val="2000"/>
              <a:buNone/>
              <a:defRPr sz="2000" b="1"/>
            </a:lvl4pPr>
            <a:lvl5pPr lvl="4" rtl="0">
              <a:lnSpc>
                <a:spcPct val="100000"/>
              </a:lnSpc>
              <a:spcBef>
                <a:spcPts val="0"/>
              </a:spcBef>
              <a:spcAft>
                <a:spcPts val="0"/>
              </a:spcAft>
              <a:buSzPts val="2000"/>
              <a:buNone/>
              <a:defRPr sz="2000" b="1"/>
            </a:lvl5pPr>
            <a:lvl6pPr lvl="5" rtl="0">
              <a:lnSpc>
                <a:spcPct val="100000"/>
              </a:lnSpc>
              <a:spcBef>
                <a:spcPts val="0"/>
              </a:spcBef>
              <a:spcAft>
                <a:spcPts val="0"/>
              </a:spcAft>
              <a:buSzPts val="2000"/>
              <a:buNone/>
              <a:defRPr sz="2000" b="1"/>
            </a:lvl6pPr>
            <a:lvl7pPr lvl="6" rtl="0">
              <a:lnSpc>
                <a:spcPct val="100000"/>
              </a:lnSpc>
              <a:spcBef>
                <a:spcPts val="0"/>
              </a:spcBef>
              <a:spcAft>
                <a:spcPts val="0"/>
              </a:spcAft>
              <a:buSzPts val="2000"/>
              <a:buNone/>
              <a:defRPr sz="2000" b="1"/>
            </a:lvl7pPr>
            <a:lvl8pPr lvl="7" rtl="0">
              <a:lnSpc>
                <a:spcPct val="100000"/>
              </a:lnSpc>
              <a:spcBef>
                <a:spcPts val="0"/>
              </a:spcBef>
              <a:spcAft>
                <a:spcPts val="0"/>
              </a:spcAft>
              <a:buSzPts val="2000"/>
              <a:buNone/>
              <a:defRPr sz="2000" b="1"/>
            </a:lvl8pPr>
            <a:lvl9pPr lvl="8" rtl="0">
              <a:lnSpc>
                <a:spcPct val="100000"/>
              </a:lnSpc>
              <a:spcBef>
                <a:spcPts val="0"/>
              </a:spcBef>
              <a:spcAft>
                <a:spcPts val="0"/>
              </a:spcAft>
              <a:buSzPts val="2000"/>
              <a:buNone/>
              <a:defRPr sz="2000" b="1"/>
            </a:lvl9pPr>
          </a:lstStyle>
          <a:p>
            <a:endParaRPr/>
          </a:p>
        </p:txBody>
      </p:sp>
      <p:sp>
        <p:nvSpPr>
          <p:cNvPr id="231" name="Google Shape;231;p14"/>
          <p:cNvSpPr txBox="1">
            <a:spLocks noGrp="1"/>
          </p:cNvSpPr>
          <p:nvPr>
            <p:ph type="title" idx="13" hasCustomPrompt="1"/>
          </p:nvPr>
        </p:nvSpPr>
        <p:spPr>
          <a:xfrm>
            <a:off x="4800500" y="3226676"/>
            <a:ext cx="728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2" name="Google Shape;232;p14"/>
          <p:cNvSpPr txBox="1">
            <a:spLocks noGrp="1"/>
          </p:cNvSpPr>
          <p:nvPr>
            <p:ph type="subTitle" idx="14"/>
          </p:nvPr>
        </p:nvSpPr>
        <p:spPr>
          <a:xfrm>
            <a:off x="5535725" y="3508504"/>
            <a:ext cx="2352300" cy="594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3" name="Google Shape;233;p14"/>
          <p:cNvSpPr txBox="1">
            <a:spLocks noGrp="1"/>
          </p:cNvSpPr>
          <p:nvPr>
            <p:ph type="subTitle" idx="15"/>
          </p:nvPr>
        </p:nvSpPr>
        <p:spPr>
          <a:xfrm>
            <a:off x="5535725" y="3155589"/>
            <a:ext cx="2352300" cy="4845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2000"/>
              <a:buNone/>
              <a:defRPr sz="2100" b="1">
                <a:solidFill>
                  <a:schemeClr val="accent5"/>
                </a:solidFill>
                <a:latin typeface="Viga"/>
                <a:ea typeface="Viga"/>
                <a:cs typeface="Viga"/>
                <a:sym typeface="Viga"/>
              </a:defRPr>
            </a:lvl1pPr>
            <a:lvl2pPr lvl="1" rtl="0">
              <a:lnSpc>
                <a:spcPct val="100000"/>
              </a:lnSpc>
              <a:spcBef>
                <a:spcPts val="0"/>
              </a:spcBef>
              <a:spcAft>
                <a:spcPts val="0"/>
              </a:spcAft>
              <a:buSzPts val="2000"/>
              <a:buNone/>
              <a:defRPr sz="2000" b="1"/>
            </a:lvl2pPr>
            <a:lvl3pPr lvl="2" rtl="0">
              <a:lnSpc>
                <a:spcPct val="100000"/>
              </a:lnSpc>
              <a:spcBef>
                <a:spcPts val="0"/>
              </a:spcBef>
              <a:spcAft>
                <a:spcPts val="0"/>
              </a:spcAft>
              <a:buSzPts val="2000"/>
              <a:buNone/>
              <a:defRPr sz="2000" b="1"/>
            </a:lvl3pPr>
            <a:lvl4pPr lvl="3" rtl="0">
              <a:lnSpc>
                <a:spcPct val="100000"/>
              </a:lnSpc>
              <a:spcBef>
                <a:spcPts val="0"/>
              </a:spcBef>
              <a:spcAft>
                <a:spcPts val="0"/>
              </a:spcAft>
              <a:buSzPts val="2000"/>
              <a:buNone/>
              <a:defRPr sz="2000" b="1"/>
            </a:lvl4pPr>
            <a:lvl5pPr lvl="4" rtl="0">
              <a:lnSpc>
                <a:spcPct val="100000"/>
              </a:lnSpc>
              <a:spcBef>
                <a:spcPts val="0"/>
              </a:spcBef>
              <a:spcAft>
                <a:spcPts val="0"/>
              </a:spcAft>
              <a:buSzPts val="2000"/>
              <a:buNone/>
              <a:defRPr sz="2000" b="1"/>
            </a:lvl5pPr>
            <a:lvl6pPr lvl="5" rtl="0">
              <a:lnSpc>
                <a:spcPct val="100000"/>
              </a:lnSpc>
              <a:spcBef>
                <a:spcPts val="0"/>
              </a:spcBef>
              <a:spcAft>
                <a:spcPts val="0"/>
              </a:spcAft>
              <a:buSzPts val="2000"/>
              <a:buNone/>
              <a:defRPr sz="2000" b="1"/>
            </a:lvl6pPr>
            <a:lvl7pPr lvl="6" rtl="0">
              <a:lnSpc>
                <a:spcPct val="100000"/>
              </a:lnSpc>
              <a:spcBef>
                <a:spcPts val="0"/>
              </a:spcBef>
              <a:spcAft>
                <a:spcPts val="0"/>
              </a:spcAft>
              <a:buSzPts val="2000"/>
              <a:buNone/>
              <a:defRPr sz="2000" b="1"/>
            </a:lvl7pPr>
            <a:lvl8pPr lvl="7" rtl="0">
              <a:lnSpc>
                <a:spcPct val="100000"/>
              </a:lnSpc>
              <a:spcBef>
                <a:spcPts val="0"/>
              </a:spcBef>
              <a:spcAft>
                <a:spcPts val="0"/>
              </a:spcAft>
              <a:buSzPts val="2000"/>
              <a:buNone/>
              <a:defRPr sz="2000" b="1"/>
            </a:lvl8pPr>
            <a:lvl9pPr lvl="8" rtl="0">
              <a:lnSpc>
                <a:spcPct val="100000"/>
              </a:lnSpc>
              <a:spcBef>
                <a:spcPts val="0"/>
              </a:spcBef>
              <a:spcAft>
                <a:spcPts val="0"/>
              </a:spcAft>
              <a:buSzPts val="2000"/>
              <a:buNone/>
              <a:defRPr sz="2000" b="1"/>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_3">
    <p:spTree>
      <p:nvGrpSpPr>
        <p:cNvPr id="1" name="Shape 240"/>
        <p:cNvGrpSpPr/>
        <p:nvPr/>
      </p:nvGrpSpPr>
      <p:grpSpPr>
        <a:xfrm>
          <a:off x="0" y="0"/>
          <a:ext cx="0" cy="0"/>
          <a:chOff x="0" y="0"/>
          <a:chExt cx="0" cy="0"/>
        </a:xfrm>
      </p:grpSpPr>
      <p:sp>
        <p:nvSpPr>
          <p:cNvPr id="241" name="Google Shape;241;p16"/>
          <p:cNvSpPr/>
          <p:nvPr/>
        </p:nvSpPr>
        <p:spPr>
          <a:xfrm rot="10800000">
            <a:off x="-72610" y="3606773"/>
            <a:ext cx="9289135" cy="1577454"/>
          </a:xfrm>
          <a:custGeom>
            <a:avLst/>
            <a:gdLst/>
            <a:ahLst/>
            <a:cxnLst/>
            <a:rect l="l" t="t" r="r" b="b"/>
            <a:pathLst>
              <a:path w="268317" h="79279" extrusionOk="0">
                <a:moveTo>
                  <a:pt x="0" y="0"/>
                </a:moveTo>
                <a:lnTo>
                  <a:pt x="0" y="79279"/>
                </a:lnTo>
                <a:cubicBezTo>
                  <a:pt x="7966" y="70931"/>
                  <a:pt x="21084" y="60246"/>
                  <a:pt x="35680" y="54570"/>
                </a:cubicBezTo>
                <a:cubicBezTo>
                  <a:pt x="45602" y="50706"/>
                  <a:pt x="62059" y="46842"/>
                  <a:pt x="75463" y="46031"/>
                </a:cubicBezTo>
                <a:cubicBezTo>
                  <a:pt x="76452" y="45969"/>
                  <a:pt x="77443" y="45941"/>
                  <a:pt x="78437" y="45941"/>
                </a:cubicBezTo>
                <a:cubicBezTo>
                  <a:pt x="85694" y="45941"/>
                  <a:pt x="93055" y="47413"/>
                  <a:pt x="100328" y="47413"/>
                </a:cubicBezTo>
                <a:cubicBezTo>
                  <a:pt x="101902" y="47413"/>
                  <a:pt x="103473" y="47344"/>
                  <a:pt x="105037" y="47176"/>
                </a:cubicBezTo>
                <a:cubicBezTo>
                  <a:pt x="119434" y="45639"/>
                  <a:pt x="129505" y="41541"/>
                  <a:pt x="142938" y="41541"/>
                </a:cubicBezTo>
                <a:cubicBezTo>
                  <a:pt x="147842" y="41541"/>
                  <a:pt x="153194" y="42087"/>
                  <a:pt x="159368" y="43503"/>
                </a:cubicBezTo>
                <a:cubicBezTo>
                  <a:pt x="161134" y="43909"/>
                  <a:pt x="163021" y="44072"/>
                  <a:pt x="164988" y="44072"/>
                </a:cubicBezTo>
                <a:cubicBezTo>
                  <a:pt x="172916" y="44072"/>
                  <a:pt x="182123" y="41428"/>
                  <a:pt x="189737" y="41428"/>
                </a:cubicBezTo>
                <a:cubicBezTo>
                  <a:pt x="190441" y="41428"/>
                  <a:pt x="191131" y="41450"/>
                  <a:pt x="191805" y="41500"/>
                </a:cubicBezTo>
                <a:cubicBezTo>
                  <a:pt x="201488" y="42168"/>
                  <a:pt x="212984" y="50229"/>
                  <a:pt x="222572" y="51851"/>
                </a:cubicBezTo>
                <a:cubicBezTo>
                  <a:pt x="238742" y="54618"/>
                  <a:pt x="253482" y="56096"/>
                  <a:pt x="268317" y="61486"/>
                </a:cubicBezTo>
                <a:lnTo>
                  <a:pt x="268317" y="0"/>
                </a:ln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flipH="1">
            <a:off x="-72600" y="-675475"/>
            <a:ext cx="9289135" cy="2151632"/>
          </a:xfrm>
          <a:custGeom>
            <a:avLst/>
            <a:gdLst/>
            <a:ahLst/>
            <a:cxnLst/>
            <a:rect l="l" t="t" r="r" b="b"/>
            <a:pathLst>
              <a:path w="268317" h="79279" extrusionOk="0">
                <a:moveTo>
                  <a:pt x="0" y="0"/>
                </a:moveTo>
                <a:lnTo>
                  <a:pt x="0" y="79279"/>
                </a:lnTo>
                <a:cubicBezTo>
                  <a:pt x="7966" y="70931"/>
                  <a:pt x="21084" y="60246"/>
                  <a:pt x="35680" y="54570"/>
                </a:cubicBezTo>
                <a:cubicBezTo>
                  <a:pt x="45602" y="50706"/>
                  <a:pt x="62059" y="46842"/>
                  <a:pt x="75463" y="46031"/>
                </a:cubicBezTo>
                <a:cubicBezTo>
                  <a:pt x="76452" y="45969"/>
                  <a:pt x="77443" y="45941"/>
                  <a:pt x="78437" y="45941"/>
                </a:cubicBezTo>
                <a:cubicBezTo>
                  <a:pt x="85694" y="45941"/>
                  <a:pt x="93055" y="47413"/>
                  <a:pt x="100328" y="47413"/>
                </a:cubicBezTo>
                <a:cubicBezTo>
                  <a:pt x="101902" y="47413"/>
                  <a:pt x="103473" y="47344"/>
                  <a:pt x="105037" y="47176"/>
                </a:cubicBezTo>
                <a:cubicBezTo>
                  <a:pt x="119434" y="45639"/>
                  <a:pt x="129505" y="41541"/>
                  <a:pt x="142938" y="41541"/>
                </a:cubicBezTo>
                <a:cubicBezTo>
                  <a:pt x="147842" y="41541"/>
                  <a:pt x="153194" y="42087"/>
                  <a:pt x="159368" y="43503"/>
                </a:cubicBezTo>
                <a:cubicBezTo>
                  <a:pt x="161134" y="43909"/>
                  <a:pt x="163021" y="44072"/>
                  <a:pt x="164988" y="44072"/>
                </a:cubicBezTo>
                <a:cubicBezTo>
                  <a:pt x="172916" y="44072"/>
                  <a:pt x="182123" y="41428"/>
                  <a:pt x="189737" y="41428"/>
                </a:cubicBezTo>
                <a:cubicBezTo>
                  <a:pt x="190441" y="41428"/>
                  <a:pt x="191131" y="41450"/>
                  <a:pt x="191805" y="41500"/>
                </a:cubicBezTo>
                <a:cubicBezTo>
                  <a:pt x="201488" y="42168"/>
                  <a:pt x="212984" y="50229"/>
                  <a:pt x="222572" y="51851"/>
                </a:cubicBezTo>
                <a:cubicBezTo>
                  <a:pt x="238742" y="54618"/>
                  <a:pt x="253482" y="56096"/>
                  <a:pt x="268317" y="61486"/>
                </a:cubicBezTo>
                <a:lnTo>
                  <a:pt x="268317" y="0"/>
                </a:ln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flipH="1">
            <a:off x="-72600" y="-629179"/>
            <a:ext cx="9289135" cy="1125034"/>
          </a:xfrm>
          <a:custGeom>
            <a:avLst/>
            <a:gdLst/>
            <a:ahLst/>
            <a:cxnLst/>
            <a:rect l="l" t="t" r="r" b="b"/>
            <a:pathLst>
              <a:path w="268317" h="41453" extrusionOk="0">
                <a:moveTo>
                  <a:pt x="0" y="0"/>
                </a:moveTo>
                <a:lnTo>
                  <a:pt x="0" y="41452"/>
                </a:lnTo>
                <a:cubicBezTo>
                  <a:pt x="9159" y="38542"/>
                  <a:pt x="18699" y="36825"/>
                  <a:pt x="28334" y="36396"/>
                </a:cubicBezTo>
                <a:cubicBezTo>
                  <a:pt x="29813" y="36336"/>
                  <a:pt x="31292" y="36306"/>
                  <a:pt x="32770" y="36306"/>
                </a:cubicBezTo>
                <a:cubicBezTo>
                  <a:pt x="37204" y="36306"/>
                  <a:pt x="41631" y="36575"/>
                  <a:pt x="46031" y="37111"/>
                </a:cubicBezTo>
                <a:cubicBezTo>
                  <a:pt x="52185" y="37922"/>
                  <a:pt x="58243" y="39258"/>
                  <a:pt x="64396" y="39735"/>
                </a:cubicBezTo>
                <a:cubicBezTo>
                  <a:pt x="65553" y="39819"/>
                  <a:pt x="66703" y="39861"/>
                  <a:pt x="67847" y="39861"/>
                </a:cubicBezTo>
                <a:cubicBezTo>
                  <a:pt x="72547" y="39861"/>
                  <a:pt x="77136" y="39151"/>
                  <a:pt x="81664" y="37731"/>
                </a:cubicBezTo>
                <a:cubicBezTo>
                  <a:pt x="87197" y="36014"/>
                  <a:pt x="92492" y="33677"/>
                  <a:pt x="98025" y="32150"/>
                </a:cubicBezTo>
                <a:cubicBezTo>
                  <a:pt x="102952" y="30799"/>
                  <a:pt x="107953" y="30326"/>
                  <a:pt x="112974" y="30326"/>
                </a:cubicBezTo>
                <a:cubicBezTo>
                  <a:pt x="120008" y="30326"/>
                  <a:pt x="127081" y="31256"/>
                  <a:pt x="134039" y="32007"/>
                </a:cubicBezTo>
                <a:cubicBezTo>
                  <a:pt x="138906" y="32540"/>
                  <a:pt x="143772" y="32951"/>
                  <a:pt x="148663" y="32951"/>
                </a:cubicBezTo>
                <a:cubicBezTo>
                  <a:pt x="149908" y="32951"/>
                  <a:pt x="151155" y="32924"/>
                  <a:pt x="152404" y="32866"/>
                </a:cubicBezTo>
                <a:cubicBezTo>
                  <a:pt x="158414" y="32580"/>
                  <a:pt x="164329" y="31626"/>
                  <a:pt x="170244" y="30576"/>
                </a:cubicBezTo>
                <a:cubicBezTo>
                  <a:pt x="176397" y="29527"/>
                  <a:pt x="182551" y="28334"/>
                  <a:pt x="188752" y="27619"/>
                </a:cubicBezTo>
                <a:cubicBezTo>
                  <a:pt x="192346" y="27242"/>
                  <a:pt x="195941" y="27059"/>
                  <a:pt x="199535" y="27059"/>
                </a:cubicBezTo>
                <a:cubicBezTo>
                  <a:pt x="201856" y="27059"/>
                  <a:pt x="204176" y="27135"/>
                  <a:pt x="206497" y="27285"/>
                </a:cubicBezTo>
                <a:cubicBezTo>
                  <a:pt x="224480" y="28417"/>
                  <a:pt x="237048" y="35295"/>
                  <a:pt x="258768" y="35295"/>
                </a:cubicBezTo>
                <a:cubicBezTo>
                  <a:pt x="261764" y="35295"/>
                  <a:pt x="264934" y="35164"/>
                  <a:pt x="268317" y="34869"/>
                </a:cubicBezTo>
                <a:lnTo>
                  <a:pt x="268317" y="0"/>
                </a:ln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6"/>
          <p:cNvSpPr/>
          <p:nvPr/>
        </p:nvSpPr>
        <p:spPr>
          <a:xfrm flipH="1">
            <a:off x="-72600" y="3831830"/>
            <a:ext cx="9289135" cy="1352393"/>
          </a:xfrm>
          <a:custGeom>
            <a:avLst/>
            <a:gdLst/>
            <a:ahLst/>
            <a:cxnLst/>
            <a:rect l="l" t="t" r="r" b="b"/>
            <a:pathLst>
              <a:path w="268317" h="44077" extrusionOk="0">
                <a:moveTo>
                  <a:pt x="0" y="1"/>
                </a:moveTo>
                <a:lnTo>
                  <a:pt x="0" y="44076"/>
                </a:lnTo>
                <a:lnTo>
                  <a:pt x="268317" y="44076"/>
                </a:lnTo>
                <a:lnTo>
                  <a:pt x="268317" y="7394"/>
                </a:lnTo>
                <a:cubicBezTo>
                  <a:pt x="257059" y="11258"/>
                  <a:pt x="247138" y="19224"/>
                  <a:pt x="236882" y="25044"/>
                </a:cubicBezTo>
                <a:cubicBezTo>
                  <a:pt x="233161" y="27190"/>
                  <a:pt x="229345" y="29098"/>
                  <a:pt x="225291" y="30529"/>
                </a:cubicBezTo>
                <a:cubicBezTo>
                  <a:pt x="220282" y="32294"/>
                  <a:pt x="214987" y="33248"/>
                  <a:pt x="209693" y="33821"/>
                </a:cubicBezTo>
                <a:cubicBezTo>
                  <a:pt x="198912" y="34918"/>
                  <a:pt x="187941" y="34918"/>
                  <a:pt x="177113" y="35252"/>
                </a:cubicBezTo>
                <a:cubicBezTo>
                  <a:pt x="154646" y="36015"/>
                  <a:pt x="132227" y="36778"/>
                  <a:pt x="109759" y="37541"/>
                </a:cubicBezTo>
                <a:cubicBezTo>
                  <a:pt x="98598" y="37923"/>
                  <a:pt x="87483" y="38400"/>
                  <a:pt x="76321" y="38591"/>
                </a:cubicBezTo>
                <a:cubicBezTo>
                  <a:pt x="73044" y="38650"/>
                  <a:pt x="69694" y="38737"/>
                  <a:pt x="66325" y="38737"/>
                </a:cubicBezTo>
                <a:cubicBezTo>
                  <a:pt x="58857" y="38737"/>
                  <a:pt x="51301" y="38310"/>
                  <a:pt x="44266" y="36206"/>
                </a:cubicBezTo>
                <a:cubicBezTo>
                  <a:pt x="34631" y="33344"/>
                  <a:pt x="26665" y="26904"/>
                  <a:pt x="19080" y="20560"/>
                </a:cubicBezTo>
                <a:cubicBezTo>
                  <a:pt x="12164" y="14788"/>
                  <a:pt x="4961" y="8825"/>
                  <a:pt x="477" y="859"/>
                </a:cubicBezTo>
                <a:cubicBezTo>
                  <a:pt x="334" y="573"/>
                  <a:pt x="143" y="2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6"/>
          <p:cNvSpPr txBox="1">
            <a:spLocks noGrp="1"/>
          </p:cNvSpPr>
          <p:nvPr>
            <p:ph type="title"/>
          </p:nvPr>
        </p:nvSpPr>
        <p:spPr>
          <a:xfrm flipH="1">
            <a:off x="2225700" y="1183320"/>
            <a:ext cx="4692600" cy="13848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sz="10000">
                <a:solidFill>
                  <a:schemeClr val="accent5"/>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46" name="Google Shape;246;p16"/>
          <p:cNvSpPr txBox="1">
            <a:spLocks noGrp="1"/>
          </p:cNvSpPr>
          <p:nvPr>
            <p:ph type="subTitle" idx="1"/>
          </p:nvPr>
        </p:nvSpPr>
        <p:spPr>
          <a:xfrm flipH="1">
            <a:off x="2225700" y="2835294"/>
            <a:ext cx="4692600" cy="801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3400"/>
              <a:buFont typeface="Viga"/>
              <a:buNone/>
              <a:defRPr sz="3400" b="1">
                <a:solidFill>
                  <a:schemeClr val="dk1"/>
                </a:solidFill>
                <a:latin typeface="Viga"/>
                <a:ea typeface="Viga"/>
                <a:cs typeface="Viga"/>
                <a:sym typeface="Viga"/>
              </a:defRPr>
            </a:lvl1pPr>
            <a:lvl2pPr lvl="1" algn="ctr" rtl="0">
              <a:lnSpc>
                <a:spcPct val="115000"/>
              </a:lnSpc>
              <a:spcBef>
                <a:spcPts val="0"/>
              </a:spcBef>
              <a:spcAft>
                <a:spcPts val="0"/>
              </a:spcAft>
              <a:buClr>
                <a:schemeClr val="dk1"/>
              </a:buClr>
              <a:buSzPts val="3500"/>
              <a:buFont typeface="Viga"/>
              <a:buNone/>
              <a:defRPr sz="3500" b="1">
                <a:solidFill>
                  <a:schemeClr val="dk1"/>
                </a:solidFill>
                <a:latin typeface="Viga"/>
                <a:ea typeface="Viga"/>
                <a:cs typeface="Viga"/>
                <a:sym typeface="Viga"/>
              </a:defRPr>
            </a:lvl2pPr>
            <a:lvl3pPr lvl="2" algn="ctr" rtl="0">
              <a:lnSpc>
                <a:spcPct val="115000"/>
              </a:lnSpc>
              <a:spcBef>
                <a:spcPts val="0"/>
              </a:spcBef>
              <a:spcAft>
                <a:spcPts val="0"/>
              </a:spcAft>
              <a:buClr>
                <a:schemeClr val="dk1"/>
              </a:buClr>
              <a:buSzPts val="3500"/>
              <a:buFont typeface="Viga"/>
              <a:buNone/>
              <a:defRPr sz="3500" b="1">
                <a:solidFill>
                  <a:schemeClr val="dk1"/>
                </a:solidFill>
                <a:latin typeface="Viga"/>
                <a:ea typeface="Viga"/>
                <a:cs typeface="Viga"/>
                <a:sym typeface="Viga"/>
              </a:defRPr>
            </a:lvl3pPr>
            <a:lvl4pPr lvl="3" algn="ctr" rtl="0">
              <a:lnSpc>
                <a:spcPct val="115000"/>
              </a:lnSpc>
              <a:spcBef>
                <a:spcPts val="0"/>
              </a:spcBef>
              <a:spcAft>
                <a:spcPts val="0"/>
              </a:spcAft>
              <a:buClr>
                <a:schemeClr val="dk1"/>
              </a:buClr>
              <a:buSzPts val="3500"/>
              <a:buFont typeface="Viga"/>
              <a:buNone/>
              <a:defRPr sz="3500" b="1">
                <a:solidFill>
                  <a:schemeClr val="dk1"/>
                </a:solidFill>
                <a:latin typeface="Viga"/>
                <a:ea typeface="Viga"/>
                <a:cs typeface="Viga"/>
                <a:sym typeface="Viga"/>
              </a:defRPr>
            </a:lvl4pPr>
            <a:lvl5pPr lvl="4" algn="ctr" rtl="0">
              <a:lnSpc>
                <a:spcPct val="115000"/>
              </a:lnSpc>
              <a:spcBef>
                <a:spcPts val="0"/>
              </a:spcBef>
              <a:spcAft>
                <a:spcPts val="0"/>
              </a:spcAft>
              <a:buClr>
                <a:schemeClr val="dk1"/>
              </a:buClr>
              <a:buSzPts val="3500"/>
              <a:buFont typeface="Viga"/>
              <a:buNone/>
              <a:defRPr sz="3500" b="1">
                <a:solidFill>
                  <a:schemeClr val="dk1"/>
                </a:solidFill>
                <a:latin typeface="Viga"/>
                <a:ea typeface="Viga"/>
                <a:cs typeface="Viga"/>
                <a:sym typeface="Viga"/>
              </a:defRPr>
            </a:lvl5pPr>
            <a:lvl6pPr lvl="5" algn="ctr" rtl="0">
              <a:lnSpc>
                <a:spcPct val="115000"/>
              </a:lnSpc>
              <a:spcBef>
                <a:spcPts val="0"/>
              </a:spcBef>
              <a:spcAft>
                <a:spcPts val="0"/>
              </a:spcAft>
              <a:buClr>
                <a:schemeClr val="dk1"/>
              </a:buClr>
              <a:buSzPts val="3500"/>
              <a:buFont typeface="Viga"/>
              <a:buNone/>
              <a:defRPr sz="3500" b="1">
                <a:solidFill>
                  <a:schemeClr val="dk1"/>
                </a:solidFill>
                <a:latin typeface="Viga"/>
                <a:ea typeface="Viga"/>
                <a:cs typeface="Viga"/>
                <a:sym typeface="Viga"/>
              </a:defRPr>
            </a:lvl6pPr>
            <a:lvl7pPr lvl="6" algn="ctr" rtl="0">
              <a:lnSpc>
                <a:spcPct val="115000"/>
              </a:lnSpc>
              <a:spcBef>
                <a:spcPts val="0"/>
              </a:spcBef>
              <a:spcAft>
                <a:spcPts val="0"/>
              </a:spcAft>
              <a:buClr>
                <a:schemeClr val="dk1"/>
              </a:buClr>
              <a:buSzPts val="3500"/>
              <a:buFont typeface="Viga"/>
              <a:buNone/>
              <a:defRPr sz="3500" b="1">
                <a:solidFill>
                  <a:schemeClr val="dk1"/>
                </a:solidFill>
                <a:latin typeface="Viga"/>
                <a:ea typeface="Viga"/>
                <a:cs typeface="Viga"/>
                <a:sym typeface="Viga"/>
              </a:defRPr>
            </a:lvl7pPr>
            <a:lvl8pPr lvl="7" algn="ctr" rtl="0">
              <a:lnSpc>
                <a:spcPct val="115000"/>
              </a:lnSpc>
              <a:spcBef>
                <a:spcPts val="0"/>
              </a:spcBef>
              <a:spcAft>
                <a:spcPts val="0"/>
              </a:spcAft>
              <a:buClr>
                <a:schemeClr val="dk1"/>
              </a:buClr>
              <a:buSzPts val="3500"/>
              <a:buFont typeface="Viga"/>
              <a:buNone/>
              <a:defRPr sz="3500" b="1">
                <a:solidFill>
                  <a:schemeClr val="dk1"/>
                </a:solidFill>
                <a:latin typeface="Viga"/>
                <a:ea typeface="Viga"/>
                <a:cs typeface="Viga"/>
                <a:sym typeface="Viga"/>
              </a:defRPr>
            </a:lvl8pPr>
            <a:lvl9pPr lvl="8" algn="ctr" rtl="0">
              <a:lnSpc>
                <a:spcPct val="115000"/>
              </a:lnSpc>
              <a:spcBef>
                <a:spcPts val="0"/>
              </a:spcBef>
              <a:spcAft>
                <a:spcPts val="0"/>
              </a:spcAft>
              <a:buClr>
                <a:schemeClr val="dk1"/>
              </a:buClr>
              <a:buSzPts val="3500"/>
              <a:buFont typeface="Viga"/>
              <a:buNone/>
              <a:defRPr sz="3500" b="1">
                <a:solidFill>
                  <a:schemeClr val="dk1"/>
                </a:solidFill>
                <a:latin typeface="Viga"/>
                <a:ea typeface="Viga"/>
                <a:cs typeface="Viga"/>
                <a:sym typeface="Vig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5" r:id="rId5"/>
    <p:sldLayoutId id="2147483657" r:id="rId6"/>
    <p:sldLayoutId id="2147483658" r:id="rId7"/>
    <p:sldLayoutId id="2147483660" r:id="rId8"/>
    <p:sldLayoutId id="2147483662" r:id="rId9"/>
    <p:sldLayoutId id="2147483681" r:id="rId10"/>
    <p:sldLayoutId id="2147483687" r:id="rId11"/>
    <p:sldLayoutId id="214748368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449">
          <p15:clr>
            <a:srgbClr val="EA4335"/>
          </p15:clr>
        </p15:guide>
        <p15:guide id="4" pos="5311">
          <p15:clr>
            <a:srgbClr val="EA4335"/>
          </p15:clr>
        </p15:guide>
        <p15:guide id="5" orient="horz" pos="340">
          <p15:clr>
            <a:srgbClr val="EA4335"/>
          </p15:clr>
        </p15:guide>
        <p15:guide id="6" orient="horz" pos="2897">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github.com/aburgasser/splat"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github.com/huntbrooks85/WRA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s://pressbooks.bccampus.ca/astronomy1105/chapter/17-3-the-spectra-of-stars-and-brown-dwarf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quantumleap42.blogspot.com/2017/10/why-neutron-star-collision-wa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grpSp>
        <p:nvGrpSpPr>
          <p:cNvPr id="778" name="Google Shape;778;p46"/>
          <p:cNvGrpSpPr/>
          <p:nvPr/>
        </p:nvGrpSpPr>
        <p:grpSpPr>
          <a:xfrm rot="899969">
            <a:off x="-1665959" y="454120"/>
            <a:ext cx="3131983" cy="1966441"/>
            <a:chOff x="-1972575" y="1896900"/>
            <a:chExt cx="2082175" cy="1356350"/>
          </a:xfrm>
        </p:grpSpPr>
        <p:sp>
          <p:nvSpPr>
            <p:cNvPr id="779" name="Google Shape;779;p46"/>
            <p:cNvSpPr/>
            <p:nvPr/>
          </p:nvSpPr>
          <p:spPr>
            <a:xfrm>
              <a:off x="-1972575" y="1896900"/>
              <a:ext cx="2082175" cy="1356350"/>
            </a:xfrm>
            <a:custGeom>
              <a:avLst/>
              <a:gdLst/>
              <a:ahLst/>
              <a:cxnLst/>
              <a:rect l="l" t="t" r="r" b="b"/>
              <a:pathLst>
                <a:path w="83287" h="54254" extrusionOk="0">
                  <a:moveTo>
                    <a:pt x="47367" y="1"/>
                  </a:moveTo>
                  <a:cubicBezTo>
                    <a:pt x="41643" y="1"/>
                    <a:pt x="37112" y="1957"/>
                    <a:pt x="32103" y="4771"/>
                  </a:cubicBezTo>
                  <a:cubicBezTo>
                    <a:pt x="25091" y="8730"/>
                    <a:pt x="16743" y="11115"/>
                    <a:pt x="10876" y="16601"/>
                  </a:cubicBezTo>
                  <a:cubicBezTo>
                    <a:pt x="6154" y="20989"/>
                    <a:pt x="0" y="27667"/>
                    <a:pt x="3578" y="34632"/>
                  </a:cubicBezTo>
                  <a:cubicBezTo>
                    <a:pt x="4914" y="37208"/>
                    <a:pt x="7394" y="38925"/>
                    <a:pt x="9827" y="40308"/>
                  </a:cubicBezTo>
                  <a:cubicBezTo>
                    <a:pt x="12880" y="42025"/>
                    <a:pt x="15933" y="43504"/>
                    <a:pt x="18651" y="45698"/>
                  </a:cubicBezTo>
                  <a:cubicBezTo>
                    <a:pt x="21323" y="47750"/>
                    <a:pt x="23803" y="50039"/>
                    <a:pt x="26665" y="51804"/>
                  </a:cubicBezTo>
                  <a:cubicBezTo>
                    <a:pt x="29479" y="53475"/>
                    <a:pt x="32454" y="54254"/>
                    <a:pt x="35666" y="54254"/>
                  </a:cubicBezTo>
                  <a:cubicBezTo>
                    <a:pt x="35939" y="54254"/>
                    <a:pt x="36215" y="54248"/>
                    <a:pt x="36492" y="54237"/>
                  </a:cubicBezTo>
                  <a:cubicBezTo>
                    <a:pt x="43694" y="53951"/>
                    <a:pt x="51040" y="51947"/>
                    <a:pt x="57575" y="49037"/>
                  </a:cubicBezTo>
                  <a:cubicBezTo>
                    <a:pt x="64253" y="46080"/>
                    <a:pt x="70502" y="41930"/>
                    <a:pt x="75463" y="36588"/>
                  </a:cubicBezTo>
                  <a:cubicBezTo>
                    <a:pt x="79995" y="31674"/>
                    <a:pt x="83286" y="24805"/>
                    <a:pt x="79422" y="18509"/>
                  </a:cubicBezTo>
                  <a:cubicBezTo>
                    <a:pt x="77371" y="15122"/>
                    <a:pt x="70693" y="12260"/>
                    <a:pt x="67354" y="10209"/>
                  </a:cubicBezTo>
                  <a:cubicBezTo>
                    <a:pt x="57003" y="3912"/>
                    <a:pt x="56717" y="1"/>
                    <a:pt x="47367" y="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6"/>
            <p:cNvSpPr/>
            <p:nvPr/>
          </p:nvSpPr>
          <p:spPr>
            <a:xfrm>
              <a:off x="-1080575" y="2127875"/>
              <a:ext cx="191600" cy="189350"/>
            </a:xfrm>
            <a:custGeom>
              <a:avLst/>
              <a:gdLst/>
              <a:ahLst/>
              <a:cxnLst/>
              <a:rect l="l" t="t" r="r" b="b"/>
              <a:pathLst>
                <a:path w="7664" h="7574" extrusionOk="0">
                  <a:moveTo>
                    <a:pt x="5473" y="1"/>
                  </a:moveTo>
                  <a:cubicBezTo>
                    <a:pt x="5253" y="1"/>
                    <a:pt x="5020" y="37"/>
                    <a:pt x="4771" y="111"/>
                  </a:cubicBezTo>
                  <a:cubicBezTo>
                    <a:pt x="3960" y="350"/>
                    <a:pt x="3244" y="588"/>
                    <a:pt x="2815" y="1304"/>
                  </a:cubicBezTo>
                  <a:cubicBezTo>
                    <a:pt x="2577" y="1781"/>
                    <a:pt x="2481" y="2353"/>
                    <a:pt x="2052" y="2783"/>
                  </a:cubicBezTo>
                  <a:cubicBezTo>
                    <a:pt x="1766" y="3164"/>
                    <a:pt x="1718" y="2878"/>
                    <a:pt x="1479" y="3307"/>
                  </a:cubicBezTo>
                  <a:cubicBezTo>
                    <a:pt x="1336" y="3546"/>
                    <a:pt x="1384" y="3784"/>
                    <a:pt x="1289" y="4023"/>
                  </a:cubicBezTo>
                  <a:cubicBezTo>
                    <a:pt x="1050" y="4691"/>
                    <a:pt x="1" y="5406"/>
                    <a:pt x="382" y="6265"/>
                  </a:cubicBezTo>
                  <a:cubicBezTo>
                    <a:pt x="668" y="6837"/>
                    <a:pt x="1813" y="7314"/>
                    <a:pt x="2386" y="7457"/>
                  </a:cubicBezTo>
                  <a:cubicBezTo>
                    <a:pt x="2613" y="7537"/>
                    <a:pt x="2846" y="7573"/>
                    <a:pt x="3077" y="7573"/>
                  </a:cubicBezTo>
                  <a:cubicBezTo>
                    <a:pt x="3818" y="7573"/>
                    <a:pt x="4548" y="7203"/>
                    <a:pt x="5057" y="6694"/>
                  </a:cubicBezTo>
                  <a:cubicBezTo>
                    <a:pt x="5391" y="6360"/>
                    <a:pt x="5534" y="6026"/>
                    <a:pt x="5629" y="5549"/>
                  </a:cubicBezTo>
                  <a:cubicBezTo>
                    <a:pt x="5820" y="5025"/>
                    <a:pt x="5534" y="5215"/>
                    <a:pt x="5916" y="4452"/>
                  </a:cubicBezTo>
                  <a:cubicBezTo>
                    <a:pt x="6249" y="3784"/>
                    <a:pt x="6393" y="3832"/>
                    <a:pt x="6870" y="3498"/>
                  </a:cubicBezTo>
                  <a:cubicBezTo>
                    <a:pt x="7203" y="3260"/>
                    <a:pt x="7442" y="3021"/>
                    <a:pt x="7537" y="2639"/>
                  </a:cubicBezTo>
                  <a:cubicBezTo>
                    <a:pt x="7584" y="2453"/>
                    <a:pt x="7358" y="1541"/>
                    <a:pt x="7303" y="1541"/>
                  </a:cubicBezTo>
                  <a:cubicBezTo>
                    <a:pt x="7302" y="1541"/>
                    <a:pt x="7301" y="1541"/>
                    <a:pt x="7300" y="1541"/>
                  </a:cubicBezTo>
                  <a:lnTo>
                    <a:pt x="7300" y="1541"/>
                  </a:lnTo>
                  <a:cubicBezTo>
                    <a:pt x="7664" y="1267"/>
                    <a:pt x="7461" y="776"/>
                    <a:pt x="7151" y="776"/>
                  </a:cubicBezTo>
                  <a:cubicBezTo>
                    <a:pt x="7137" y="776"/>
                    <a:pt x="7122" y="777"/>
                    <a:pt x="7108" y="779"/>
                  </a:cubicBezTo>
                  <a:cubicBezTo>
                    <a:pt x="6615" y="286"/>
                    <a:pt x="6096" y="1"/>
                    <a:pt x="5473"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6"/>
            <p:cNvSpPr/>
            <p:nvPr/>
          </p:nvSpPr>
          <p:spPr>
            <a:xfrm>
              <a:off x="-985175" y="2154400"/>
              <a:ext cx="56075" cy="61525"/>
            </a:xfrm>
            <a:custGeom>
              <a:avLst/>
              <a:gdLst/>
              <a:ahLst/>
              <a:cxnLst/>
              <a:rect l="l" t="t" r="r" b="b"/>
              <a:pathLst>
                <a:path w="2243" h="2461" extrusionOk="0">
                  <a:moveTo>
                    <a:pt x="1557" y="1"/>
                  </a:moveTo>
                  <a:cubicBezTo>
                    <a:pt x="1166" y="1"/>
                    <a:pt x="686" y="165"/>
                    <a:pt x="478" y="243"/>
                  </a:cubicBezTo>
                  <a:cubicBezTo>
                    <a:pt x="239" y="338"/>
                    <a:pt x="48" y="481"/>
                    <a:pt x="96" y="768"/>
                  </a:cubicBezTo>
                  <a:cubicBezTo>
                    <a:pt x="144" y="863"/>
                    <a:pt x="192" y="911"/>
                    <a:pt x="144" y="1006"/>
                  </a:cubicBezTo>
                  <a:cubicBezTo>
                    <a:pt x="144" y="1054"/>
                    <a:pt x="48" y="1149"/>
                    <a:pt x="48" y="1197"/>
                  </a:cubicBezTo>
                  <a:cubicBezTo>
                    <a:pt x="1" y="1292"/>
                    <a:pt x="1" y="1435"/>
                    <a:pt x="48" y="1531"/>
                  </a:cubicBezTo>
                  <a:cubicBezTo>
                    <a:pt x="144" y="1722"/>
                    <a:pt x="287" y="2199"/>
                    <a:pt x="382" y="2294"/>
                  </a:cubicBezTo>
                  <a:cubicBezTo>
                    <a:pt x="502" y="2413"/>
                    <a:pt x="645" y="2461"/>
                    <a:pt x="794" y="2461"/>
                  </a:cubicBezTo>
                  <a:cubicBezTo>
                    <a:pt x="943" y="2461"/>
                    <a:pt x="1098" y="2413"/>
                    <a:pt x="1241" y="2342"/>
                  </a:cubicBezTo>
                  <a:cubicBezTo>
                    <a:pt x="1766" y="2008"/>
                    <a:pt x="2243" y="1149"/>
                    <a:pt x="2100" y="481"/>
                  </a:cubicBezTo>
                  <a:lnTo>
                    <a:pt x="2147" y="481"/>
                  </a:lnTo>
                  <a:cubicBezTo>
                    <a:pt x="2147" y="114"/>
                    <a:pt x="1882" y="1"/>
                    <a:pt x="1557"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6"/>
            <p:cNvSpPr/>
            <p:nvPr/>
          </p:nvSpPr>
          <p:spPr>
            <a:xfrm>
              <a:off x="-1001875" y="2149500"/>
              <a:ext cx="617750" cy="359275"/>
            </a:xfrm>
            <a:custGeom>
              <a:avLst/>
              <a:gdLst/>
              <a:ahLst/>
              <a:cxnLst/>
              <a:rect l="l" t="t" r="r" b="b"/>
              <a:pathLst>
                <a:path w="24710" h="14371" extrusionOk="0">
                  <a:moveTo>
                    <a:pt x="10205" y="1"/>
                  </a:moveTo>
                  <a:cubicBezTo>
                    <a:pt x="8793" y="1"/>
                    <a:pt x="7619" y="38"/>
                    <a:pt x="7013" y="105"/>
                  </a:cubicBezTo>
                  <a:cubicBezTo>
                    <a:pt x="4819" y="296"/>
                    <a:pt x="4151" y="57"/>
                    <a:pt x="3149" y="1870"/>
                  </a:cubicBezTo>
                  <a:cubicBezTo>
                    <a:pt x="2100" y="3730"/>
                    <a:pt x="144" y="5114"/>
                    <a:pt x="144" y="5114"/>
                  </a:cubicBezTo>
                  <a:cubicBezTo>
                    <a:pt x="144" y="5114"/>
                    <a:pt x="1" y="7594"/>
                    <a:pt x="1432" y="10361"/>
                  </a:cubicBezTo>
                  <a:cubicBezTo>
                    <a:pt x="2863" y="13080"/>
                    <a:pt x="3674" y="14272"/>
                    <a:pt x="6631" y="14367"/>
                  </a:cubicBezTo>
                  <a:cubicBezTo>
                    <a:pt x="6698" y="14370"/>
                    <a:pt x="6768" y="14371"/>
                    <a:pt x="6840" y="14371"/>
                  </a:cubicBezTo>
                  <a:cubicBezTo>
                    <a:pt x="9982" y="14371"/>
                    <a:pt x="18427" y="12382"/>
                    <a:pt x="21085" y="11076"/>
                  </a:cubicBezTo>
                  <a:cubicBezTo>
                    <a:pt x="23613" y="9836"/>
                    <a:pt x="24710" y="7689"/>
                    <a:pt x="23327" y="7117"/>
                  </a:cubicBezTo>
                  <a:cubicBezTo>
                    <a:pt x="23005" y="6995"/>
                    <a:pt x="22646" y="6953"/>
                    <a:pt x="22276" y="6953"/>
                  </a:cubicBezTo>
                  <a:cubicBezTo>
                    <a:pt x="21448" y="6953"/>
                    <a:pt x="20571" y="7164"/>
                    <a:pt x="19966" y="7164"/>
                  </a:cubicBezTo>
                  <a:cubicBezTo>
                    <a:pt x="19677" y="7164"/>
                    <a:pt x="19450" y="7116"/>
                    <a:pt x="19320" y="6974"/>
                  </a:cubicBezTo>
                  <a:cubicBezTo>
                    <a:pt x="18747" y="6354"/>
                    <a:pt x="19654" y="5447"/>
                    <a:pt x="20798" y="4207"/>
                  </a:cubicBezTo>
                  <a:cubicBezTo>
                    <a:pt x="21943" y="2919"/>
                    <a:pt x="21800" y="1631"/>
                    <a:pt x="20131" y="820"/>
                  </a:cubicBezTo>
                  <a:cubicBezTo>
                    <a:pt x="18899" y="239"/>
                    <a:pt x="13787" y="1"/>
                    <a:pt x="10205"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6"/>
            <p:cNvSpPr/>
            <p:nvPr/>
          </p:nvSpPr>
          <p:spPr>
            <a:xfrm>
              <a:off x="-1489600" y="2588950"/>
              <a:ext cx="629675" cy="362875"/>
            </a:xfrm>
            <a:custGeom>
              <a:avLst/>
              <a:gdLst/>
              <a:ahLst/>
              <a:cxnLst/>
              <a:rect l="l" t="t" r="r" b="b"/>
              <a:pathLst>
                <a:path w="25187" h="14515" extrusionOk="0">
                  <a:moveTo>
                    <a:pt x="13929" y="0"/>
                  </a:moveTo>
                  <a:cubicBezTo>
                    <a:pt x="9675" y="0"/>
                    <a:pt x="5867" y="796"/>
                    <a:pt x="5867" y="796"/>
                  </a:cubicBezTo>
                  <a:cubicBezTo>
                    <a:pt x="5629" y="939"/>
                    <a:pt x="5390" y="1512"/>
                    <a:pt x="5390" y="1798"/>
                  </a:cubicBezTo>
                  <a:cubicBezTo>
                    <a:pt x="5390" y="2275"/>
                    <a:pt x="4627" y="2943"/>
                    <a:pt x="3959" y="3325"/>
                  </a:cubicBezTo>
                  <a:cubicBezTo>
                    <a:pt x="3101" y="3849"/>
                    <a:pt x="2862" y="4040"/>
                    <a:pt x="2767" y="4899"/>
                  </a:cubicBezTo>
                  <a:cubicBezTo>
                    <a:pt x="2672" y="5757"/>
                    <a:pt x="1288" y="6616"/>
                    <a:pt x="1050" y="7045"/>
                  </a:cubicBezTo>
                  <a:cubicBezTo>
                    <a:pt x="525" y="7952"/>
                    <a:pt x="1574" y="8285"/>
                    <a:pt x="1241" y="9096"/>
                  </a:cubicBezTo>
                  <a:cubicBezTo>
                    <a:pt x="859" y="9860"/>
                    <a:pt x="0" y="10527"/>
                    <a:pt x="1050" y="11195"/>
                  </a:cubicBezTo>
                  <a:cubicBezTo>
                    <a:pt x="1765" y="11672"/>
                    <a:pt x="3053" y="12245"/>
                    <a:pt x="7394" y="12531"/>
                  </a:cubicBezTo>
                  <a:cubicBezTo>
                    <a:pt x="10600" y="12753"/>
                    <a:pt x="12061" y="14514"/>
                    <a:pt x="14297" y="14514"/>
                  </a:cubicBezTo>
                  <a:cubicBezTo>
                    <a:pt x="14457" y="14514"/>
                    <a:pt x="14620" y="14506"/>
                    <a:pt x="14788" y="14487"/>
                  </a:cubicBezTo>
                  <a:cubicBezTo>
                    <a:pt x="15121" y="14487"/>
                    <a:pt x="16171" y="13866"/>
                    <a:pt x="16457" y="13055"/>
                  </a:cubicBezTo>
                  <a:cubicBezTo>
                    <a:pt x="16741" y="12147"/>
                    <a:pt x="16940" y="11864"/>
                    <a:pt x="17427" y="11864"/>
                  </a:cubicBezTo>
                  <a:cubicBezTo>
                    <a:pt x="17759" y="11864"/>
                    <a:pt x="18223" y="11995"/>
                    <a:pt x="18938" y="12149"/>
                  </a:cubicBezTo>
                  <a:cubicBezTo>
                    <a:pt x="19075" y="12178"/>
                    <a:pt x="19204" y="12191"/>
                    <a:pt x="19325" y="12191"/>
                  </a:cubicBezTo>
                  <a:cubicBezTo>
                    <a:pt x="20630" y="12191"/>
                    <a:pt x="21038" y="10657"/>
                    <a:pt x="22086" y="10003"/>
                  </a:cubicBezTo>
                  <a:cubicBezTo>
                    <a:pt x="22897" y="9478"/>
                    <a:pt x="23087" y="8190"/>
                    <a:pt x="23946" y="7713"/>
                  </a:cubicBezTo>
                  <a:cubicBezTo>
                    <a:pt x="24805" y="7188"/>
                    <a:pt x="25186" y="6473"/>
                    <a:pt x="25091" y="5662"/>
                  </a:cubicBezTo>
                  <a:cubicBezTo>
                    <a:pt x="24948" y="4851"/>
                    <a:pt x="24185" y="3658"/>
                    <a:pt x="22849" y="2657"/>
                  </a:cubicBezTo>
                  <a:cubicBezTo>
                    <a:pt x="21513" y="1655"/>
                    <a:pt x="21227" y="462"/>
                    <a:pt x="16171" y="81"/>
                  </a:cubicBezTo>
                  <a:cubicBezTo>
                    <a:pt x="15422" y="24"/>
                    <a:pt x="14669" y="0"/>
                    <a:pt x="13929"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6"/>
            <p:cNvSpPr/>
            <p:nvPr/>
          </p:nvSpPr>
          <p:spPr>
            <a:xfrm>
              <a:off x="-1291725" y="2355525"/>
              <a:ext cx="221900" cy="181950"/>
            </a:xfrm>
            <a:custGeom>
              <a:avLst/>
              <a:gdLst/>
              <a:ahLst/>
              <a:cxnLst/>
              <a:rect l="l" t="t" r="r" b="b"/>
              <a:pathLst>
                <a:path w="8876" h="7278" extrusionOk="0">
                  <a:moveTo>
                    <a:pt x="5967" y="0"/>
                  </a:moveTo>
                  <a:cubicBezTo>
                    <a:pt x="5752" y="0"/>
                    <a:pt x="5523" y="72"/>
                    <a:pt x="5251" y="259"/>
                  </a:cubicBezTo>
                  <a:cubicBezTo>
                    <a:pt x="4821" y="545"/>
                    <a:pt x="4535" y="1070"/>
                    <a:pt x="4058" y="1356"/>
                  </a:cubicBezTo>
                  <a:cubicBezTo>
                    <a:pt x="3629" y="1643"/>
                    <a:pt x="3152" y="1786"/>
                    <a:pt x="2770" y="2167"/>
                  </a:cubicBezTo>
                  <a:cubicBezTo>
                    <a:pt x="2293" y="2644"/>
                    <a:pt x="2389" y="3074"/>
                    <a:pt x="2055" y="3646"/>
                  </a:cubicBezTo>
                  <a:cubicBezTo>
                    <a:pt x="1721" y="4218"/>
                    <a:pt x="1101" y="4552"/>
                    <a:pt x="719" y="5077"/>
                  </a:cubicBezTo>
                  <a:cubicBezTo>
                    <a:pt x="1" y="6191"/>
                    <a:pt x="662" y="7277"/>
                    <a:pt x="1644" y="7277"/>
                  </a:cubicBezTo>
                  <a:cubicBezTo>
                    <a:pt x="1965" y="7277"/>
                    <a:pt x="2322" y="7161"/>
                    <a:pt x="2675" y="6890"/>
                  </a:cubicBezTo>
                  <a:cubicBezTo>
                    <a:pt x="2913" y="6747"/>
                    <a:pt x="3009" y="6460"/>
                    <a:pt x="3247" y="6270"/>
                  </a:cubicBezTo>
                  <a:cubicBezTo>
                    <a:pt x="3896" y="5760"/>
                    <a:pt x="4117" y="5655"/>
                    <a:pt x="4255" y="5655"/>
                  </a:cubicBezTo>
                  <a:cubicBezTo>
                    <a:pt x="4351" y="5655"/>
                    <a:pt x="4406" y="5705"/>
                    <a:pt x="4537" y="5705"/>
                  </a:cubicBezTo>
                  <a:cubicBezTo>
                    <a:pt x="4606" y="5705"/>
                    <a:pt x="4695" y="5692"/>
                    <a:pt x="4821" y="5649"/>
                  </a:cubicBezTo>
                  <a:cubicBezTo>
                    <a:pt x="5394" y="5459"/>
                    <a:pt x="5823" y="5268"/>
                    <a:pt x="6300" y="4886"/>
                  </a:cubicBezTo>
                  <a:cubicBezTo>
                    <a:pt x="7397" y="4028"/>
                    <a:pt x="8876" y="3074"/>
                    <a:pt x="8876" y="1690"/>
                  </a:cubicBezTo>
                  <a:cubicBezTo>
                    <a:pt x="8876" y="641"/>
                    <a:pt x="7827" y="784"/>
                    <a:pt x="7159" y="450"/>
                  </a:cubicBezTo>
                  <a:cubicBezTo>
                    <a:pt x="6698" y="235"/>
                    <a:pt x="6356" y="0"/>
                    <a:pt x="5967"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6"/>
            <p:cNvSpPr/>
            <p:nvPr/>
          </p:nvSpPr>
          <p:spPr>
            <a:xfrm>
              <a:off x="-1175975" y="2381600"/>
              <a:ext cx="69200" cy="52825"/>
            </a:xfrm>
            <a:custGeom>
              <a:avLst/>
              <a:gdLst/>
              <a:ahLst/>
              <a:cxnLst/>
              <a:rect l="l" t="t" r="r" b="b"/>
              <a:pathLst>
                <a:path w="2768" h="2113" extrusionOk="0">
                  <a:moveTo>
                    <a:pt x="2179" y="1"/>
                  </a:moveTo>
                  <a:cubicBezTo>
                    <a:pt x="1971" y="1"/>
                    <a:pt x="1754" y="128"/>
                    <a:pt x="1575" y="218"/>
                  </a:cubicBezTo>
                  <a:cubicBezTo>
                    <a:pt x="1289" y="361"/>
                    <a:pt x="955" y="361"/>
                    <a:pt x="668" y="504"/>
                  </a:cubicBezTo>
                  <a:cubicBezTo>
                    <a:pt x="478" y="600"/>
                    <a:pt x="1" y="1077"/>
                    <a:pt x="287" y="1840"/>
                  </a:cubicBezTo>
                  <a:cubicBezTo>
                    <a:pt x="335" y="1983"/>
                    <a:pt x="430" y="2031"/>
                    <a:pt x="573" y="2078"/>
                  </a:cubicBezTo>
                  <a:cubicBezTo>
                    <a:pt x="637" y="2102"/>
                    <a:pt x="698" y="2113"/>
                    <a:pt x="756" y="2113"/>
                  </a:cubicBezTo>
                  <a:cubicBezTo>
                    <a:pt x="1049" y="2113"/>
                    <a:pt x="1281" y="1848"/>
                    <a:pt x="1479" y="1649"/>
                  </a:cubicBezTo>
                  <a:cubicBezTo>
                    <a:pt x="1813" y="1315"/>
                    <a:pt x="2433" y="1267"/>
                    <a:pt x="2672" y="790"/>
                  </a:cubicBezTo>
                  <a:cubicBezTo>
                    <a:pt x="2767" y="600"/>
                    <a:pt x="2720" y="313"/>
                    <a:pt x="2529" y="170"/>
                  </a:cubicBezTo>
                  <a:cubicBezTo>
                    <a:pt x="2422" y="46"/>
                    <a:pt x="2302" y="1"/>
                    <a:pt x="2179"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6"/>
            <p:cNvSpPr/>
            <p:nvPr/>
          </p:nvSpPr>
          <p:spPr>
            <a:xfrm>
              <a:off x="-1233225" y="2436250"/>
              <a:ext cx="58475" cy="47375"/>
            </a:xfrm>
            <a:custGeom>
              <a:avLst/>
              <a:gdLst/>
              <a:ahLst/>
              <a:cxnLst/>
              <a:rect l="l" t="t" r="r" b="b"/>
              <a:pathLst>
                <a:path w="2339" h="1895" extrusionOk="0">
                  <a:moveTo>
                    <a:pt x="1743" y="0"/>
                  </a:moveTo>
                  <a:cubicBezTo>
                    <a:pt x="1602" y="0"/>
                    <a:pt x="1445" y="53"/>
                    <a:pt x="1289" y="179"/>
                  </a:cubicBezTo>
                  <a:cubicBezTo>
                    <a:pt x="1241" y="226"/>
                    <a:pt x="1098" y="512"/>
                    <a:pt x="1098" y="512"/>
                  </a:cubicBezTo>
                  <a:cubicBezTo>
                    <a:pt x="1050" y="608"/>
                    <a:pt x="907" y="656"/>
                    <a:pt x="812" y="751"/>
                  </a:cubicBezTo>
                  <a:cubicBezTo>
                    <a:pt x="669" y="846"/>
                    <a:pt x="526" y="989"/>
                    <a:pt x="383" y="1133"/>
                  </a:cubicBezTo>
                  <a:cubicBezTo>
                    <a:pt x="239" y="1276"/>
                    <a:pt x="1" y="1610"/>
                    <a:pt x="144" y="1800"/>
                  </a:cubicBezTo>
                  <a:cubicBezTo>
                    <a:pt x="196" y="1869"/>
                    <a:pt x="265" y="1894"/>
                    <a:pt x="343" y="1894"/>
                  </a:cubicBezTo>
                  <a:cubicBezTo>
                    <a:pt x="481" y="1894"/>
                    <a:pt x="642" y="1814"/>
                    <a:pt x="764" y="1753"/>
                  </a:cubicBezTo>
                  <a:cubicBezTo>
                    <a:pt x="860" y="1705"/>
                    <a:pt x="1003" y="1562"/>
                    <a:pt x="1146" y="1466"/>
                  </a:cubicBezTo>
                  <a:cubicBezTo>
                    <a:pt x="1337" y="1371"/>
                    <a:pt x="1575" y="1276"/>
                    <a:pt x="1766" y="1180"/>
                  </a:cubicBezTo>
                  <a:cubicBezTo>
                    <a:pt x="2052" y="1085"/>
                    <a:pt x="2338" y="846"/>
                    <a:pt x="2291" y="512"/>
                  </a:cubicBezTo>
                  <a:cubicBezTo>
                    <a:pt x="2259" y="224"/>
                    <a:pt x="2033" y="0"/>
                    <a:pt x="1743"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6"/>
            <p:cNvSpPr/>
            <p:nvPr/>
          </p:nvSpPr>
          <p:spPr>
            <a:xfrm>
              <a:off x="-993525" y="2281775"/>
              <a:ext cx="586750" cy="200950"/>
            </a:xfrm>
            <a:custGeom>
              <a:avLst/>
              <a:gdLst/>
              <a:ahLst/>
              <a:cxnLst/>
              <a:rect l="l" t="t" r="r" b="b"/>
              <a:pathLst>
                <a:path w="23470" h="8038" extrusionOk="0">
                  <a:moveTo>
                    <a:pt x="718" y="1"/>
                  </a:moveTo>
                  <a:cubicBezTo>
                    <a:pt x="493" y="1"/>
                    <a:pt x="336" y="103"/>
                    <a:pt x="287" y="347"/>
                  </a:cubicBezTo>
                  <a:cubicBezTo>
                    <a:pt x="1" y="1540"/>
                    <a:pt x="955" y="3162"/>
                    <a:pt x="1480" y="4068"/>
                  </a:cubicBezTo>
                  <a:cubicBezTo>
                    <a:pt x="2195" y="5356"/>
                    <a:pt x="2290" y="6358"/>
                    <a:pt x="3912" y="7359"/>
                  </a:cubicBezTo>
                  <a:cubicBezTo>
                    <a:pt x="4803" y="7868"/>
                    <a:pt x="6372" y="8038"/>
                    <a:pt x="7601" y="8038"/>
                  </a:cubicBezTo>
                  <a:cubicBezTo>
                    <a:pt x="8216" y="8038"/>
                    <a:pt x="8746" y="7995"/>
                    <a:pt x="9064" y="7932"/>
                  </a:cubicBezTo>
                  <a:cubicBezTo>
                    <a:pt x="10066" y="7789"/>
                    <a:pt x="15790" y="6501"/>
                    <a:pt x="17268" y="6024"/>
                  </a:cubicBezTo>
                  <a:cubicBezTo>
                    <a:pt x="18700" y="5547"/>
                    <a:pt x="19987" y="5165"/>
                    <a:pt x="21418" y="4306"/>
                  </a:cubicBezTo>
                  <a:cubicBezTo>
                    <a:pt x="22849" y="3400"/>
                    <a:pt x="22945" y="3114"/>
                    <a:pt x="23136" y="2828"/>
                  </a:cubicBezTo>
                  <a:cubicBezTo>
                    <a:pt x="23470" y="2208"/>
                    <a:pt x="23088" y="967"/>
                    <a:pt x="23088" y="967"/>
                  </a:cubicBezTo>
                  <a:cubicBezTo>
                    <a:pt x="23088" y="967"/>
                    <a:pt x="14788" y="4068"/>
                    <a:pt x="12832" y="4354"/>
                  </a:cubicBezTo>
                  <a:cubicBezTo>
                    <a:pt x="12655" y="4380"/>
                    <a:pt x="12444" y="4392"/>
                    <a:pt x="12208" y="4392"/>
                  </a:cubicBezTo>
                  <a:cubicBezTo>
                    <a:pt x="9843" y="4392"/>
                    <a:pt x="4888" y="3170"/>
                    <a:pt x="4151" y="2303"/>
                  </a:cubicBezTo>
                  <a:cubicBezTo>
                    <a:pt x="3506" y="1544"/>
                    <a:pt x="1594" y="1"/>
                    <a:pt x="718" y="1"/>
                  </a:cubicBezTo>
                  <a:close/>
                </a:path>
              </a:pathLst>
            </a:custGeom>
            <a:solidFill>
              <a:srgbClr val="7F5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6"/>
            <p:cNvSpPr/>
            <p:nvPr/>
          </p:nvSpPr>
          <p:spPr>
            <a:xfrm>
              <a:off x="-828950" y="2152100"/>
              <a:ext cx="351825" cy="181300"/>
            </a:xfrm>
            <a:custGeom>
              <a:avLst/>
              <a:gdLst/>
              <a:ahLst/>
              <a:cxnLst/>
              <a:rect l="l" t="t" r="r" b="b"/>
              <a:pathLst>
                <a:path w="14073" h="7252" extrusionOk="0">
                  <a:moveTo>
                    <a:pt x="13834" y="1"/>
                  </a:moveTo>
                  <a:cubicBezTo>
                    <a:pt x="13834" y="1"/>
                    <a:pt x="9254" y="2815"/>
                    <a:pt x="6965" y="3149"/>
                  </a:cubicBezTo>
                  <a:cubicBezTo>
                    <a:pt x="4675" y="3483"/>
                    <a:pt x="2863" y="4103"/>
                    <a:pt x="2433" y="4723"/>
                  </a:cubicBezTo>
                  <a:cubicBezTo>
                    <a:pt x="2004" y="5343"/>
                    <a:pt x="1" y="7251"/>
                    <a:pt x="1" y="7251"/>
                  </a:cubicBezTo>
                  <a:lnTo>
                    <a:pt x="3626" y="6584"/>
                  </a:lnTo>
                  <a:cubicBezTo>
                    <a:pt x="3626" y="6584"/>
                    <a:pt x="4675" y="5725"/>
                    <a:pt x="6583" y="5487"/>
                  </a:cubicBezTo>
                  <a:cubicBezTo>
                    <a:pt x="8539" y="5200"/>
                    <a:pt x="11496" y="4199"/>
                    <a:pt x="12737" y="3054"/>
                  </a:cubicBezTo>
                  <a:cubicBezTo>
                    <a:pt x="13977" y="1861"/>
                    <a:pt x="14072" y="1623"/>
                    <a:pt x="14025" y="1003"/>
                  </a:cubicBezTo>
                  <a:cubicBezTo>
                    <a:pt x="13929" y="335"/>
                    <a:pt x="13834" y="1"/>
                    <a:pt x="13834" y="1"/>
                  </a:cubicBezTo>
                  <a:close/>
                </a:path>
              </a:pathLst>
            </a:custGeom>
            <a:solidFill>
              <a:srgbClr val="7F5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6"/>
            <p:cNvSpPr/>
            <p:nvPr/>
          </p:nvSpPr>
          <p:spPr>
            <a:xfrm>
              <a:off x="-475675" y="2266825"/>
              <a:ext cx="20000" cy="30800"/>
            </a:xfrm>
            <a:custGeom>
              <a:avLst/>
              <a:gdLst/>
              <a:ahLst/>
              <a:cxnLst/>
              <a:rect l="l" t="t" r="r" b="b"/>
              <a:pathLst>
                <a:path w="800" h="1232" extrusionOk="0">
                  <a:moveTo>
                    <a:pt x="146" y="1"/>
                  </a:moveTo>
                  <a:cubicBezTo>
                    <a:pt x="0" y="1"/>
                    <a:pt x="73" y="252"/>
                    <a:pt x="37" y="611"/>
                  </a:cubicBezTo>
                  <a:cubicBezTo>
                    <a:pt x="37" y="1088"/>
                    <a:pt x="37" y="1231"/>
                    <a:pt x="37" y="1231"/>
                  </a:cubicBezTo>
                  <a:lnTo>
                    <a:pt x="704" y="1041"/>
                  </a:lnTo>
                  <a:cubicBezTo>
                    <a:pt x="704" y="1041"/>
                    <a:pt x="800" y="325"/>
                    <a:pt x="371" y="87"/>
                  </a:cubicBezTo>
                  <a:cubicBezTo>
                    <a:pt x="265" y="28"/>
                    <a:pt x="194" y="1"/>
                    <a:pt x="146"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6"/>
            <p:cNvSpPr/>
            <p:nvPr/>
          </p:nvSpPr>
          <p:spPr>
            <a:xfrm>
              <a:off x="-499525" y="2275175"/>
              <a:ext cx="18825" cy="30800"/>
            </a:xfrm>
            <a:custGeom>
              <a:avLst/>
              <a:gdLst/>
              <a:ahLst/>
              <a:cxnLst/>
              <a:rect l="l" t="t" r="r" b="b"/>
              <a:pathLst>
                <a:path w="753" h="1232" extrusionOk="0">
                  <a:moveTo>
                    <a:pt x="146" y="1"/>
                  </a:moveTo>
                  <a:cubicBezTo>
                    <a:pt x="0" y="1"/>
                    <a:pt x="73" y="252"/>
                    <a:pt x="37" y="611"/>
                  </a:cubicBezTo>
                  <a:cubicBezTo>
                    <a:pt x="37" y="1088"/>
                    <a:pt x="37" y="1231"/>
                    <a:pt x="37" y="1231"/>
                  </a:cubicBezTo>
                  <a:lnTo>
                    <a:pt x="657" y="1041"/>
                  </a:lnTo>
                  <a:cubicBezTo>
                    <a:pt x="657" y="1041"/>
                    <a:pt x="752" y="325"/>
                    <a:pt x="371" y="87"/>
                  </a:cubicBezTo>
                  <a:cubicBezTo>
                    <a:pt x="265" y="28"/>
                    <a:pt x="194" y="1"/>
                    <a:pt x="146"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6"/>
            <p:cNvSpPr/>
            <p:nvPr/>
          </p:nvSpPr>
          <p:spPr>
            <a:xfrm>
              <a:off x="-528225" y="2286075"/>
              <a:ext cx="20100" cy="30625"/>
            </a:xfrm>
            <a:custGeom>
              <a:avLst/>
              <a:gdLst/>
              <a:ahLst/>
              <a:cxnLst/>
              <a:rect l="l" t="t" r="r" b="b"/>
              <a:pathLst>
                <a:path w="804" h="1225" extrusionOk="0">
                  <a:moveTo>
                    <a:pt x="159" y="0"/>
                  </a:moveTo>
                  <a:cubicBezTo>
                    <a:pt x="0" y="0"/>
                    <a:pt x="77" y="274"/>
                    <a:pt x="40" y="605"/>
                  </a:cubicBezTo>
                  <a:cubicBezTo>
                    <a:pt x="40" y="1082"/>
                    <a:pt x="40" y="1225"/>
                    <a:pt x="40" y="1225"/>
                  </a:cubicBezTo>
                  <a:lnTo>
                    <a:pt x="708" y="1034"/>
                  </a:lnTo>
                  <a:cubicBezTo>
                    <a:pt x="708" y="1034"/>
                    <a:pt x="803" y="318"/>
                    <a:pt x="374" y="80"/>
                  </a:cubicBezTo>
                  <a:cubicBezTo>
                    <a:pt x="275" y="25"/>
                    <a:pt x="206" y="0"/>
                    <a:pt x="159"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6"/>
            <p:cNvSpPr/>
            <p:nvPr/>
          </p:nvSpPr>
          <p:spPr>
            <a:xfrm>
              <a:off x="-556925" y="2297275"/>
              <a:ext cx="18975" cy="30150"/>
            </a:xfrm>
            <a:custGeom>
              <a:avLst/>
              <a:gdLst/>
              <a:ahLst/>
              <a:cxnLst/>
              <a:rect l="l" t="t" r="r" b="b"/>
              <a:pathLst>
                <a:path w="759" h="1206" extrusionOk="0">
                  <a:moveTo>
                    <a:pt x="171" y="1"/>
                  </a:moveTo>
                  <a:cubicBezTo>
                    <a:pt x="1" y="1"/>
                    <a:pt x="80" y="249"/>
                    <a:pt x="43" y="586"/>
                  </a:cubicBezTo>
                  <a:cubicBezTo>
                    <a:pt x="43" y="1063"/>
                    <a:pt x="43" y="1206"/>
                    <a:pt x="43" y="1206"/>
                  </a:cubicBezTo>
                  <a:lnTo>
                    <a:pt x="663" y="1015"/>
                  </a:lnTo>
                  <a:cubicBezTo>
                    <a:pt x="663" y="1015"/>
                    <a:pt x="759" y="300"/>
                    <a:pt x="377" y="61"/>
                  </a:cubicBezTo>
                  <a:cubicBezTo>
                    <a:pt x="284" y="20"/>
                    <a:pt x="218" y="1"/>
                    <a:pt x="171"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6"/>
            <p:cNvSpPr/>
            <p:nvPr/>
          </p:nvSpPr>
          <p:spPr>
            <a:xfrm>
              <a:off x="-584275" y="2308725"/>
              <a:ext cx="18900" cy="30625"/>
            </a:xfrm>
            <a:custGeom>
              <a:avLst/>
              <a:gdLst/>
              <a:ahLst/>
              <a:cxnLst/>
              <a:rect l="l" t="t" r="r" b="b"/>
              <a:pathLst>
                <a:path w="756" h="1225" extrusionOk="0">
                  <a:moveTo>
                    <a:pt x="137" y="1"/>
                  </a:moveTo>
                  <a:cubicBezTo>
                    <a:pt x="0" y="1"/>
                    <a:pt x="77" y="274"/>
                    <a:pt x="40" y="605"/>
                  </a:cubicBezTo>
                  <a:cubicBezTo>
                    <a:pt x="40" y="1082"/>
                    <a:pt x="40" y="1225"/>
                    <a:pt x="40" y="1225"/>
                  </a:cubicBezTo>
                  <a:lnTo>
                    <a:pt x="660" y="1034"/>
                  </a:lnTo>
                  <a:cubicBezTo>
                    <a:pt x="660" y="1034"/>
                    <a:pt x="755" y="319"/>
                    <a:pt x="326" y="80"/>
                  </a:cubicBezTo>
                  <a:cubicBezTo>
                    <a:pt x="238" y="25"/>
                    <a:pt x="178" y="1"/>
                    <a:pt x="137"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6"/>
            <p:cNvSpPr/>
            <p:nvPr/>
          </p:nvSpPr>
          <p:spPr>
            <a:xfrm>
              <a:off x="-998275" y="2107025"/>
              <a:ext cx="597475" cy="347375"/>
            </a:xfrm>
            <a:custGeom>
              <a:avLst/>
              <a:gdLst/>
              <a:ahLst/>
              <a:cxnLst/>
              <a:rect l="l" t="t" r="r" b="b"/>
              <a:pathLst>
                <a:path w="23899" h="13895" extrusionOk="0">
                  <a:moveTo>
                    <a:pt x="9920" y="2530"/>
                  </a:moveTo>
                  <a:cubicBezTo>
                    <a:pt x="10638" y="2530"/>
                    <a:pt x="11435" y="2615"/>
                    <a:pt x="11878" y="2615"/>
                  </a:cubicBezTo>
                  <a:cubicBezTo>
                    <a:pt x="12259" y="2615"/>
                    <a:pt x="12545" y="2710"/>
                    <a:pt x="12688" y="2853"/>
                  </a:cubicBezTo>
                  <a:cubicBezTo>
                    <a:pt x="12593" y="2949"/>
                    <a:pt x="12498" y="3092"/>
                    <a:pt x="12402" y="3187"/>
                  </a:cubicBezTo>
                  <a:cubicBezTo>
                    <a:pt x="11639" y="3903"/>
                    <a:pt x="9922" y="4332"/>
                    <a:pt x="9397" y="4618"/>
                  </a:cubicBezTo>
                  <a:cubicBezTo>
                    <a:pt x="9346" y="4644"/>
                    <a:pt x="9285" y="4656"/>
                    <a:pt x="9218" y="4656"/>
                  </a:cubicBezTo>
                  <a:cubicBezTo>
                    <a:pt x="9038" y="4656"/>
                    <a:pt x="8821" y="4567"/>
                    <a:pt x="8682" y="4427"/>
                  </a:cubicBezTo>
                  <a:cubicBezTo>
                    <a:pt x="8491" y="4141"/>
                    <a:pt x="8777" y="3569"/>
                    <a:pt x="8538" y="2806"/>
                  </a:cubicBezTo>
                  <a:cubicBezTo>
                    <a:pt x="8777" y="2589"/>
                    <a:pt x="9321" y="2530"/>
                    <a:pt x="9920" y="2530"/>
                  </a:cubicBezTo>
                  <a:close/>
                  <a:moveTo>
                    <a:pt x="5970" y="3051"/>
                  </a:moveTo>
                  <a:cubicBezTo>
                    <a:pt x="7006" y="3051"/>
                    <a:pt x="7506" y="3801"/>
                    <a:pt x="7632" y="4475"/>
                  </a:cubicBezTo>
                  <a:cubicBezTo>
                    <a:pt x="7632" y="4475"/>
                    <a:pt x="7632" y="4523"/>
                    <a:pt x="7632" y="4523"/>
                  </a:cubicBezTo>
                  <a:cubicBezTo>
                    <a:pt x="7504" y="4835"/>
                    <a:pt x="7305" y="4970"/>
                    <a:pt x="7039" y="4970"/>
                  </a:cubicBezTo>
                  <a:cubicBezTo>
                    <a:pt x="6612" y="4970"/>
                    <a:pt x="6011" y="4622"/>
                    <a:pt x="5247" y="4094"/>
                  </a:cubicBezTo>
                  <a:cubicBezTo>
                    <a:pt x="4961" y="3903"/>
                    <a:pt x="4722" y="3712"/>
                    <a:pt x="4627" y="3521"/>
                  </a:cubicBezTo>
                  <a:cubicBezTo>
                    <a:pt x="4770" y="3283"/>
                    <a:pt x="5104" y="3140"/>
                    <a:pt x="5533" y="3092"/>
                  </a:cubicBezTo>
                  <a:cubicBezTo>
                    <a:pt x="5688" y="3064"/>
                    <a:pt x="5834" y="3051"/>
                    <a:pt x="5970" y="3051"/>
                  </a:cubicBezTo>
                  <a:close/>
                  <a:moveTo>
                    <a:pt x="17160" y="0"/>
                  </a:moveTo>
                  <a:cubicBezTo>
                    <a:pt x="15986" y="0"/>
                    <a:pt x="14751" y="323"/>
                    <a:pt x="13690" y="516"/>
                  </a:cubicBezTo>
                  <a:cubicBezTo>
                    <a:pt x="11257" y="993"/>
                    <a:pt x="9015" y="850"/>
                    <a:pt x="6583" y="1088"/>
                  </a:cubicBezTo>
                  <a:cubicBezTo>
                    <a:pt x="4722" y="1279"/>
                    <a:pt x="3625" y="1041"/>
                    <a:pt x="2433" y="2472"/>
                  </a:cubicBezTo>
                  <a:cubicBezTo>
                    <a:pt x="1670" y="3092"/>
                    <a:pt x="1193" y="4666"/>
                    <a:pt x="620" y="6431"/>
                  </a:cubicBezTo>
                  <a:cubicBezTo>
                    <a:pt x="0" y="8387"/>
                    <a:pt x="1574" y="9675"/>
                    <a:pt x="2624" y="11296"/>
                  </a:cubicBezTo>
                  <a:cubicBezTo>
                    <a:pt x="3976" y="13272"/>
                    <a:pt x="5909" y="13894"/>
                    <a:pt x="8008" y="13894"/>
                  </a:cubicBezTo>
                  <a:cubicBezTo>
                    <a:pt x="10573" y="13894"/>
                    <a:pt x="13386" y="12966"/>
                    <a:pt x="15694" y="12441"/>
                  </a:cubicBezTo>
                  <a:cubicBezTo>
                    <a:pt x="17936" y="11917"/>
                    <a:pt x="20559" y="11296"/>
                    <a:pt x="22372" y="9818"/>
                  </a:cubicBezTo>
                  <a:cubicBezTo>
                    <a:pt x="23278" y="9102"/>
                    <a:pt x="23898" y="7671"/>
                    <a:pt x="22419" y="7194"/>
                  </a:cubicBezTo>
                  <a:cubicBezTo>
                    <a:pt x="22243" y="7135"/>
                    <a:pt x="22061" y="7111"/>
                    <a:pt x="21877" y="7111"/>
                  </a:cubicBezTo>
                  <a:cubicBezTo>
                    <a:pt x="21313" y="7111"/>
                    <a:pt x="20729" y="7337"/>
                    <a:pt x="20225" y="7480"/>
                  </a:cubicBezTo>
                  <a:cubicBezTo>
                    <a:pt x="18701" y="7946"/>
                    <a:pt x="16876" y="8863"/>
                    <a:pt x="15217" y="8863"/>
                  </a:cubicBezTo>
                  <a:cubicBezTo>
                    <a:pt x="15007" y="8863"/>
                    <a:pt x="14800" y="8848"/>
                    <a:pt x="14596" y="8816"/>
                  </a:cubicBezTo>
                  <a:cubicBezTo>
                    <a:pt x="13309" y="8625"/>
                    <a:pt x="12259" y="8053"/>
                    <a:pt x="10923" y="8005"/>
                  </a:cubicBezTo>
                  <a:cubicBezTo>
                    <a:pt x="10879" y="8003"/>
                    <a:pt x="10835" y="8002"/>
                    <a:pt x="10790" y="8002"/>
                  </a:cubicBezTo>
                  <a:cubicBezTo>
                    <a:pt x="9613" y="8002"/>
                    <a:pt x="8093" y="8581"/>
                    <a:pt x="7680" y="8673"/>
                  </a:cubicBezTo>
                  <a:cubicBezTo>
                    <a:pt x="8205" y="7957"/>
                    <a:pt x="8729" y="7433"/>
                    <a:pt x="10065" y="7003"/>
                  </a:cubicBezTo>
                  <a:cubicBezTo>
                    <a:pt x="11019" y="6669"/>
                    <a:pt x="12021" y="6574"/>
                    <a:pt x="12736" y="6431"/>
                  </a:cubicBezTo>
                  <a:cubicBezTo>
                    <a:pt x="14549" y="5954"/>
                    <a:pt x="16409" y="5715"/>
                    <a:pt x="17936" y="4666"/>
                  </a:cubicBezTo>
                  <a:cubicBezTo>
                    <a:pt x="18651" y="4189"/>
                    <a:pt x="19939" y="3330"/>
                    <a:pt x="20464" y="2472"/>
                  </a:cubicBezTo>
                  <a:cubicBezTo>
                    <a:pt x="21131" y="1422"/>
                    <a:pt x="19462" y="516"/>
                    <a:pt x="18794" y="278"/>
                  </a:cubicBezTo>
                  <a:cubicBezTo>
                    <a:pt x="18281" y="75"/>
                    <a:pt x="17728" y="0"/>
                    <a:pt x="17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6"/>
            <p:cNvSpPr/>
            <p:nvPr/>
          </p:nvSpPr>
          <p:spPr>
            <a:xfrm>
              <a:off x="-892150" y="2164425"/>
              <a:ext cx="90200" cy="54500"/>
            </a:xfrm>
            <a:custGeom>
              <a:avLst/>
              <a:gdLst/>
              <a:ahLst/>
              <a:cxnLst/>
              <a:rect l="l" t="t" r="r" b="b"/>
              <a:pathLst>
                <a:path w="3608" h="2180" extrusionOk="0">
                  <a:moveTo>
                    <a:pt x="1678" y="1"/>
                  </a:moveTo>
                  <a:cubicBezTo>
                    <a:pt x="1555" y="1"/>
                    <a:pt x="1426" y="11"/>
                    <a:pt x="1288" y="33"/>
                  </a:cubicBezTo>
                  <a:cubicBezTo>
                    <a:pt x="430" y="176"/>
                    <a:pt x="0" y="653"/>
                    <a:pt x="382" y="1225"/>
                  </a:cubicBezTo>
                  <a:cubicBezTo>
                    <a:pt x="525" y="987"/>
                    <a:pt x="859" y="844"/>
                    <a:pt x="1288" y="748"/>
                  </a:cubicBezTo>
                  <a:cubicBezTo>
                    <a:pt x="1416" y="730"/>
                    <a:pt x="1538" y="721"/>
                    <a:pt x="1653" y="721"/>
                  </a:cubicBezTo>
                  <a:cubicBezTo>
                    <a:pt x="2739" y="721"/>
                    <a:pt x="3258" y="1489"/>
                    <a:pt x="3387" y="2179"/>
                  </a:cubicBezTo>
                  <a:cubicBezTo>
                    <a:pt x="3608" y="1518"/>
                    <a:pt x="3176" y="1"/>
                    <a:pt x="1678" y="1"/>
                  </a:cubicBezTo>
                  <a:close/>
                </a:path>
              </a:pathLst>
            </a:custGeom>
            <a:solidFill>
              <a:srgbClr val="7F5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6"/>
            <p:cNvSpPr/>
            <p:nvPr/>
          </p:nvSpPr>
          <p:spPr>
            <a:xfrm>
              <a:off x="-789750" y="2149925"/>
              <a:ext cx="117050" cy="28450"/>
            </a:xfrm>
            <a:custGeom>
              <a:avLst/>
              <a:gdLst/>
              <a:ahLst/>
              <a:cxnLst/>
              <a:rect l="l" t="t" r="r" b="b"/>
              <a:pathLst>
                <a:path w="4682" h="1138" extrusionOk="0">
                  <a:moveTo>
                    <a:pt x="1719" y="0"/>
                  </a:moveTo>
                  <a:cubicBezTo>
                    <a:pt x="826" y="0"/>
                    <a:pt x="1" y="102"/>
                    <a:pt x="54" y="613"/>
                  </a:cubicBezTo>
                  <a:cubicBezTo>
                    <a:pt x="54" y="756"/>
                    <a:pt x="150" y="899"/>
                    <a:pt x="197" y="1090"/>
                  </a:cubicBezTo>
                  <a:cubicBezTo>
                    <a:pt x="436" y="873"/>
                    <a:pt x="980" y="814"/>
                    <a:pt x="1579" y="814"/>
                  </a:cubicBezTo>
                  <a:cubicBezTo>
                    <a:pt x="2297" y="814"/>
                    <a:pt x="3094" y="899"/>
                    <a:pt x="3537" y="899"/>
                  </a:cubicBezTo>
                  <a:cubicBezTo>
                    <a:pt x="3918" y="899"/>
                    <a:pt x="4204" y="994"/>
                    <a:pt x="4347" y="1137"/>
                  </a:cubicBezTo>
                  <a:cubicBezTo>
                    <a:pt x="4681" y="565"/>
                    <a:pt x="4443" y="40"/>
                    <a:pt x="3537" y="40"/>
                  </a:cubicBezTo>
                  <a:cubicBezTo>
                    <a:pt x="3479" y="43"/>
                    <a:pt x="3414" y="45"/>
                    <a:pt x="3343" y="45"/>
                  </a:cubicBezTo>
                  <a:cubicBezTo>
                    <a:pt x="2928" y="45"/>
                    <a:pt x="2309" y="0"/>
                    <a:pt x="1719" y="0"/>
                  </a:cubicBezTo>
                  <a:close/>
                </a:path>
              </a:pathLst>
            </a:custGeom>
            <a:solidFill>
              <a:srgbClr val="7F5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6"/>
            <p:cNvSpPr/>
            <p:nvPr/>
          </p:nvSpPr>
          <p:spPr>
            <a:xfrm>
              <a:off x="-504575" y="2183475"/>
              <a:ext cx="26250" cy="47300"/>
            </a:xfrm>
            <a:custGeom>
              <a:avLst/>
              <a:gdLst/>
              <a:ahLst/>
              <a:cxnLst/>
              <a:rect l="l" t="t" r="r" b="b"/>
              <a:pathLst>
                <a:path w="1050" h="1892" extrusionOk="0">
                  <a:moveTo>
                    <a:pt x="789" y="1"/>
                  </a:moveTo>
                  <a:cubicBezTo>
                    <a:pt x="753" y="1"/>
                    <a:pt x="713" y="11"/>
                    <a:pt x="668" y="34"/>
                  </a:cubicBezTo>
                  <a:cubicBezTo>
                    <a:pt x="334" y="129"/>
                    <a:pt x="0" y="559"/>
                    <a:pt x="48" y="940"/>
                  </a:cubicBezTo>
                  <a:cubicBezTo>
                    <a:pt x="96" y="1322"/>
                    <a:pt x="334" y="1513"/>
                    <a:pt x="525" y="1799"/>
                  </a:cubicBezTo>
                  <a:cubicBezTo>
                    <a:pt x="561" y="1862"/>
                    <a:pt x="603" y="1891"/>
                    <a:pt x="646" y="1891"/>
                  </a:cubicBezTo>
                  <a:cubicBezTo>
                    <a:pt x="831" y="1891"/>
                    <a:pt x="1050" y="1367"/>
                    <a:pt x="1050" y="749"/>
                  </a:cubicBezTo>
                  <a:cubicBezTo>
                    <a:pt x="1050" y="307"/>
                    <a:pt x="982" y="1"/>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6"/>
            <p:cNvSpPr/>
            <p:nvPr/>
          </p:nvSpPr>
          <p:spPr>
            <a:xfrm>
              <a:off x="-532000" y="2210100"/>
              <a:ext cx="25050" cy="44100"/>
            </a:xfrm>
            <a:custGeom>
              <a:avLst/>
              <a:gdLst/>
              <a:ahLst/>
              <a:cxnLst/>
              <a:rect l="l" t="t" r="r" b="b"/>
              <a:pathLst>
                <a:path w="1002" h="1764" extrusionOk="0">
                  <a:moveTo>
                    <a:pt x="721" y="0"/>
                  </a:moveTo>
                  <a:cubicBezTo>
                    <a:pt x="690" y="0"/>
                    <a:pt x="657" y="6"/>
                    <a:pt x="620" y="18"/>
                  </a:cubicBezTo>
                  <a:cubicBezTo>
                    <a:pt x="286" y="114"/>
                    <a:pt x="0" y="543"/>
                    <a:pt x="48" y="877"/>
                  </a:cubicBezTo>
                  <a:cubicBezTo>
                    <a:pt x="95" y="1258"/>
                    <a:pt x="334" y="1402"/>
                    <a:pt x="525" y="1688"/>
                  </a:cubicBezTo>
                  <a:cubicBezTo>
                    <a:pt x="551" y="1740"/>
                    <a:pt x="581" y="1763"/>
                    <a:pt x="614" y="1763"/>
                  </a:cubicBezTo>
                  <a:cubicBezTo>
                    <a:pt x="764" y="1763"/>
                    <a:pt x="963" y="1281"/>
                    <a:pt x="1002" y="734"/>
                  </a:cubicBezTo>
                  <a:cubicBezTo>
                    <a:pt x="1002" y="276"/>
                    <a:pt x="929" y="0"/>
                    <a:pt x="7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6"/>
            <p:cNvSpPr/>
            <p:nvPr/>
          </p:nvSpPr>
          <p:spPr>
            <a:xfrm>
              <a:off x="-557050" y="2227925"/>
              <a:ext cx="22675" cy="40700"/>
            </a:xfrm>
            <a:custGeom>
              <a:avLst/>
              <a:gdLst/>
              <a:ahLst/>
              <a:cxnLst/>
              <a:rect l="l" t="t" r="r" b="b"/>
              <a:pathLst>
                <a:path w="907" h="1628" extrusionOk="0">
                  <a:moveTo>
                    <a:pt x="668" y="0"/>
                  </a:moveTo>
                  <a:cubicBezTo>
                    <a:pt x="639" y="0"/>
                    <a:pt x="608" y="7"/>
                    <a:pt x="573" y="21"/>
                  </a:cubicBezTo>
                  <a:cubicBezTo>
                    <a:pt x="287" y="116"/>
                    <a:pt x="0" y="498"/>
                    <a:pt x="48" y="832"/>
                  </a:cubicBezTo>
                  <a:cubicBezTo>
                    <a:pt x="96" y="1118"/>
                    <a:pt x="287" y="1309"/>
                    <a:pt x="477" y="1547"/>
                  </a:cubicBezTo>
                  <a:cubicBezTo>
                    <a:pt x="505" y="1602"/>
                    <a:pt x="537" y="1627"/>
                    <a:pt x="572" y="1627"/>
                  </a:cubicBezTo>
                  <a:cubicBezTo>
                    <a:pt x="720" y="1627"/>
                    <a:pt x="907" y="1181"/>
                    <a:pt x="907" y="641"/>
                  </a:cubicBezTo>
                  <a:cubicBezTo>
                    <a:pt x="907" y="233"/>
                    <a:pt x="837" y="0"/>
                    <a:pt x="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6"/>
            <p:cNvSpPr/>
            <p:nvPr/>
          </p:nvSpPr>
          <p:spPr>
            <a:xfrm>
              <a:off x="-584475" y="2241100"/>
              <a:ext cx="22675" cy="41300"/>
            </a:xfrm>
            <a:custGeom>
              <a:avLst/>
              <a:gdLst/>
              <a:ahLst/>
              <a:cxnLst/>
              <a:rect l="l" t="t" r="r" b="b"/>
              <a:pathLst>
                <a:path w="907" h="1652" extrusionOk="0">
                  <a:moveTo>
                    <a:pt x="658" y="0"/>
                  </a:moveTo>
                  <a:cubicBezTo>
                    <a:pt x="632" y="0"/>
                    <a:pt x="603" y="6"/>
                    <a:pt x="573" y="18"/>
                  </a:cubicBezTo>
                  <a:cubicBezTo>
                    <a:pt x="286" y="114"/>
                    <a:pt x="0" y="496"/>
                    <a:pt x="48" y="829"/>
                  </a:cubicBezTo>
                  <a:cubicBezTo>
                    <a:pt x="96" y="1163"/>
                    <a:pt x="286" y="1306"/>
                    <a:pt x="429" y="1593"/>
                  </a:cubicBezTo>
                  <a:cubicBezTo>
                    <a:pt x="462" y="1633"/>
                    <a:pt x="497" y="1651"/>
                    <a:pt x="532" y="1651"/>
                  </a:cubicBezTo>
                  <a:cubicBezTo>
                    <a:pt x="709" y="1651"/>
                    <a:pt x="906" y="1202"/>
                    <a:pt x="906" y="686"/>
                  </a:cubicBezTo>
                  <a:cubicBezTo>
                    <a:pt x="906" y="271"/>
                    <a:pt x="834" y="0"/>
                    <a:pt x="6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6"/>
            <p:cNvSpPr/>
            <p:nvPr/>
          </p:nvSpPr>
          <p:spPr>
            <a:xfrm>
              <a:off x="-615500" y="2251775"/>
              <a:ext cx="22700" cy="40700"/>
            </a:xfrm>
            <a:custGeom>
              <a:avLst/>
              <a:gdLst/>
              <a:ahLst/>
              <a:cxnLst/>
              <a:rect l="l" t="t" r="r" b="b"/>
              <a:pathLst>
                <a:path w="908" h="1628" extrusionOk="0">
                  <a:moveTo>
                    <a:pt x="639" y="0"/>
                  </a:moveTo>
                  <a:cubicBezTo>
                    <a:pt x="605" y="0"/>
                    <a:pt x="567" y="7"/>
                    <a:pt x="526" y="21"/>
                  </a:cubicBezTo>
                  <a:cubicBezTo>
                    <a:pt x="239" y="116"/>
                    <a:pt x="1" y="498"/>
                    <a:pt x="49" y="832"/>
                  </a:cubicBezTo>
                  <a:cubicBezTo>
                    <a:pt x="96" y="1118"/>
                    <a:pt x="287" y="1309"/>
                    <a:pt x="430" y="1547"/>
                  </a:cubicBezTo>
                  <a:cubicBezTo>
                    <a:pt x="467" y="1602"/>
                    <a:pt x="507" y="1627"/>
                    <a:pt x="548" y="1627"/>
                  </a:cubicBezTo>
                  <a:cubicBezTo>
                    <a:pt x="720" y="1627"/>
                    <a:pt x="907" y="1181"/>
                    <a:pt x="907" y="641"/>
                  </a:cubicBezTo>
                  <a:cubicBezTo>
                    <a:pt x="907" y="234"/>
                    <a:pt x="838" y="0"/>
                    <a:pt x="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6"/>
            <p:cNvSpPr/>
            <p:nvPr/>
          </p:nvSpPr>
          <p:spPr>
            <a:xfrm>
              <a:off x="-813650" y="2298875"/>
              <a:ext cx="372300" cy="76475"/>
            </a:xfrm>
            <a:custGeom>
              <a:avLst/>
              <a:gdLst/>
              <a:ahLst/>
              <a:cxnLst/>
              <a:rect l="l" t="t" r="r" b="b"/>
              <a:pathLst>
                <a:path w="14892" h="3059" extrusionOk="0">
                  <a:moveTo>
                    <a:pt x="14503" y="0"/>
                  </a:moveTo>
                  <a:cubicBezTo>
                    <a:pt x="13918" y="0"/>
                    <a:pt x="12935" y="342"/>
                    <a:pt x="12268" y="713"/>
                  </a:cubicBezTo>
                  <a:cubicBezTo>
                    <a:pt x="11409" y="1190"/>
                    <a:pt x="10837" y="1619"/>
                    <a:pt x="9883" y="1762"/>
                  </a:cubicBezTo>
                  <a:cubicBezTo>
                    <a:pt x="9018" y="1911"/>
                    <a:pt x="8359" y="2079"/>
                    <a:pt x="7752" y="2079"/>
                  </a:cubicBezTo>
                  <a:cubicBezTo>
                    <a:pt x="7389" y="2079"/>
                    <a:pt x="7044" y="2018"/>
                    <a:pt x="6687" y="1857"/>
                  </a:cubicBezTo>
                  <a:cubicBezTo>
                    <a:pt x="5971" y="1571"/>
                    <a:pt x="3968" y="1094"/>
                    <a:pt x="3252" y="1047"/>
                  </a:cubicBezTo>
                  <a:cubicBezTo>
                    <a:pt x="3176" y="1042"/>
                    <a:pt x="3093" y="1039"/>
                    <a:pt x="3005" y="1039"/>
                  </a:cubicBezTo>
                  <a:cubicBezTo>
                    <a:pt x="2211" y="1039"/>
                    <a:pt x="1001" y="1233"/>
                    <a:pt x="486" y="1619"/>
                  </a:cubicBezTo>
                  <a:cubicBezTo>
                    <a:pt x="1" y="1982"/>
                    <a:pt x="63" y="2483"/>
                    <a:pt x="731" y="2483"/>
                  </a:cubicBezTo>
                  <a:cubicBezTo>
                    <a:pt x="852" y="2483"/>
                    <a:pt x="993" y="2466"/>
                    <a:pt x="1153" y="2430"/>
                  </a:cubicBezTo>
                  <a:cubicBezTo>
                    <a:pt x="1902" y="2252"/>
                    <a:pt x="2784" y="1913"/>
                    <a:pt x="3521" y="1913"/>
                  </a:cubicBezTo>
                  <a:cubicBezTo>
                    <a:pt x="3769" y="1913"/>
                    <a:pt x="4002" y="1952"/>
                    <a:pt x="4206" y="2048"/>
                  </a:cubicBezTo>
                  <a:cubicBezTo>
                    <a:pt x="4967" y="2406"/>
                    <a:pt x="6149" y="3059"/>
                    <a:pt x="7671" y="3059"/>
                  </a:cubicBezTo>
                  <a:cubicBezTo>
                    <a:pt x="7771" y="3059"/>
                    <a:pt x="7872" y="3056"/>
                    <a:pt x="7975" y="3050"/>
                  </a:cubicBezTo>
                  <a:cubicBezTo>
                    <a:pt x="9883" y="2907"/>
                    <a:pt x="10932" y="2430"/>
                    <a:pt x="12125" y="1619"/>
                  </a:cubicBezTo>
                  <a:cubicBezTo>
                    <a:pt x="13269" y="856"/>
                    <a:pt x="14080" y="426"/>
                    <a:pt x="14891" y="93"/>
                  </a:cubicBezTo>
                  <a:cubicBezTo>
                    <a:pt x="14806" y="29"/>
                    <a:pt x="14671" y="0"/>
                    <a:pt x="14503"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6"/>
            <p:cNvSpPr/>
            <p:nvPr/>
          </p:nvSpPr>
          <p:spPr>
            <a:xfrm>
              <a:off x="-546325" y="2129875"/>
              <a:ext cx="45350" cy="27025"/>
            </a:xfrm>
            <a:custGeom>
              <a:avLst/>
              <a:gdLst/>
              <a:ahLst/>
              <a:cxnLst/>
              <a:rect l="l" t="t" r="r" b="b"/>
              <a:pathLst>
                <a:path w="1814" h="1081" extrusionOk="0">
                  <a:moveTo>
                    <a:pt x="509" y="1"/>
                  </a:moveTo>
                  <a:cubicBezTo>
                    <a:pt x="288" y="1"/>
                    <a:pt x="109" y="86"/>
                    <a:pt x="48" y="270"/>
                  </a:cubicBezTo>
                  <a:cubicBezTo>
                    <a:pt x="1" y="413"/>
                    <a:pt x="48" y="651"/>
                    <a:pt x="191" y="795"/>
                  </a:cubicBezTo>
                  <a:cubicBezTo>
                    <a:pt x="277" y="752"/>
                    <a:pt x="373" y="728"/>
                    <a:pt x="478" y="728"/>
                  </a:cubicBezTo>
                  <a:cubicBezTo>
                    <a:pt x="606" y="728"/>
                    <a:pt x="749" y="763"/>
                    <a:pt x="907" y="842"/>
                  </a:cubicBezTo>
                  <a:cubicBezTo>
                    <a:pt x="1098" y="890"/>
                    <a:pt x="1241" y="985"/>
                    <a:pt x="1384" y="1081"/>
                  </a:cubicBezTo>
                  <a:cubicBezTo>
                    <a:pt x="1670" y="890"/>
                    <a:pt x="1813" y="461"/>
                    <a:pt x="907" y="79"/>
                  </a:cubicBezTo>
                  <a:cubicBezTo>
                    <a:pt x="770" y="28"/>
                    <a:pt x="633" y="1"/>
                    <a:pt x="509" y="1"/>
                  </a:cubicBezTo>
                  <a:close/>
                </a:path>
              </a:pathLst>
            </a:custGeom>
            <a:solidFill>
              <a:srgbClr val="7F5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6"/>
            <p:cNvSpPr/>
            <p:nvPr/>
          </p:nvSpPr>
          <p:spPr>
            <a:xfrm>
              <a:off x="-541550" y="2148075"/>
              <a:ext cx="29825" cy="11675"/>
            </a:xfrm>
            <a:custGeom>
              <a:avLst/>
              <a:gdLst/>
              <a:ahLst/>
              <a:cxnLst/>
              <a:rect l="l" t="t" r="r" b="b"/>
              <a:pathLst>
                <a:path w="1193" h="467" extrusionOk="0">
                  <a:moveTo>
                    <a:pt x="287" y="0"/>
                  </a:moveTo>
                  <a:cubicBezTo>
                    <a:pt x="182" y="0"/>
                    <a:pt x="86" y="24"/>
                    <a:pt x="0" y="67"/>
                  </a:cubicBezTo>
                  <a:cubicBezTo>
                    <a:pt x="191" y="257"/>
                    <a:pt x="382" y="400"/>
                    <a:pt x="716" y="448"/>
                  </a:cubicBezTo>
                  <a:cubicBezTo>
                    <a:pt x="754" y="461"/>
                    <a:pt x="796" y="467"/>
                    <a:pt x="839" y="467"/>
                  </a:cubicBezTo>
                  <a:cubicBezTo>
                    <a:pt x="958" y="467"/>
                    <a:pt x="1088" y="423"/>
                    <a:pt x="1193" y="353"/>
                  </a:cubicBezTo>
                  <a:cubicBezTo>
                    <a:pt x="1050" y="257"/>
                    <a:pt x="907" y="162"/>
                    <a:pt x="716" y="114"/>
                  </a:cubicBezTo>
                  <a:cubicBezTo>
                    <a:pt x="558" y="35"/>
                    <a:pt x="415" y="0"/>
                    <a:pt x="287"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6"/>
            <p:cNvSpPr/>
            <p:nvPr/>
          </p:nvSpPr>
          <p:spPr>
            <a:xfrm>
              <a:off x="-769325" y="2183125"/>
              <a:ext cx="242100" cy="88925"/>
            </a:xfrm>
            <a:custGeom>
              <a:avLst/>
              <a:gdLst/>
              <a:ahLst/>
              <a:cxnLst/>
              <a:rect l="l" t="t" r="r" b="b"/>
              <a:pathLst>
                <a:path w="9684" h="3557" extrusionOk="0">
                  <a:moveTo>
                    <a:pt x="9684" y="0"/>
                  </a:moveTo>
                  <a:lnTo>
                    <a:pt x="9684" y="0"/>
                  </a:lnTo>
                  <a:cubicBezTo>
                    <a:pt x="9684" y="0"/>
                    <a:pt x="8539" y="954"/>
                    <a:pt x="7156" y="1431"/>
                  </a:cubicBezTo>
                  <a:cubicBezTo>
                    <a:pt x="5915" y="1860"/>
                    <a:pt x="4628" y="1956"/>
                    <a:pt x="3626" y="2099"/>
                  </a:cubicBezTo>
                  <a:cubicBezTo>
                    <a:pt x="2672" y="2194"/>
                    <a:pt x="1288" y="2290"/>
                    <a:pt x="716" y="2624"/>
                  </a:cubicBezTo>
                  <a:cubicBezTo>
                    <a:pt x="191" y="2910"/>
                    <a:pt x="48" y="3244"/>
                    <a:pt x="1" y="3482"/>
                  </a:cubicBezTo>
                  <a:cubicBezTo>
                    <a:pt x="1" y="3534"/>
                    <a:pt x="16" y="3557"/>
                    <a:pt x="51" y="3557"/>
                  </a:cubicBezTo>
                  <a:cubicBezTo>
                    <a:pt x="175" y="3557"/>
                    <a:pt x="542" y="3266"/>
                    <a:pt x="1288" y="3005"/>
                  </a:cubicBezTo>
                  <a:cubicBezTo>
                    <a:pt x="2242" y="2671"/>
                    <a:pt x="3674" y="2767"/>
                    <a:pt x="5486" y="2385"/>
                  </a:cubicBezTo>
                  <a:cubicBezTo>
                    <a:pt x="7299" y="2004"/>
                    <a:pt x="8062" y="1574"/>
                    <a:pt x="8634" y="1145"/>
                  </a:cubicBezTo>
                  <a:cubicBezTo>
                    <a:pt x="9350" y="668"/>
                    <a:pt x="9684" y="0"/>
                    <a:pt x="9684"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6"/>
            <p:cNvSpPr/>
            <p:nvPr/>
          </p:nvSpPr>
          <p:spPr>
            <a:xfrm>
              <a:off x="-939850" y="2294750"/>
              <a:ext cx="85875" cy="45275"/>
            </a:xfrm>
            <a:custGeom>
              <a:avLst/>
              <a:gdLst/>
              <a:ahLst/>
              <a:cxnLst/>
              <a:rect l="l" t="t" r="r" b="b"/>
              <a:pathLst>
                <a:path w="3435" h="1811" extrusionOk="0">
                  <a:moveTo>
                    <a:pt x="2126" y="0"/>
                  </a:moveTo>
                  <a:cubicBezTo>
                    <a:pt x="1880" y="0"/>
                    <a:pt x="1644" y="242"/>
                    <a:pt x="1479" y="448"/>
                  </a:cubicBezTo>
                  <a:cubicBezTo>
                    <a:pt x="1241" y="735"/>
                    <a:pt x="0" y="1068"/>
                    <a:pt x="764" y="1641"/>
                  </a:cubicBezTo>
                  <a:cubicBezTo>
                    <a:pt x="923" y="1768"/>
                    <a:pt x="1145" y="1810"/>
                    <a:pt x="1361" y="1810"/>
                  </a:cubicBezTo>
                  <a:cubicBezTo>
                    <a:pt x="1468" y="1810"/>
                    <a:pt x="1574" y="1800"/>
                    <a:pt x="1670" y="1784"/>
                  </a:cubicBezTo>
                  <a:cubicBezTo>
                    <a:pt x="2099" y="1736"/>
                    <a:pt x="2672" y="1784"/>
                    <a:pt x="3053" y="1545"/>
                  </a:cubicBezTo>
                  <a:cubicBezTo>
                    <a:pt x="3292" y="1402"/>
                    <a:pt x="3435" y="1116"/>
                    <a:pt x="3339" y="830"/>
                  </a:cubicBezTo>
                  <a:cubicBezTo>
                    <a:pt x="3244" y="496"/>
                    <a:pt x="2624" y="114"/>
                    <a:pt x="2242" y="19"/>
                  </a:cubicBezTo>
                  <a:cubicBezTo>
                    <a:pt x="2204" y="6"/>
                    <a:pt x="2165" y="0"/>
                    <a:pt x="2126"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6"/>
            <p:cNvSpPr/>
            <p:nvPr/>
          </p:nvSpPr>
          <p:spPr>
            <a:xfrm>
              <a:off x="-955350" y="2281900"/>
              <a:ext cx="53275" cy="25425"/>
            </a:xfrm>
            <a:custGeom>
              <a:avLst/>
              <a:gdLst/>
              <a:ahLst/>
              <a:cxnLst/>
              <a:rect l="l" t="t" r="r" b="b"/>
              <a:pathLst>
                <a:path w="2131" h="1017" extrusionOk="0">
                  <a:moveTo>
                    <a:pt x="1184" y="0"/>
                  </a:moveTo>
                  <a:cubicBezTo>
                    <a:pt x="889" y="0"/>
                    <a:pt x="580" y="100"/>
                    <a:pt x="382" y="342"/>
                  </a:cubicBezTo>
                  <a:cubicBezTo>
                    <a:pt x="0" y="819"/>
                    <a:pt x="1002" y="962"/>
                    <a:pt x="1288" y="1010"/>
                  </a:cubicBezTo>
                  <a:cubicBezTo>
                    <a:pt x="1320" y="1014"/>
                    <a:pt x="1353" y="1016"/>
                    <a:pt x="1386" y="1016"/>
                  </a:cubicBezTo>
                  <a:cubicBezTo>
                    <a:pt x="1745" y="1016"/>
                    <a:pt x="2131" y="779"/>
                    <a:pt x="1956" y="342"/>
                  </a:cubicBezTo>
                  <a:cubicBezTo>
                    <a:pt x="1853" y="137"/>
                    <a:pt x="1529" y="0"/>
                    <a:pt x="1184"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6"/>
            <p:cNvSpPr/>
            <p:nvPr/>
          </p:nvSpPr>
          <p:spPr>
            <a:xfrm>
              <a:off x="-892150" y="2277175"/>
              <a:ext cx="13250" cy="8975"/>
            </a:xfrm>
            <a:custGeom>
              <a:avLst/>
              <a:gdLst/>
              <a:ahLst/>
              <a:cxnLst/>
              <a:rect l="l" t="t" r="r" b="b"/>
              <a:pathLst>
                <a:path w="530" h="359" extrusionOk="0">
                  <a:moveTo>
                    <a:pt x="287" y="0"/>
                  </a:moveTo>
                  <a:cubicBezTo>
                    <a:pt x="166" y="0"/>
                    <a:pt x="23" y="61"/>
                    <a:pt x="0" y="197"/>
                  </a:cubicBezTo>
                  <a:cubicBezTo>
                    <a:pt x="0" y="245"/>
                    <a:pt x="0" y="293"/>
                    <a:pt x="96" y="340"/>
                  </a:cubicBezTo>
                  <a:cubicBezTo>
                    <a:pt x="132" y="352"/>
                    <a:pt x="167" y="358"/>
                    <a:pt x="202" y="358"/>
                  </a:cubicBezTo>
                  <a:cubicBezTo>
                    <a:pt x="304" y="358"/>
                    <a:pt x="394" y="305"/>
                    <a:pt x="430" y="197"/>
                  </a:cubicBezTo>
                  <a:cubicBezTo>
                    <a:pt x="529" y="73"/>
                    <a:pt x="421" y="0"/>
                    <a:pt x="287"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6"/>
            <p:cNvSpPr/>
            <p:nvPr/>
          </p:nvSpPr>
          <p:spPr>
            <a:xfrm>
              <a:off x="-609525" y="2139350"/>
              <a:ext cx="12775" cy="8475"/>
            </a:xfrm>
            <a:custGeom>
              <a:avLst/>
              <a:gdLst/>
              <a:ahLst/>
              <a:cxnLst/>
              <a:rect l="l" t="t" r="r" b="b"/>
              <a:pathLst>
                <a:path w="511" h="339" extrusionOk="0">
                  <a:moveTo>
                    <a:pt x="218" y="1"/>
                  </a:moveTo>
                  <a:cubicBezTo>
                    <a:pt x="108" y="1"/>
                    <a:pt x="0" y="53"/>
                    <a:pt x="0" y="177"/>
                  </a:cubicBezTo>
                  <a:cubicBezTo>
                    <a:pt x="0" y="225"/>
                    <a:pt x="0" y="320"/>
                    <a:pt x="48" y="320"/>
                  </a:cubicBezTo>
                  <a:cubicBezTo>
                    <a:pt x="87" y="333"/>
                    <a:pt x="125" y="339"/>
                    <a:pt x="162" y="339"/>
                  </a:cubicBezTo>
                  <a:cubicBezTo>
                    <a:pt x="265" y="339"/>
                    <a:pt x="360" y="295"/>
                    <a:pt x="430" y="225"/>
                  </a:cubicBezTo>
                  <a:cubicBezTo>
                    <a:pt x="511" y="90"/>
                    <a:pt x="362" y="1"/>
                    <a:pt x="218"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6"/>
            <p:cNvSpPr/>
            <p:nvPr/>
          </p:nvSpPr>
          <p:spPr>
            <a:xfrm>
              <a:off x="-881425" y="2348525"/>
              <a:ext cx="13375" cy="8250"/>
            </a:xfrm>
            <a:custGeom>
              <a:avLst/>
              <a:gdLst/>
              <a:ahLst/>
              <a:cxnLst/>
              <a:rect l="l" t="t" r="r" b="b"/>
              <a:pathLst>
                <a:path w="535" h="330" extrusionOk="0">
                  <a:moveTo>
                    <a:pt x="267" y="1"/>
                  </a:moveTo>
                  <a:cubicBezTo>
                    <a:pt x="150" y="1"/>
                    <a:pt x="22" y="50"/>
                    <a:pt x="1" y="158"/>
                  </a:cubicBezTo>
                  <a:cubicBezTo>
                    <a:pt x="1" y="205"/>
                    <a:pt x="1" y="301"/>
                    <a:pt x="96" y="301"/>
                  </a:cubicBezTo>
                  <a:cubicBezTo>
                    <a:pt x="148" y="318"/>
                    <a:pt x="194" y="329"/>
                    <a:pt x="236" y="329"/>
                  </a:cubicBezTo>
                  <a:cubicBezTo>
                    <a:pt x="309" y="329"/>
                    <a:pt x="370" y="296"/>
                    <a:pt x="430" y="205"/>
                  </a:cubicBezTo>
                  <a:cubicBezTo>
                    <a:pt x="535" y="74"/>
                    <a:pt x="409" y="1"/>
                    <a:pt x="267"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6"/>
            <p:cNvSpPr/>
            <p:nvPr/>
          </p:nvSpPr>
          <p:spPr>
            <a:xfrm>
              <a:off x="-918975" y="2347675"/>
              <a:ext cx="16125" cy="7525"/>
            </a:xfrm>
            <a:custGeom>
              <a:avLst/>
              <a:gdLst/>
              <a:ahLst/>
              <a:cxnLst/>
              <a:rect l="l" t="t" r="r" b="b"/>
              <a:pathLst>
                <a:path w="645" h="301" extrusionOk="0">
                  <a:moveTo>
                    <a:pt x="239" y="1"/>
                  </a:moveTo>
                  <a:cubicBezTo>
                    <a:pt x="107" y="1"/>
                    <a:pt x="0" y="25"/>
                    <a:pt x="24" y="96"/>
                  </a:cubicBezTo>
                  <a:cubicBezTo>
                    <a:pt x="24" y="227"/>
                    <a:pt x="182" y="301"/>
                    <a:pt x="341" y="301"/>
                  </a:cubicBezTo>
                  <a:cubicBezTo>
                    <a:pt x="471" y="301"/>
                    <a:pt x="601" y="251"/>
                    <a:pt x="644" y="144"/>
                  </a:cubicBezTo>
                  <a:cubicBezTo>
                    <a:pt x="644" y="144"/>
                    <a:pt x="644" y="49"/>
                    <a:pt x="596" y="49"/>
                  </a:cubicBezTo>
                  <a:cubicBezTo>
                    <a:pt x="525" y="25"/>
                    <a:pt x="370" y="1"/>
                    <a:pt x="239"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6"/>
            <p:cNvSpPr/>
            <p:nvPr/>
          </p:nvSpPr>
          <p:spPr>
            <a:xfrm>
              <a:off x="-591650" y="2146150"/>
              <a:ext cx="16725" cy="7525"/>
            </a:xfrm>
            <a:custGeom>
              <a:avLst/>
              <a:gdLst/>
              <a:ahLst/>
              <a:cxnLst/>
              <a:rect l="l" t="t" r="r" b="b"/>
              <a:pathLst>
                <a:path w="669" h="301" extrusionOk="0">
                  <a:moveTo>
                    <a:pt x="234" y="0"/>
                  </a:moveTo>
                  <a:cubicBezTo>
                    <a:pt x="108" y="0"/>
                    <a:pt x="1" y="24"/>
                    <a:pt x="1" y="96"/>
                  </a:cubicBezTo>
                  <a:cubicBezTo>
                    <a:pt x="27" y="227"/>
                    <a:pt x="197" y="300"/>
                    <a:pt x="353" y="300"/>
                  </a:cubicBezTo>
                  <a:cubicBezTo>
                    <a:pt x="481" y="300"/>
                    <a:pt x="600" y="251"/>
                    <a:pt x="621" y="144"/>
                  </a:cubicBezTo>
                  <a:cubicBezTo>
                    <a:pt x="669" y="96"/>
                    <a:pt x="621" y="48"/>
                    <a:pt x="573" y="48"/>
                  </a:cubicBezTo>
                  <a:cubicBezTo>
                    <a:pt x="502" y="24"/>
                    <a:pt x="359" y="0"/>
                    <a:pt x="234"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6"/>
            <p:cNvSpPr/>
            <p:nvPr/>
          </p:nvSpPr>
          <p:spPr>
            <a:xfrm>
              <a:off x="-618200" y="2157150"/>
              <a:ext cx="39700" cy="17675"/>
            </a:xfrm>
            <a:custGeom>
              <a:avLst/>
              <a:gdLst/>
              <a:ahLst/>
              <a:cxnLst/>
              <a:rect l="l" t="t" r="r" b="b"/>
              <a:pathLst>
                <a:path w="1588" h="707" extrusionOk="0">
                  <a:moveTo>
                    <a:pt x="853" y="0"/>
                  </a:moveTo>
                  <a:cubicBezTo>
                    <a:pt x="567" y="0"/>
                    <a:pt x="259" y="93"/>
                    <a:pt x="157" y="324"/>
                  </a:cubicBezTo>
                  <a:cubicBezTo>
                    <a:pt x="1" y="675"/>
                    <a:pt x="483" y="707"/>
                    <a:pt x="794" y="707"/>
                  </a:cubicBezTo>
                  <a:cubicBezTo>
                    <a:pt x="864" y="707"/>
                    <a:pt x="924" y="705"/>
                    <a:pt x="968" y="705"/>
                  </a:cubicBezTo>
                  <a:cubicBezTo>
                    <a:pt x="1206" y="658"/>
                    <a:pt x="1588" y="514"/>
                    <a:pt x="1397" y="181"/>
                  </a:cubicBezTo>
                  <a:cubicBezTo>
                    <a:pt x="1331" y="70"/>
                    <a:pt x="1100" y="0"/>
                    <a:pt x="853"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6"/>
            <p:cNvSpPr/>
            <p:nvPr/>
          </p:nvSpPr>
          <p:spPr>
            <a:xfrm>
              <a:off x="-1205450" y="2341725"/>
              <a:ext cx="208375" cy="191325"/>
            </a:xfrm>
            <a:custGeom>
              <a:avLst/>
              <a:gdLst/>
              <a:ahLst/>
              <a:cxnLst/>
              <a:rect l="l" t="t" r="r" b="b"/>
              <a:pathLst>
                <a:path w="8335" h="7653" extrusionOk="0">
                  <a:moveTo>
                    <a:pt x="7572" y="0"/>
                  </a:moveTo>
                  <a:cubicBezTo>
                    <a:pt x="7572" y="0"/>
                    <a:pt x="1132" y="5486"/>
                    <a:pt x="273" y="6011"/>
                  </a:cubicBezTo>
                  <a:cubicBezTo>
                    <a:pt x="226" y="6058"/>
                    <a:pt x="130" y="6440"/>
                    <a:pt x="130" y="6488"/>
                  </a:cubicBezTo>
                  <a:cubicBezTo>
                    <a:pt x="0" y="7050"/>
                    <a:pt x="656" y="7652"/>
                    <a:pt x="1669" y="7652"/>
                  </a:cubicBezTo>
                  <a:cubicBezTo>
                    <a:pt x="1772" y="7652"/>
                    <a:pt x="1880" y="7646"/>
                    <a:pt x="1991" y="7633"/>
                  </a:cubicBezTo>
                  <a:cubicBezTo>
                    <a:pt x="3278" y="7489"/>
                    <a:pt x="3803" y="7346"/>
                    <a:pt x="5520" y="6249"/>
                  </a:cubicBezTo>
                  <a:cubicBezTo>
                    <a:pt x="7047" y="5295"/>
                    <a:pt x="7858" y="4007"/>
                    <a:pt x="8096" y="2576"/>
                  </a:cubicBezTo>
                  <a:cubicBezTo>
                    <a:pt x="8335" y="1193"/>
                    <a:pt x="7572" y="0"/>
                    <a:pt x="7572" y="0"/>
                  </a:cubicBezTo>
                  <a:close/>
                </a:path>
              </a:pathLst>
            </a:custGeom>
            <a:solidFill>
              <a:srgbClr val="7F5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6"/>
            <p:cNvSpPr/>
            <p:nvPr/>
          </p:nvSpPr>
          <p:spPr>
            <a:xfrm>
              <a:off x="-1216100" y="2336125"/>
              <a:ext cx="219025" cy="180650"/>
            </a:xfrm>
            <a:custGeom>
              <a:avLst/>
              <a:gdLst/>
              <a:ahLst/>
              <a:cxnLst/>
              <a:rect l="l" t="t" r="r" b="b"/>
              <a:pathLst>
                <a:path w="8761" h="7226" extrusionOk="0">
                  <a:moveTo>
                    <a:pt x="7702" y="0"/>
                  </a:moveTo>
                  <a:cubicBezTo>
                    <a:pt x="7082" y="0"/>
                    <a:pt x="5960" y="1706"/>
                    <a:pt x="4802" y="2657"/>
                  </a:cubicBezTo>
                  <a:cubicBezTo>
                    <a:pt x="3514" y="3802"/>
                    <a:pt x="2273" y="4899"/>
                    <a:pt x="1081" y="5853"/>
                  </a:cubicBezTo>
                  <a:cubicBezTo>
                    <a:pt x="1" y="6684"/>
                    <a:pt x="1127" y="7225"/>
                    <a:pt x="2382" y="7225"/>
                  </a:cubicBezTo>
                  <a:cubicBezTo>
                    <a:pt x="2568" y="7225"/>
                    <a:pt x="2756" y="7213"/>
                    <a:pt x="2941" y="7189"/>
                  </a:cubicBezTo>
                  <a:cubicBezTo>
                    <a:pt x="4372" y="6998"/>
                    <a:pt x="5469" y="6187"/>
                    <a:pt x="6900" y="4708"/>
                  </a:cubicBezTo>
                  <a:cubicBezTo>
                    <a:pt x="8284" y="3230"/>
                    <a:pt x="8761" y="1369"/>
                    <a:pt x="7950" y="129"/>
                  </a:cubicBezTo>
                  <a:cubicBezTo>
                    <a:pt x="7880" y="40"/>
                    <a:pt x="7797" y="0"/>
                    <a:pt x="7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6"/>
            <p:cNvSpPr/>
            <p:nvPr/>
          </p:nvSpPr>
          <p:spPr>
            <a:xfrm>
              <a:off x="-1043675" y="2353875"/>
              <a:ext cx="28625" cy="36650"/>
            </a:xfrm>
            <a:custGeom>
              <a:avLst/>
              <a:gdLst/>
              <a:ahLst/>
              <a:cxnLst/>
              <a:rect l="l" t="t" r="r" b="b"/>
              <a:pathLst>
                <a:path w="1145" h="1466" extrusionOk="0">
                  <a:moveTo>
                    <a:pt x="295" y="1"/>
                  </a:moveTo>
                  <a:cubicBezTo>
                    <a:pt x="154" y="1"/>
                    <a:pt x="0" y="227"/>
                    <a:pt x="194" y="421"/>
                  </a:cubicBezTo>
                  <a:cubicBezTo>
                    <a:pt x="480" y="755"/>
                    <a:pt x="719" y="1232"/>
                    <a:pt x="862" y="1422"/>
                  </a:cubicBezTo>
                  <a:cubicBezTo>
                    <a:pt x="892" y="1452"/>
                    <a:pt x="920" y="1465"/>
                    <a:pt x="946" y="1465"/>
                  </a:cubicBezTo>
                  <a:cubicBezTo>
                    <a:pt x="1086" y="1465"/>
                    <a:pt x="1144" y="1062"/>
                    <a:pt x="862" y="659"/>
                  </a:cubicBezTo>
                  <a:cubicBezTo>
                    <a:pt x="767" y="516"/>
                    <a:pt x="623" y="325"/>
                    <a:pt x="385" y="39"/>
                  </a:cubicBezTo>
                  <a:cubicBezTo>
                    <a:pt x="358" y="12"/>
                    <a:pt x="327" y="1"/>
                    <a:pt x="295"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6"/>
            <p:cNvSpPr/>
            <p:nvPr/>
          </p:nvSpPr>
          <p:spPr>
            <a:xfrm>
              <a:off x="-1058000" y="2371775"/>
              <a:ext cx="28825" cy="36625"/>
            </a:xfrm>
            <a:custGeom>
              <a:avLst/>
              <a:gdLst/>
              <a:ahLst/>
              <a:cxnLst/>
              <a:rect l="l" t="t" r="r" b="b"/>
              <a:pathLst>
                <a:path w="1153" h="1465" extrusionOk="0">
                  <a:moveTo>
                    <a:pt x="295" y="0"/>
                  </a:moveTo>
                  <a:cubicBezTo>
                    <a:pt x="154" y="0"/>
                    <a:pt x="1" y="226"/>
                    <a:pt x="195" y="420"/>
                  </a:cubicBezTo>
                  <a:cubicBezTo>
                    <a:pt x="481" y="754"/>
                    <a:pt x="719" y="1231"/>
                    <a:pt x="910" y="1422"/>
                  </a:cubicBezTo>
                  <a:cubicBezTo>
                    <a:pt x="932" y="1451"/>
                    <a:pt x="955" y="1465"/>
                    <a:pt x="975" y="1465"/>
                  </a:cubicBezTo>
                  <a:cubicBezTo>
                    <a:pt x="1087" y="1465"/>
                    <a:pt x="1152" y="1062"/>
                    <a:pt x="910" y="659"/>
                  </a:cubicBezTo>
                  <a:cubicBezTo>
                    <a:pt x="767" y="516"/>
                    <a:pt x="624" y="325"/>
                    <a:pt x="386" y="39"/>
                  </a:cubicBezTo>
                  <a:cubicBezTo>
                    <a:pt x="359" y="12"/>
                    <a:pt x="327" y="0"/>
                    <a:pt x="295"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6"/>
            <p:cNvSpPr/>
            <p:nvPr/>
          </p:nvSpPr>
          <p:spPr>
            <a:xfrm>
              <a:off x="-1074425" y="2390250"/>
              <a:ext cx="28550" cy="36050"/>
            </a:xfrm>
            <a:custGeom>
              <a:avLst/>
              <a:gdLst/>
              <a:ahLst/>
              <a:cxnLst/>
              <a:rect l="l" t="t" r="r" b="b"/>
              <a:pathLst>
                <a:path w="1142" h="1442" extrusionOk="0">
                  <a:moveTo>
                    <a:pt x="262" y="0"/>
                  </a:moveTo>
                  <a:cubicBezTo>
                    <a:pt x="128" y="0"/>
                    <a:pt x="0" y="213"/>
                    <a:pt x="184" y="397"/>
                  </a:cubicBezTo>
                  <a:cubicBezTo>
                    <a:pt x="470" y="731"/>
                    <a:pt x="709" y="1208"/>
                    <a:pt x="899" y="1398"/>
                  </a:cubicBezTo>
                  <a:cubicBezTo>
                    <a:pt x="922" y="1428"/>
                    <a:pt x="944" y="1442"/>
                    <a:pt x="965" y="1442"/>
                  </a:cubicBezTo>
                  <a:cubicBezTo>
                    <a:pt x="1077" y="1442"/>
                    <a:pt x="1141" y="1045"/>
                    <a:pt x="899" y="683"/>
                  </a:cubicBezTo>
                  <a:cubicBezTo>
                    <a:pt x="756" y="492"/>
                    <a:pt x="613" y="301"/>
                    <a:pt x="375" y="63"/>
                  </a:cubicBezTo>
                  <a:cubicBezTo>
                    <a:pt x="342" y="19"/>
                    <a:pt x="302" y="0"/>
                    <a:pt x="262"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6"/>
            <p:cNvSpPr/>
            <p:nvPr/>
          </p:nvSpPr>
          <p:spPr>
            <a:xfrm>
              <a:off x="-1092575" y="2409925"/>
              <a:ext cx="28625" cy="36650"/>
            </a:xfrm>
            <a:custGeom>
              <a:avLst/>
              <a:gdLst/>
              <a:ahLst/>
              <a:cxnLst/>
              <a:rect l="l" t="t" r="r" b="b"/>
              <a:pathLst>
                <a:path w="1145" h="1466" extrusionOk="0">
                  <a:moveTo>
                    <a:pt x="295" y="1"/>
                  </a:moveTo>
                  <a:cubicBezTo>
                    <a:pt x="154" y="1"/>
                    <a:pt x="0" y="226"/>
                    <a:pt x="194" y="421"/>
                  </a:cubicBezTo>
                  <a:cubicBezTo>
                    <a:pt x="481" y="755"/>
                    <a:pt x="719" y="1232"/>
                    <a:pt x="862" y="1422"/>
                  </a:cubicBezTo>
                  <a:cubicBezTo>
                    <a:pt x="884" y="1452"/>
                    <a:pt x="908" y="1465"/>
                    <a:pt x="930" y="1465"/>
                  </a:cubicBezTo>
                  <a:cubicBezTo>
                    <a:pt x="1052" y="1465"/>
                    <a:pt x="1144" y="1062"/>
                    <a:pt x="862" y="659"/>
                  </a:cubicBezTo>
                  <a:cubicBezTo>
                    <a:pt x="767" y="516"/>
                    <a:pt x="624" y="325"/>
                    <a:pt x="385" y="39"/>
                  </a:cubicBezTo>
                  <a:cubicBezTo>
                    <a:pt x="359" y="12"/>
                    <a:pt x="327" y="1"/>
                    <a:pt x="295"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6"/>
            <p:cNvSpPr/>
            <p:nvPr/>
          </p:nvSpPr>
          <p:spPr>
            <a:xfrm>
              <a:off x="-1112600" y="2428400"/>
              <a:ext cx="28550" cy="36050"/>
            </a:xfrm>
            <a:custGeom>
              <a:avLst/>
              <a:gdLst/>
              <a:ahLst/>
              <a:cxnLst/>
              <a:rect l="l" t="t" r="r" b="b"/>
              <a:pathLst>
                <a:path w="1142" h="1442" extrusionOk="0">
                  <a:moveTo>
                    <a:pt x="263" y="1"/>
                  </a:moveTo>
                  <a:cubicBezTo>
                    <a:pt x="129" y="1"/>
                    <a:pt x="1" y="213"/>
                    <a:pt x="185" y="397"/>
                  </a:cubicBezTo>
                  <a:cubicBezTo>
                    <a:pt x="471" y="731"/>
                    <a:pt x="709" y="1208"/>
                    <a:pt x="900" y="1399"/>
                  </a:cubicBezTo>
                  <a:cubicBezTo>
                    <a:pt x="922" y="1428"/>
                    <a:pt x="944" y="1442"/>
                    <a:pt x="965" y="1442"/>
                  </a:cubicBezTo>
                  <a:cubicBezTo>
                    <a:pt x="1077" y="1442"/>
                    <a:pt x="1142" y="1039"/>
                    <a:pt x="900" y="636"/>
                  </a:cubicBezTo>
                  <a:cubicBezTo>
                    <a:pt x="757" y="493"/>
                    <a:pt x="614" y="302"/>
                    <a:pt x="375" y="63"/>
                  </a:cubicBezTo>
                  <a:cubicBezTo>
                    <a:pt x="343" y="20"/>
                    <a:pt x="302" y="1"/>
                    <a:pt x="263"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6"/>
            <p:cNvSpPr/>
            <p:nvPr/>
          </p:nvSpPr>
          <p:spPr>
            <a:xfrm>
              <a:off x="-1134075" y="2446300"/>
              <a:ext cx="28575" cy="36050"/>
            </a:xfrm>
            <a:custGeom>
              <a:avLst/>
              <a:gdLst/>
              <a:ahLst/>
              <a:cxnLst/>
              <a:rect l="l" t="t" r="r" b="b"/>
              <a:pathLst>
                <a:path w="1143" h="1442" extrusionOk="0">
                  <a:moveTo>
                    <a:pt x="263" y="0"/>
                  </a:moveTo>
                  <a:cubicBezTo>
                    <a:pt x="129" y="0"/>
                    <a:pt x="1" y="213"/>
                    <a:pt x="185" y="397"/>
                  </a:cubicBezTo>
                  <a:cubicBezTo>
                    <a:pt x="471" y="731"/>
                    <a:pt x="710" y="1208"/>
                    <a:pt x="900" y="1398"/>
                  </a:cubicBezTo>
                  <a:cubicBezTo>
                    <a:pt x="923" y="1428"/>
                    <a:pt x="945" y="1442"/>
                    <a:pt x="966" y="1442"/>
                  </a:cubicBezTo>
                  <a:cubicBezTo>
                    <a:pt x="1078" y="1442"/>
                    <a:pt x="1142" y="1045"/>
                    <a:pt x="900" y="683"/>
                  </a:cubicBezTo>
                  <a:cubicBezTo>
                    <a:pt x="757" y="492"/>
                    <a:pt x="614" y="349"/>
                    <a:pt x="376" y="63"/>
                  </a:cubicBezTo>
                  <a:cubicBezTo>
                    <a:pt x="343" y="19"/>
                    <a:pt x="303" y="0"/>
                    <a:pt x="263"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6"/>
            <p:cNvSpPr/>
            <p:nvPr/>
          </p:nvSpPr>
          <p:spPr>
            <a:xfrm>
              <a:off x="-1154600" y="2462400"/>
              <a:ext cx="28750" cy="35525"/>
            </a:xfrm>
            <a:custGeom>
              <a:avLst/>
              <a:gdLst/>
              <a:ahLst/>
              <a:cxnLst/>
              <a:rect l="l" t="t" r="r" b="b"/>
              <a:pathLst>
                <a:path w="1150" h="1421" extrusionOk="0">
                  <a:moveTo>
                    <a:pt x="295" y="0"/>
                  </a:moveTo>
                  <a:cubicBezTo>
                    <a:pt x="154" y="0"/>
                    <a:pt x="1" y="226"/>
                    <a:pt x="195" y="420"/>
                  </a:cubicBezTo>
                  <a:cubicBezTo>
                    <a:pt x="481" y="707"/>
                    <a:pt x="720" y="1184"/>
                    <a:pt x="911" y="1374"/>
                  </a:cubicBezTo>
                  <a:cubicBezTo>
                    <a:pt x="934" y="1406"/>
                    <a:pt x="958" y="1421"/>
                    <a:pt x="980" y="1421"/>
                  </a:cubicBezTo>
                  <a:cubicBezTo>
                    <a:pt x="1089" y="1421"/>
                    <a:pt x="1149" y="1056"/>
                    <a:pt x="911" y="659"/>
                  </a:cubicBezTo>
                  <a:cubicBezTo>
                    <a:pt x="767" y="516"/>
                    <a:pt x="624" y="325"/>
                    <a:pt x="386" y="39"/>
                  </a:cubicBezTo>
                  <a:cubicBezTo>
                    <a:pt x="359" y="12"/>
                    <a:pt x="328" y="0"/>
                    <a:pt x="295"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6"/>
            <p:cNvSpPr/>
            <p:nvPr/>
          </p:nvSpPr>
          <p:spPr>
            <a:xfrm>
              <a:off x="-1174175" y="2476400"/>
              <a:ext cx="23150" cy="28400"/>
            </a:xfrm>
            <a:custGeom>
              <a:avLst/>
              <a:gdLst/>
              <a:ahLst/>
              <a:cxnLst/>
              <a:rect l="l" t="t" r="r" b="b"/>
              <a:pathLst>
                <a:path w="926" h="1136" extrusionOk="0">
                  <a:moveTo>
                    <a:pt x="199" y="1"/>
                  </a:moveTo>
                  <a:cubicBezTo>
                    <a:pt x="90" y="1"/>
                    <a:pt x="0" y="135"/>
                    <a:pt x="72" y="242"/>
                  </a:cubicBezTo>
                  <a:cubicBezTo>
                    <a:pt x="167" y="433"/>
                    <a:pt x="453" y="767"/>
                    <a:pt x="596" y="1005"/>
                  </a:cubicBezTo>
                  <a:cubicBezTo>
                    <a:pt x="649" y="1093"/>
                    <a:pt x="714" y="1135"/>
                    <a:pt x="769" y="1135"/>
                  </a:cubicBezTo>
                  <a:cubicBezTo>
                    <a:pt x="863" y="1135"/>
                    <a:pt x="926" y="1008"/>
                    <a:pt x="835" y="767"/>
                  </a:cubicBezTo>
                  <a:cubicBezTo>
                    <a:pt x="740" y="385"/>
                    <a:pt x="453" y="147"/>
                    <a:pt x="310" y="51"/>
                  </a:cubicBezTo>
                  <a:cubicBezTo>
                    <a:pt x="274" y="15"/>
                    <a:pt x="236" y="1"/>
                    <a:pt x="199"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6"/>
            <p:cNvSpPr/>
            <p:nvPr/>
          </p:nvSpPr>
          <p:spPr>
            <a:xfrm>
              <a:off x="-1017375" y="2219325"/>
              <a:ext cx="40575" cy="46675"/>
            </a:xfrm>
            <a:custGeom>
              <a:avLst/>
              <a:gdLst/>
              <a:ahLst/>
              <a:cxnLst/>
              <a:rect l="l" t="t" r="r" b="b"/>
              <a:pathLst>
                <a:path w="1623" h="1867" extrusionOk="0">
                  <a:moveTo>
                    <a:pt x="1189" y="0"/>
                  </a:moveTo>
                  <a:cubicBezTo>
                    <a:pt x="1094" y="0"/>
                    <a:pt x="996" y="34"/>
                    <a:pt x="907" y="79"/>
                  </a:cubicBezTo>
                  <a:cubicBezTo>
                    <a:pt x="764" y="174"/>
                    <a:pt x="621" y="317"/>
                    <a:pt x="526" y="746"/>
                  </a:cubicBezTo>
                  <a:cubicBezTo>
                    <a:pt x="478" y="937"/>
                    <a:pt x="239" y="937"/>
                    <a:pt x="144" y="1128"/>
                  </a:cubicBezTo>
                  <a:cubicBezTo>
                    <a:pt x="49" y="1271"/>
                    <a:pt x="1" y="1557"/>
                    <a:pt x="144" y="1700"/>
                  </a:cubicBezTo>
                  <a:cubicBezTo>
                    <a:pt x="237" y="1794"/>
                    <a:pt x="411" y="1867"/>
                    <a:pt x="574" y="1867"/>
                  </a:cubicBezTo>
                  <a:cubicBezTo>
                    <a:pt x="661" y="1867"/>
                    <a:pt x="745" y="1846"/>
                    <a:pt x="812" y="1796"/>
                  </a:cubicBezTo>
                  <a:cubicBezTo>
                    <a:pt x="907" y="1700"/>
                    <a:pt x="955" y="1653"/>
                    <a:pt x="955" y="1510"/>
                  </a:cubicBezTo>
                  <a:cubicBezTo>
                    <a:pt x="1003" y="1414"/>
                    <a:pt x="1003" y="1414"/>
                    <a:pt x="1050" y="1271"/>
                  </a:cubicBezTo>
                  <a:cubicBezTo>
                    <a:pt x="1098" y="1176"/>
                    <a:pt x="1193" y="1080"/>
                    <a:pt x="1241" y="985"/>
                  </a:cubicBezTo>
                  <a:cubicBezTo>
                    <a:pt x="1432" y="794"/>
                    <a:pt x="1623" y="460"/>
                    <a:pt x="1480" y="174"/>
                  </a:cubicBezTo>
                  <a:cubicBezTo>
                    <a:pt x="1403" y="46"/>
                    <a:pt x="1298" y="0"/>
                    <a:pt x="1189"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6"/>
            <p:cNvSpPr/>
            <p:nvPr/>
          </p:nvSpPr>
          <p:spPr>
            <a:xfrm>
              <a:off x="-876650" y="2431675"/>
              <a:ext cx="258800" cy="129600"/>
            </a:xfrm>
            <a:custGeom>
              <a:avLst/>
              <a:gdLst/>
              <a:ahLst/>
              <a:cxnLst/>
              <a:rect l="l" t="t" r="r" b="b"/>
              <a:pathLst>
                <a:path w="10352" h="5184" extrusionOk="0">
                  <a:moveTo>
                    <a:pt x="4838" y="1"/>
                  </a:moveTo>
                  <a:cubicBezTo>
                    <a:pt x="4378" y="1"/>
                    <a:pt x="3920" y="125"/>
                    <a:pt x="3483" y="409"/>
                  </a:cubicBezTo>
                  <a:cubicBezTo>
                    <a:pt x="2672" y="886"/>
                    <a:pt x="2672" y="1459"/>
                    <a:pt x="1670" y="1793"/>
                  </a:cubicBezTo>
                  <a:cubicBezTo>
                    <a:pt x="1591" y="1815"/>
                    <a:pt x="1509" y="1822"/>
                    <a:pt x="1426" y="1822"/>
                  </a:cubicBezTo>
                  <a:cubicBezTo>
                    <a:pt x="1311" y="1822"/>
                    <a:pt x="1194" y="1809"/>
                    <a:pt x="1077" y="1809"/>
                  </a:cubicBezTo>
                  <a:cubicBezTo>
                    <a:pt x="921" y="1809"/>
                    <a:pt x="766" y="1832"/>
                    <a:pt x="621" y="1936"/>
                  </a:cubicBezTo>
                  <a:cubicBezTo>
                    <a:pt x="0" y="2413"/>
                    <a:pt x="287" y="2890"/>
                    <a:pt x="764" y="3319"/>
                  </a:cubicBezTo>
                  <a:cubicBezTo>
                    <a:pt x="1002" y="3510"/>
                    <a:pt x="1432" y="3653"/>
                    <a:pt x="1765" y="3844"/>
                  </a:cubicBezTo>
                  <a:cubicBezTo>
                    <a:pt x="2338" y="4130"/>
                    <a:pt x="2958" y="4750"/>
                    <a:pt x="3483" y="4989"/>
                  </a:cubicBezTo>
                  <a:cubicBezTo>
                    <a:pt x="3789" y="5159"/>
                    <a:pt x="4072" y="5183"/>
                    <a:pt x="4382" y="5183"/>
                  </a:cubicBezTo>
                  <a:cubicBezTo>
                    <a:pt x="4506" y="5183"/>
                    <a:pt x="4634" y="5179"/>
                    <a:pt x="4771" y="5179"/>
                  </a:cubicBezTo>
                  <a:cubicBezTo>
                    <a:pt x="6345" y="5036"/>
                    <a:pt x="7251" y="3844"/>
                    <a:pt x="8587" y="3319"/>
                  </a:cubicBezTo>
                  <a:cubicBezTo>
                    <a:pt x="9159" y="3080"/>
                    <a:pt x="10352" y="2556"/>
                    <a:pt x="10065" y="1697"/>
                  </a:cubicBezTo>
                  <a:cubicBezTo>
                    <a:pt x="9875" y="1172"/>
                    <a:pt x="7823" y="1125"/>
                    <a:pt x="7537" y="1029"/>
                  </a:cubicBezTo>
                  <a:cubicBezTo>
                    <a:pt x="7108" y="934"/>
                    <a:pt x="6822" y="648"/>
                    <a:pt x="6440" y="457"/>
                  </a:cubicBezTo>
                  <a:cubicBezTo>
                    <a:pt x="5924" y="173"/>
                    <a:pt x="5380" y="1"/>
                    <a:pt x="4838" y="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6"/>
            <p:cNvSpPr/>
            <p:nvPr/>
          </p:nvSpPr>
          <p:spPr>
            <a:xfrm>
              <a:off x="-763350" y="2494375"/>
              <a:ext cx="68000" cy="40700"/>
            </a:xfrm>
            <a:custGeom>
              <a:avLst/>
              <a:gdLst/>
              <a:ahLst/>
              <a:cxnLst/>
              <a:rect l="l" t="t" r="r" b="b"/>
              <a:pathLst>
                <a:path w="2720" h="1628" extrusionOk="0">
                  <a:moveTo>
                    <a:pt x="2099" y="0"/>
                  </a:moveTo>
                  <a:cubicBezTo>
                    <a:pt x="2003" y="0"/>
                    <a:pt x="1908" y="48"/>
                    <a:pt x="1813" y="95"/>
                  </a:cubicBezTo>
                  <a:cubicBezTo>
                    <a:pt x="1765" y="143"/>
                    <a:pt x="1670" y="191"/>
                    <a:pt x="1622" y="239"/>
                  </a:cubicBezTo>
                  <a:cubicBezTo>
                    <a:pt x="1479" y="334"/>
                    <a:pt x="1336" y="382"/>
                    <a:pt x="1145" y="382"/>
                  </a:cubicBezTo>
                  <a:cubicBezTo>
                    <a:pt x="572" y="429"/>
                    <a:pt x="0" y="716"/>
                    <a:pt x="429" y="1288"/>
                  </a:cubicBezTo>
                  <a:cubicBezTo>
                    <a:pt x="609" y="1534"/>
                    <a:pt x="818" y="1627"/>
                    <a:pt x="1035" y="1627"/>
                  </a:cubicBezTo>
                  <a:cubicBezTo>
                    <a:pt x="1450" y="1627"/>
                    <a:pt x="1897" y="1284"/>
                    <a:pt x="2242" y="1002"/>
                  </a:cubicBezTo>
                  <a:cubicBezTo>
                    <a:pt x="2433" y="859"/>
                    <a:pt x="2719" y="668"/>
                    <a:pt x="2624" y="382"/>
                  </a:cubicBezTo>
                  <a:cubicBezTo>
                    <a:pt x="2576" y="239"/>
                    <a:pt x="2194" y="0"/>
                    <a:pt x="2099"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6"/>
            <p:cNvSpPr/>
            <p:nvPr/>
          </p:nvSpPr>
          <p:spPr>
            <a:xfrm>
              <a:off x="-827750" y="2493350"/>
              <a:ext cx="57250" cy="30950"/>
            </a:xfrm>
            <a:custGeom>
              <a:avLst/>
              <a:gdLst/>
              <a:ahLst/>
              <a:cxnLst/>
              <a:rect l="l" t="t" r="r" b="b"/>
              <a:pathLst>
                <a:path w="2290" h="1238" extrusionOk="0">
                  <a:moveTo>
                    <a:pt x="1620" y="0"/>
                  </a:moveTo>
                  <a:cubicBezTo>
                    <a:pt x="1404" y="0"/>
                    <a:pt x="1138" y="62"/>
                    <a:pt x="811" y="184"/>
                  </a:cubicBezTo>
                  <a:cubicBezTo>
                    <a:pt x="743" y="207"/>
                    <a:pt x="678" y="213"/>
                    <a:pt x="616" y="213"/>
                  </a:cubicBezTo>
                  <a:cubicBezTo>
                    <a:pt x="530" y="213"/>
                    <a:pt x="449" y="201"/>
                    <a:pt x="373" y="201"/>
                  </a:cubicBezTo>
                  <a:cubicBezTo>
                    <a:pt x="271" y="201"/>
                    <a:pt x="179" y="223"/>
                    <a:pt x="96" y="327"/>
                  </a:cubicBezTo>
                  <a:cubicBezTo>
                    <a:pt x="0" y="423"/>
                    <a:pt x="0" y="566"/>
                    <a:pt x="96" y="613"/>
                  </a:cubicBezTo>
                  <a:cubicBezTo>
                    <a:pt x="455" y="883"/>
                    <a:pt x="1027" y="1238"/>
                    <a:pt x="1531" y="1238"/>
                  </a:cubicBezTo>
                  <a:cubicBezTo>
                    <a:pt x="1561" y="1238"/>
                    <a:pt x="1592" y="1236"/>
                    <a:pt x="1622" y="1234"/>
                  </a:cubicBezTo>
                  <a:cubicBezTo>
                    <a:pt x="1765" y="1234"/>
                    <a:pt x="1908" y="1138"/>
                    <a:pt x="2004" y="1043"/>
                  </a:cubicBezTo>
                  <a:cubicBezTo>
                    <a:pt x="2051" y="947"/>
                    <a:pt x="2051" y="852"/>
                    <a:pt x="2051" y="757"/>
                  </a:cubicBezTo>
                  <a:cubicBezTo>
                    <a:pt x="2099" y="613"/>
                    <a:pt x="2194" y="566"/>
                    <a:pt x="2242" y="470"/>
                  </a:cubicBezTo>
                  <a:cubicBezTo>
                    <a:pt x="2290" y="423"/>
                    <a:pt x="2290" y="375"/>
                    <a:pt x="2242" y="327"/>
                  </a:cubicBezTo>
                  <a:cubicBezTo>
                    <a:pt x="2106" y="109"/>
                    <a:pt x="1907" y="0"/>
                    <a:pt x="1620"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6"/>
            <p:cNvSpPr/>
            <p:nvPr/>
          </p:nvSpPr>
          <p:spPr>
            <a:xfrm>
              <a:off x="-359100" y="2421050"/>
              <a:ext cx="90650" cy="48525"/>
            </a:xfrm>
            <a:custGeom>
              <a:avLst/>
              <a:gdLst/>
              <a:ahLst/>
              <a:cxnLst/>
              <a:rect l="l" t="t" r="r" b="b"/>
              <a:pathLst>
                <a:path w="3626" h="1941" extrusionOk="0">
                  <a:moveTo>
                    <a:pt x="2760" y="0"/>
                  </a:moveTo>
                  <a:cubicBezTo>
                    <a:pt x="1810" y="0"/>
                    <a:pt x="239" y="262"/>
                    <a:pt x="239" y="262"/>
                  </a:cubicBezTo>
                  <a:cubicBezTo>
                    <a:pt x="239" y="262"/>
                    <a:pt x="1" y="643"/>
                    <a:pt x="144" y="977"/>
                  </a:cubicBezTo>
                  <a:cubicBezTo>
                    <a:pt x="277" y="1334"/>
                    <a:pt x="994" y="1941"/>
                    <a:pt x="1438" y="1941"/>
                  </a:cubicBezTo>
                  <a:cubicBezTo>
                    <a:pt x="1469" y="1941"/>
                    <a:pt x="1499" y="1938"/>
                    <a:pt x="1527" y="1931"/>
                  </a:cubicBezTo>
                  <a:cubicBezTo>
                    <a:pt x="1956" y="1788"/>
                    <a:pt x="3006" y="1502"/>
                    <a:pt x="3292" y="1025"/>
                  </a:cubicBezTo>
                  <a:cubicBezTo>
                    <a:pt x="3626" y="453"/>
                    <a:pt x="3578" y="262"/>
                    <a:pt x="3435" y="119"/>
                  </a:cubicBezTo>
                  <a:cubicBezTo>
                    <a:pt x="3349" y="32"/>
                    <a:pt x="3092" y="0"/>
                    <a:pt x="2760" y="0"/>
                  </a:cubicBezTo>
                  <a:close/>
                </a:path>
              </a:pathLst>
            </a:custGeom>
            <a:solidFill>
              <a:srgbClr val="7F5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6"/>
            <p:cNvSpPr/>
            <p:nvPr/>
          </p:nvSpPr>
          <p:spPr>
            <a:xfrm>
              <a:off x="-363875" y="2395850"/>
              <a:ext cx="101400" cy="62775"/>
            </a:xfrm>
            <a:custGeom>
              <a:avLst/>
              <a:gdLst/>
              <a:ahLst/>
              <a:cxnLst/>
              <a:rect l="l" t="t" r="r" b="b"/>
              <a:pathLst>
                <a:path w="4056" h="2511" extrusionOk="0">
                  <a:moveTo>
                    <a:pt x="1770" y="1"/>
                  </a:moveTo>
                  <a:cubicBezTo>
                    <a:pt x="1324" y="1"/>
                    <a:pt x="985" y="332"/>
                    <a:pt x="526" y="1079"/>
                  </a:cubicBezTo>
                  <a:cubicBezTo>
                    <a:pt x="1" y="1890"/>
                    <a:pt x="716" y="1890"/>
                    <a:pt x="1193" y="2319"/>
                  </a:cubicBezTo>
                  <a:cubicBezTo>
                    <a:pt x="1321" y="2446"/>
                    <a:pt x="1511" y="2510"/>
                    <a:pt x="1709" y="2510"/>
                  </a:cubicBezTo>
                  <a:cubicBezTo>
                    <a:pt x="1808" y="2510"/>
                    <a:pt x="1909" y="2494"/>
                    <a:pt x="2004" y="2462"/>
                  </a:cubicBezTo>
                  <a:cubicBezTo>
                    <a:pt x="4055" y="1795"/>
                    <a:pt x="3960" y="1079"/>
                    <a:pt x="2863" y="411"/>
                  </a:cubicBezTo>
                  <a:cubicBezTo>
                    <a:pt x="2407" y="145"/>
                    <a:pt x="2065" y="1"/>
                    <a:pt x="17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6"/>
            <p:cNvSpPr/>
            <p:nvPr/>
          </p:nvSpPr>
          <p:spPr>
            <a:xfrm>
              <a:off x="-1346500" y="2581750"/>
              <a:ext cx="508025" cy="142750"/>
            </a:xfrm>
            <a:custGeom>
              <a:avLst/>
              <a:gdLst/>
              <a:ahLst/>
              <a:cxnLst/>
              <a:rect l="l" t="t" r="r" b="b"/>
              <a:pathLst>
                <a:path w="20321" h="5710" extrusionOk="0">
                  <a:moveTo>
                    <a:pt x="8009" y="1"/>
                  </a:moveTo>
                  <a:cubicBezTo>
                    <a:pt x="6230" y="1"/>
                    <a:pt x="4528" y="127"/>
                    <a:pt x="3578" y="321"/>
                  </a:cubicBezTo>
                  <a:cubicBezTo>
                    <a:pt x="1527" y="798"/>
                    <a:pt x="0" y="1418"/>
                    <a:pt x="0" y="1418"/>
                  </a:cubicBezTo>
                  <a:cubicBezTo>
                    <a:pt x="0" y="1418"/>
                    <a:pt x="33" y="2142"/>
                    <a:pt x="1382" y="2142"/>
                  </a:cubicBezTo>
                  <a:cubicBezTo>
                    <a:pt x="1658" y="2142"/>
                    <a:pt x="1989" y="2111"/>
                    <a:pt x="2385" y="2038"/>
                  </a:cubicBezTo>
                  <a:cubicBezTo>
                    <a:pt x="3704" y="1811"/>
                    <a:pt x="6061" y="1367"/>
                    <a:pt x="8716" y="1367"/>
                  </a:cubicBezTo>
                  <a:cubicBezTo>
                    <a:pt x="8847" y="1367"/>
                    <a:pt x="8979" y="1368"/>
                    <a:pt x="9111" y="1371"/>
                  </a:cubicBezTo>
                  <a:cubicBezTo>
                    <a:pt x="11305" y="1418"/>
                    <a:pt x="14978" y="2563"/>
                    <a:pt x="16028" y="3469"/>
                  </a:cubicBezTo>
                  <a:cubicBezTo>
                    <a:pt x="17860" y="5088"/>
                    <a:pt x="18773" y="5709"/>
                    <a:pt x="19294" y="5709"/>
                  </a:cubicBezTo>
                  <a:cubicBezTo>
                    <a:pt x="19586" y="5709"/>
                    <a:pt x="19754" y="5513"/>
                    <a:pt x="19892" y="5187"/>
                  </a:cubicBezTo>
                  <a:cubicBezTo>
                    <a:pt x="20321" y="4280"/>
                    <a:pt x="15694" y="1514"/>
                    <a:pt x="13595" y="655"/>
                  </a:cubicBezTo>
                  <a:cubicBezTo>
                    <a:pt x="12420" y="185"/>
                    <a:pt x="10159" y="1"/>
                    <a:pt x="8009" y="1"/>
                  </a:cubicBezTo>
                  <a:close/>
                </a:path>
              </a:pathLst>
            </a:custGeom>
            <a:solidFill>
              <a:srgbClr val="7F5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6"/>
            <p:cNvSpPr/>
            <p:nvPr/>
          </p:nvSpPr>
          <p:spPr>
            <a:xfrm>
              <a:off x="-1353650" y="2569000"/>
              <a:ext cx="510400" cy="142175"/>
            </a:xfrm>
            <a:custGeom>
              <a:avLst/>
              <a:gdLst/>
              <a:ahLst/>
              <a:cxnLst/>
              <a:rect l="l" t="t" r="r" b="b"/>
              <a:pathLst>
                <a:path w="20416" h="5687" extrusionOk="0">
                  <a:moveTo>
                    <a:pt x="8168" y="1"/>
                  </a:moveTo>
                  <a:cubicBezTo>
                    <a:pt x="5275" y="1"/>
                    <a:pt x="2473" y="420"/>
                    <a:pt x="1527" y="736"/>
                  </a:cubicBezTo>
                  <a:cubicBezTo>
                    <a:pt x="96" y="1260"/>
                    <a:pt x="0" y="1833"/>
                    <a:pt x="477" y="2214"/>
                  </a:cubicBezTo>
                  <a:cubicBezTo>
                    <a:pt x="629" y="2339"/>
                    <a:pt x="813" y="2391"/>
                    <a:pt x="1053" y="2391"/>
                  </a:cubicBezTo>
                  <a:cubicBezTo>
                    <a:pt x="1643" y="2391"/>
                    <a:pt x="2571" y="2076"/>
                    <a:pt x="4198" y="1737"/>
                  </a:cubicBezTo>
                  <a:cubicBezTo>
                    <a:pt x="5596" y="1439"/>
                    <a:pt x="6994" y="1230"/>
                    <a:pt x="8499" y="1230"/>
                  </a:cubicBezTo>
                  <a:cubicBezTo>
                    <a:pt x="10124" y="1230"/>
                    <a:pt x="11874" y="1475"/>
                    <a:pt x="13881" y="2119"/>
                  </a:cubicBezTo>
                  <a:cubicBezTo>
                    <a:pt x="16600" y="2978"/>
                    <a:pt x="18365" y="4886"/>
                    <a:pt x="18985" y="5363"/>
                  </a:cubicBezTo>
                  <a:cubicBezTo>
                    <a:pt x="19240" y="5563"/>
                    <a:pt x="19563" y="5686"/>
                    <a:pt x="19811" y="5686"/>
                  </a:cubicBezTo>
                  <a:cubicBezTo>
                    <a:pt x="20214" y="5686"/>
                    <a:pt x="20416" y="5360"/>
                    <a:pt x="19796" y="4504"/>
                  </a:cubicBezTo>
                  <a:cubicBezTo>
                    <a:pt x="18794" y="3121"/>
                    <a:pt x="17316" y="1499"/>
                    <a:pt x="12450" y="402"/>
                  </a:cubicBezTo>
                  <a:cubicBezTo>
                    <a:pt x="11157" y="111"/>
                    <a:pt x="9651" y="1"/>
                    <a:pt x="8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6"/>
            <p:cNvSpPr/>
            <p:nvPr/>
          </p:nvSpPr>
          <p:spPr>
            <a:xfrm>
              <a:off x="-1408525" y="2655175"/>
              <a:ext cx="496125" cy="138900"/>
            </a:xfrm>
            <a:custGeom>
              <a:avLst/>
              <a:gdLst/>
              <a:ahLst/>
              <a:cxnLst/>
              <a:rect l="l" t="t" r="r" b="b"/>
              <a:pathLst>
                <a:path w="19845" h="5556" extrusionOk="0">
                  <a:moveTo>
                    <a:pt x="8053" y="0"/>
                  </a:moveTo>
                  <a:cubicBezTo>
                    <a:pt x="6239" y="0"/>
                    <a:pt x="4476" y="139"/>
                    <a:pt x="3531" y="342"/>
                  </a:cubicBezTo>
                  <a:cubicBezTo>
                    <a:pt x="1527" y="771"/>
                    <a:pt x="1" y="1391"/>
                    <a:pt x="1" y="1391"/>
                  </a:cubicBezTo>
                  <a:cubicBezTo>
                    <a:pt x="1" y="1391"/>
                    <a:pt x="33" y="2070"/>
                    <a:pt x="1350" y="2070"/>
                  </a:cubicBezTo>
                  <a:cubicBezTo>
                    <a:pt x="1632" y="2070"/>
                    <a:pt x="1974" y="2039"/>
                    <a:pt x="2386" y="1963"/>
                  </a:cubicBezTo>
                  <a:cubicBezTo>
                    <a:pt x="3607" y="1737"/>
                    <a:pt x="5900" y="1340"/>
                    <a:pt x="8493" y="1340"/>
                  </a:cubicBezTo>
                  <a:cubicBezTo>
                    <a:pt x="8635" y="1340"/>
                    <a:pt x="8777" y="1341"/>
                    <a:pt x="8921" y="1343"/>
                  </a:cubicBezTo>
                  <a:cubicBezTo>
                    <a:pt x="11020" y="1391"/>
                    <a:pt x="14597" y="2488"/>
                    <a:pt x="15599" y="3394"/>
                  </a:cubicBezTo>
                  <a:cubicBezTo>
                    <a:pt x="17408" y="4958"/>
                    <a:pt x="18290" y="5556"/>
                    <a:pt x="18804" y="5556"/>
                  </a:cubicBezTo>
                  <a:cubicBezTo>
                    <a:pt x="19090" y="5556"/>
                    <a:pt x="19262" y="5371"/>
                    <a:pt x="19415" y="5064"/>
                  </a:cubicBezTo>
                  <a:cubicBezTo>
                    <a:pt x="19844" y="4158"/>
                    <a:pt x="15313" y="1486"/>
                    <a:pt x="13262" y="628"/>
                  </a:cubicBezTo>
                  <a:cubicBezTo>
                    <a:pt x="12178" y="174"/>
                    <a:pt x="10083" y="0"/>
                    <a:pt x="8053" y="0"/>
                  </a:cubicBezTo>
                  <a:close/>
                </a:path>
              </a:pathLst>
            </a:custGeom>
            <a:solidFill>
              <a:srgbClr val="7F5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6"/>
            <p:cNvSpPr/>
            <p:nvPr/>
          </p:nvSpPr>
          <p:spPr>
            <a:xfrm>
              <a:off x="-1414475" y="2642950"/>
              <a:ext cx="496775" cy="138275"/>
            </a:xfrm>
            <a:custGeom>
              <a:avLst/>
              <a:gdLst/>
              <a:ahLst/>
              <a:cxnLst/>
              <a:rect l="l" t="t" r="r" b="b"/>
              <a:pathLst>
                <a:path w="19871" h="5531" extrusionOk="0">
                  <a:moveTo>
                    <a:pt x="7944" y="0"/>
                  </a:moveTo>
                  <a:cubicBezTo>
                    <a:pt x="5128" y="0"/>
                    <a:pt x="2410" y="420"/>
                    <a:pt x="1527" y="735"/>
                  </a:cubicBezTo>
                  <a:cubicBezTo>
                    <a:pt x="96" y="1212"/>
                    <a:pt x="0" y="1737"/>
                    <a:pt x="477" y="2166"/>
                  </a:cubicBezTo>
                  <a:cubicBezTo>
                    <a:pt x="607" y="2270"/>
                    <a:pt x="769" y="2314"/>
                    <a:pt x="981" y="2314"/>
                  </a:cubicBezTo>
                  <a:cubicBezTo>
                    <a:pt x="1547" y="2314"/>
                    <a:pt x="2471" y="2002"/>
                    <a:pt x="4103" y="1689"/>
                  </a:cubicBezTo>
                  <a:cubicBezTo>
                    <a:pt x="5473" y="1387"/>
                    <a:pt x="6842" y="1176"/>
                    <a:pt x="8322" y="1176"/>
                  </a:cubicBezTo>
                  <a:cubicBezTo>
                    <a:pt x="9883" y="1176"/>
                    <a:pt x="11566" y="1411"/>
                    <a:pt x="13500" y="2023"/>
                  </a:cubicBezTo>
                  <a:cubicBezTo>
                    <a:pt x="16171" y="2882"/>
                    <a:pt x="17841" y="4742"/>
                    <a:pt x="18508" y="5219"/>
                  </a:cubicBezTo>
                  <a:cubicBezTo>
                    <a:pt x="18739" y="5414"/>
                    <a:pt x="19036" y="5530"/>
                    <a:pt x="19268" y="5530"/>
                  </a:cubicBezTo>
                  <a:cubicBezTo>
                    <a:pt x="19661" y="5530"/>
                    <a:pt x="19871" y="5199"/>
                    <a:pt x="19272" y="4360"/>
                  </a:cubicBezTo>
                  <a:cubicBezTo>
                    <a:pt x="18270" y="3025"/>
                    <a:pt x="16839" y="1451"/>
                    <a:pt x="12116" y="401"/>
                  </a:cubicBezTo>
                  <a:cubicBezTo>
                    <a:pt x="10856" y="110"/>
                    <a:pt x="9387" y="0"/>
                    <a:pt x="79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6"/>
            <p:cNvSpPr/>
            <p:nvPr/>
          </p:nvSpPr>
          <p:spPr>
            <a:xfrm>
              <a:off x="-1463375" y="2730300"/>
              <a:ext cx="494925" cy="138925"/>
            </a:xfrm>
            <a:custGeom>
              <a:avLst/>
              <a:gdLst/>
              <a:ahLst/>
              <a:cxnLst/>
              <a:rect l="l" t="t" r="r" b="b"/>
              <a:pathLst>
                <a:path w="19797" h="5557" extrusionOk="0">
                  <a:moveTo>
                    <a:pt x="8030" y="0"/>
                  </a:moveTo>
                  <a:cubicBezTo>
                    <a:pt x="6228" y="0"/>
                    <a:pt x="4476" y="139"/>
                    <a:pt x="3531" y="342"/>
                  </a:cubicBezTo>
                  <a:cubicBezTo>
                    <a:pt x="1527" y="771"/>
                    <a:pt x="1" y="1391"/>
                    <a:pt x="1" y="1391"/>
                  </a:cubicBezTo>
                  <a:cubicBezTo>
                    <a:pt x="1" y="1391"/>
                    <a:pt x="34" y="2114"/>
                    <a:pt x="1355" y="2114"/>
                  </a:cubicBezTo>
                  <a:cubicBezTo>
                    <a:pt x="1625" y="2114"/>
                    <a:pt x="1949" y="2084"/>
                    <a:pt x="2338" y="2011"/>
                  </a:cubicBezTo>
                  <a:cubicBezTo>
                    <a:pt x="3611" y="1784"/>
                    <a:pt x="5923" y="1340"/>
                    <a:pt x="8491" y="1340"/>
                  </a:cubicBezTo>
                  <a:cubicBezTo>
                    <a:pt x="8618" y="1340"/>
                    <a:pt x="8745" y="1341"/>
                    <a:pt x="8873" y="1343"/>
                  </a:cubicBezTo>
                  <a:cubicBezTo>
                    <a:pt x="11020" y="1391"/>
                    <a:pt x="14597" y="2488"/>
                    <a:pt x="15599" y="3395"/>
                  </a:cubicBezTo>
                  <a:cubicBezTo>
                    <a:pt x="17407" y="4958"/>
                    <a:pt x="18290" y="5556"/>
                    <a:pt x="18804" y="5556"/>
                  </a:cubicBezTo>
                  <a:cubicBezTo>
                    <a:pt x="19090" y="5556"/>
                    <a:pt x="19261" y="5371"/>
                    <a:pt x="19415" y="5064"/>
                  </a:cubicBezTo>
                  <a:cubicBezTo>
                    <a:pt x="19797" y="4158"/>
                    <a:pt x="15265" y="1487"/>
                    <a:pt x="13214" y="628"/>
                  </a:cubicBezTo>
                  <a:cubicBezTo>
                    <a:pt x="12130" y="174"/>
                    <a:pt x="10049" y="0"/>
                    <a:pt x="8030" y="0"/>
                  </a:cubicBezTo>
                  <a:close/>
                </a:path>
              </a:pathLst>
            </a:custGeom>
            <a:solidFill>
              <a:srgbClr val="7F5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6"/>
            <p:cNvSpPr/>
            <p:nvPr/>
          </p:nvSpPr>
          <p:spPr>
            <a:xfrm>
              <a:off x="-1470525" y="2718600"/>
              <a:ext cx="497300" cy="138050"/>
            </a:xfrm>
            <a:custGeom>
              <a:avLst/>
              <a:gdLst/>
              <a:ahLst/>
              <a:cxnLst/>
              <a:rect l="l" t="t" r="r" b="b"/>
              <a:pathLst>
                <a:path w="19892" h="5522" extrusionOk="0">
                  <a:moveTo>
                    <a:pt x="7954" y="1"/>
                  </a:moveTo>
                  <a:cubicBezTo>
                    <a:pt x="5126" y="1"/>
                    <a:pt x="2410" y="399"/>
                    <a:pt x="1527" y="714"/>
                  </a:cubicBezTo>
                  <a:cubicBezTo>
                    <a:pt x="144" y="1191"/>
                    <a:pt x="1" y="1716"/>
                    <a:pt x="525" y="2145"/>
                  </a:cubicBezTo>
                  <a:cubicBezTo>
                    <a:pt x="663" y="2270"/>
                    <a:pt x="838" y="2322"/>
                    <a:pt x="1069" y="2322"/>
                  </a:cubicBezTo>
                  <a:cubicBezTo>
                    <a:pt x="1635" y="2322"/>
                    <a:pt x="2544" y="2007"/>
                    <a:pt x="4103" y="1668"/>
                  </a:cubicBezTo>
                  <a:cubicBezTo>
                    <a:pt x="5475" y="1394"/>
                    <a:pt x="6836" y="1196"/>
                    <a:pt x="8297" y="1196"/>
                  </a:cubicBezTo>
                  <a:cubicBezTo>
                    <a:pt x="9883" y="1196"/>
                    <a:pt x="11586" y="1429"/>
                    <a:pt x="13548" y="2050"/>
                  </a:cubicBezTo>
                  <a:cubicBezTo>
                    <a:pt x="16171" y="2861"/>
                    <a:pt x="17888" y="4721"/>
                    <a:pt x="18508" y="5198"/>
                  </a:cubicBezTo>
                  <a:cubicBezTo>
                    <a:pt x="18745" y="5398"/>
                    <a:pt x="19057" y="5522"/>
                    <a:pt x="19298" y="5522"/>
                  </a:cubicBezTo>
                  <a:cubicBezTo>
                    <a:pt x="19689" y="5522"/>
                    <a:pt x="19892" y="5196"/>
                    <a:pt x="19272" y="4340"/>
                  </a:cubicBezTo>
                  <a:cubicBezTo>
                    <a:pt x="18318" y="3004"/>
                    <a:pt x="16887" y="1430"/>
                    <a:pt x="12164" y="380"/>
                  </a:cubicBezTo>
                  <a:cubicBezTo>
                    <a:pt x="10886" y="105"/>
                    <a:pt x="9405" y="1"/>
                    <a:pt x="79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6"/>
            <p:cNvSpPr/>
            <p:nvPr/>
          </p:nvSpPr>
          <p:spPr>
            <a:xfrm>
              <a:off x="-1476475" y="2816025"/>
              <a:ext cx="374475" cy="99500"/>
            </a:xfrm>
            <a:custGeom>
              <a:avLst/>
              <a:gdLst/>
              <a:ahLst/>
              <a:cxnLst/>
              <a:rect l="l" t="t" r="r" b="b"/>
              <a:pathLst>
                <a:path w="14979" h="3980" extrusionOk="0">
                  <a:moveTo>
                    <a:pt x="5641" y="0"/>
                  </a:moveTo>
                  <a:cubicBezTo>
                    <a:pt x="5492" y="0"/>
                    <a:pt x="5344" y="4"/>
                    <a:pt x="5199" y="13"/>
                  </a:cubicBezTo>
                  <a:cubicBezTo>
                    <a:pt x="1240" y="252"/>
                    <a:pt x="0" y="1158"/>
                    <a:pt x="0" y="1158"/>
                  </a:cubicBezTo>
                  <a:cubicBezTo>
                    <a:pt x="0" y="1158"/>
                    <a:pt x="69" y="1744"/>
                    <a:pt x="910" y="1744"/>
                  </a:cubicBezTo>
                  <a:cubicBezTo>
                    <a:pt x="1058" y="1744"/>
                    <a:pt x="1231" y="1726"/>
                    <a:pt x="1431" y="1683"/>
                  </a:cubicBezTo>
                  <a:cubicBezTo>
                    <a:pt x="2218" y="1514"/>
                    <a:pt x="3700" y="1064"/>
                    <a:pt x="5536" y="1064"/>
                  </a:cubicBezTo>
                  <a:cubicBezTo>
                    <a:pt x="6817" y="1064"/>
                    <a:pt x="8270" y="1283"/>
                    <a:pt x="9779" y="1969"/>
                  </a:cubicBezTo>
                  <a:cubicBezTo>
                    <a:pt x="12395" y="3173"/>
                    <a:pt x="13673" y="3980"/>
                    <a:pt x="14275" y="3980"/>
                  </a:cubicBezTo>
                  <a:cubicBezTo>
                    <a:pt x="14365" y="3980"/>
                    <a:pt x="14439" y="3962"/>
                    <a:pt x="14501" y="3925"/>
                  </a:cubicBezTo>
                  <a:cubicBezTo>
                    <a:pt x="14978" y="3591"/>
                    <a:pt x="14835" y="2875"/>
                    <a:pt x="14835" y="2875"/>
                  </a:cubicBezTo>
                  <a:cubicBezTo>
                    <a:pt x="14835" y="2875"/>
                    <a:pt x="9527" y="0"/>
                    <a:pt x="5641" y="0"/>
                  </a:cubicBezTo>
                  <a:close/>
                </a:path>
              </a:pathLst>
            </a:custGeom>
            <a:solidFill>
              <a:srgbClr val="7F5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6"/>
            <p:cNvSpPr/>
            <p:nvPr/>
          </p:nvSpPr>
          <p:spPr>
            <a:xfrm>
              <a:off x="-1483525" y="2802250"/>
              <a:ext cx="385150" cy="100150"/>
            </a:xfrm>
            <a:custGeom>
              <a:avLst/>
              <a:gdLst/>
              <a:ahLst/>
              <a:cxnLst/>
              <a:rect l="l" t="t" r="r" b="b"/>
              <a:pathLst>
                <a:path w="15406" h="4006" extrusionOk="0">
                  <a:moveTo>
                    <a:pt x="6378" y="1"/>
                  </a:moveTo>
                  <a:cubicBezTo>
                    <a:pt x="4007" y="1"/>
                    <a:pt x="1773" y="454"/>
                    <a:pt x="950" y="803"/>
                  </a:cubicBezTo>
                  <a:cubicBezTo>
                    <a:pt x="0" y="1210"/>
                    <a:pt x="37" y="2003"/>
                    <a:pt x="1018" y="2003"/>
                  </a:cubicBezTo>
                  <a:cubicBezTo>
                    <a:pt x="1072" y="2003"/>
                    <a:pt x="1129" y="2000"/>
                    <a:pt x="1188" y="1995"/>
                  </a:cubicBezTo>
                  <a:cubicBezTo>
                    <a:pt x="2136" y="1920"/>
                    <a:pt x="3715" y="1272"/>
                    <a:pt x="6262" y="1272"/>
                  </a:cubicBezTo>
                  <a:cubicBezTo>
                    <a:pt x="6921" y="1272"/>
                    <a:pt x="7645" y="1315"/>
                    <a:pt x="8439" y="1423"/>
                  </a:cubicBezTo>
                  <a:cubicBezTo>
                    <a:pt x="10299" y="1661"/>
                    <a:pt x="14115" y="3856"/>
                    <a:pt x="14115" y="3856"/>
                  </a:cubicBezTo>
                  <a:cubicBezTo>
                    <a:pt x="14324" y="3960"/>
                    <a:pt x="14513" y="4005"/>
                    <a:pt x="14670" y="4005"/>
                  </a:cubicBezTo>
                  <a:cubicBezTo>
                    <a:pt x="15233" y="4005"/>
                    <a:pt x="15406" y="3434"/>
                    <a:pt x="14735" y="2949"/>
                  </a:cubicBezTo>
                  <a:cubicBezTo>
                    <a:pt x="13924" y="2377"/>
                    <a:pt x="12684" y="1184"/>
                    <a:pt x="9918" y="421"/>
                  </a:cubicBezTo>
                  <a:cubicBezTo>
                    <a:pt x="8812" y="117"/>
                    <a:pt x="7577" y="1"/>
                    <a:pt x="63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6"/>
            <p:cNvSpPr/>
            <p:nvPr/>
          </p:nvSpPr>
          <p:spPr>
            <a:xfrm>
              <a:off x="-1707825" y="2650150"/>
              <a:ext cx="242100" cy="275000"/>
            </a:xfrm>
            <a:custGeom>
              <a:avLst/>
              <a:gdLst/>
              <a:ahLst/>
              <a:cxnLst/>
              <a:rect l="l" t="t" r="r" b="b"/>
              <a:pathLst>
                <a:path w="9684" h="11000" extrusionOk="0">
                  <a:moveTo>
                    <a:pt x="7865" y="0"/>
                  </a:moveTo>
                  <a:cubicBezTo>
                    <a:pt x="7127" y="0"/>
                    <a:pt x="6114" y="478"/>
                    <a:pt x="5295" y="781"/>
                  </a:cubicBezTo>
                  <a:cubicBezTo>
                    <a:pt x="3721" y="1354"/>
                    <a:pt x="2528" y="2403"/>
                    <a:pt x="1383" y="3739"/>
                  </a:cubicBezTo>
                  <a:cubicBezTo>
                    <a:pt x="0" y="5313"/>
                    <a:pt x="1240" y="5694"/>
                    <a:pt x="1526" y="7459"/>
                  </a:cubicBezTo>
                  <a:cubicBezTo>
                    <a:pt x="1670" y="8222"/>
                    <a:pt x="1479" y="8938"/>
                    <a:pt x="2242" y="9463"/>
                  </a:cubicBezTo>
                  <a:cubicBezTo>
                    <a:pt x="2910" y="9892"/>
                    <a:pt x="3864" y="9653"/>
                    <a:pt x="4579" y="10083"/>
                  </a:cubicBezTo>
                  <a:cubicBezTo>
                    <a:pt x="5316" y="10508"/>
                    <a:pt x="6103" y="11000"/>
                    <a:pt x="6850" y="11000"/>
                  </a:cubicBezTo>
                  <a:cubicBezTo>
                    <a:pt x="7362" y="11000"/>
                    <a:pt x="7854" y="10770"/>
                    <a:pt x="8300" y="10130"/>
                  </a:cubicBezTo>
                  <a:cubicBezTo>
                    <a:pt x="9302" y="8699"/>
                    <a:pt x="8205" y="7507"/>
                    <a:pt x="7298" y="6410"/>
                  </a:cubicBezTo>
                  <a:cubicBezTo>
                    <a:pt x="5152" y="3739"/>
                    <a:pt x="9683" y="2928"/>
                    <a:pt x="8777" y="590"/>
                  </a:cubicBezTo>
                  <a:cubicBezTo>
                    <a:pt x="8621" y="156"/>
                    <a:pt x="8288" y="0"/>
                    <a:pt x="7865"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6"/>
            <p:cNvSpPr/>
            <p:nvPr/>
          </p:nvSpPr>
          <p:spPr>
            <a:xfrm>
              <a:off x="-1629125" y="2820200"/>
              <a:ext cx="89825" cy="58050"/>
            </a:xfrm>
            <a:custGeom>
              <a:avLst/>
              <a:gdLst/>
              <a:ahLst/>
              <a:cxnLst/>
              <a:rect l="l" t="t" r="r" b="b"/>
              <a:pathLst>
                <a:path w="3593" h="2322" extrusionOk="0">
                  <a:moveTo>
                    <a:pt x="1975" y="1"/>
                  </a:moveTo>
                  <a:cubicBezTo>
                    <a:pt x="1623" y="1"/>
                    <a:pt x="1272" y="110"/>
                    <a:pt x="954" y="133"/>
                  </a:cubicBezTo>
                  <a:cubicBezTo>
                    <a:pt x="334" y="180"/>
                    <a:pt x="0" y="180"/>
                    <a:pt x="239" y="800"/>
                  </a:cubicBezTo>
                  <a:cubicBezTo>
                    <a:pt x="525" y="1420"/>
                    <a:pt x="1097" y="1564"/>
                    <a:pt x="2147" y="2136"/>
                  </a:cubicBezTo>
                  <a:cubicBezTo>
                    <a:pt x="2364" y="2264"/>
                    <a:pt x="2559" y="2321"/>
                    <a:pt x="2726" y="2321"/>
                  </a:cubicBezTo>
                  <a:cubicBezTo>
                    <a:pt x="3365" y="2321"/>
                    <a:pt x="3592" y="1489"/>
                    <a:pt x="3101" y="657"/>
                  </a:cubicBezTo>
                  <a:cubicBezTo>
                    <a:pt x="2751" y="133"/>
                    <a:pt x="2362" y="1"/>
                    <a:pt x="1975"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6"/>
            <p:cNvSpPr/>
            <p:nvPr/>
          </p:nvSpPr>
          <p:spPr>
            <a:xfrm>
              <a:off x="-1669075" y="2699900"/>
              <a:ext cx="89400" cy="95575"/>
            </a:xfrm>
            <a:custGeom>
              <a:avLst/>
              <a:gdLst/>
              <a:ahLst/>
              <a:cxnLst/>
              <a:rect l="l" t="t" r="r" b="b"/>
              <a:pathLst>
                <a:path w="3576" h="3823" extrusionOk="0">
                  <a:moveTo>
                    <a:pt x="3021" y="0"/>
                  </a:moveTo>
                  <a:cubicBezTo>
                    <a:pt x="2703" y="0"/>
                    <a:pt x="2224" y="190"/>
                    <a:pt x="1789" y="604"/>
                  </a:cubicBezTo>
                  <a:cubicBezTo>
                    <a:pt x="1455" y="890"/>
                    <a:pt x="406" y="1605"/>
                    <a:pt x="167" y="2607"/>
                  </a:cubicBezTo>
                  <a:cubicBezTo>
                    <a:pt x="0" y="3308"/>
                    <a:pt x="277" y="3823"/>
                    <a:pt x="590" y="3823"/>
                  </a:cubicBezTo>
                  <a:cubicBezTo>
                    <a:pt x="723" y="3823"/>
                    <a:pt x="864" y="3728"/>
                    <a:pt x="978" y="3514"/>
                  </a:cubicBezTo>
                  <a:cubicBezTo>
                    <a:pt x="1360" y="2798"/>
                    <a:pt x="1932" y="1892"/>
                    <a:pt x="2982" y="890"/>
                  </a:cubicBezTo>
                  <a:cubicBezTo>
                    <a:pt x="3576" y="323"/>
                    <a:pt x="3436" y="0"/>
                    <a:pt x="3021"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6"/>
            <p:cNvSpPr/>
            <p:nvPr/>
          </p:nvSpPr>
          <p:spPr>
            <a:xfrm>
              <a:off x="-849225" y="2601175"/>
              <a:ext cx="224225" cy="105525"/>
            </a:xfrm>
            <a:custGeom>
              <a:avLst/>
              <a:gdLst/>
              <a:ahLst/>
              <a:cxnLst/>
              <a:rect l="l" t="t" r="r" b="b"/>
              <a:pathLst>
                <a:path w="8969" h="4221" extrusionOk="0">
                  <a:moveTo>
                    <a:pt x="7002" y="0"/>
                  </a:moveTo>
                  <a:cubicBezTo>
                    <a:pt x="6411" y="0"/>
                    <a:pt x="5781" y="225"/>
                    <a:pt x="5200" y="498"/>
                  </a:cubicBezTo>
                  <a:cubicBezTo>
                    <a:pt x="4866" y="498"/>
                    <a:pt x="4532" y="498"/>
                    <a:pt x="4198" y="450"/>
                  </a:cubicBezTo>
                  <a:cubicBezTo>
                    <a:pt x="3598" y="360"/>
                    <a:pt x="2903" y="119"/>
                    <a:pt x="2245" y="119"/>
                  </a:cubicBezTo>
                  <a:cubicBezTo>
                    <a:pt x="1857" y="119"/>
                    <a:pt x="1481" y="203"/>
                    <a:pt x="1145" y="450"/>
                  </a:cubicBezTo>
                  <a:cubicBezTo>
                    <a:pt x="48" y="1309"/>
                    <a:pt x="1" y="4171"/>
                    <a:pt x="1718" y="4219"/>
                  </a:cubicBezTo>
                  <a:cubicBezTo>
                    <a:pt x="1764" y="4220"/>
                    <a:pt x="1810" y="4221"/>
                    <a:pt x="1856" y="4221"/>
                  </a:cubicBezTo>
                  <a:cubicBezTo>
                    <a:pt x="3356" y="4221"/>
                    <a:pt x="5148" y="3492"/>
                    <a:pt x="6536" y="3122"/>
                  </a:cubicBezTo>
                  <a:cubicBezTo>
                    <a:pt x="7347" y="2931"/>
                    <a:pt x="8396" y="2740"/>
                    <a:pt x="8682" y="1881"/>
                  </a:cubicBezTo>
                  <a:cubicBezTo>
                    <a:pt x="8968" y="1118"/>
                    <a:pt x="8396" y="355"/>
                    <a:pt x="7680" y="117"/>
                  </a:cubicBezTo>
                  <a:cubicBezTo>
                    <a:pt x="7464" y="35"/>
                    <a:pt x="7236" y="0"/>
                    <a:pt x="7002"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6"/>
            <p:cNvSpPr/>
            <p:nvPr/>
          </p:nvSpPr>
          <p:spPr>
            <a:xfrm>
              <a:off x="-821700" y="2620650"/>
              <a:ext cx="176425" cy="64750"/>
            </a:xfrm>
            <a:custGeom>
              <a:avLst/>
              <a:gdLst/>
              <a:ahLst/>
              <a:cxnLst/>
              <a:rect l="l" t="t" r="r" b="b"/>
              <a:pathLst>
                <a:path w="7057" h="2590" extrusionOk="0">
                  <a:moveTo>
                    <a:pt x="5406" y="1"/>
                  </a:moveTo>
                  <a:cubicBezTo>
                    <a:pt x="5044" y="1"/>
                    <a:pt x="4646" y="298"/>
                    <a:pt x="4290" y="387"/>
                  </a:cubicBezTo>
                  <a:cubicBezTo>
                    <a:pt x="4118" y="424"/>
                    <a:pt x="3953" y="438"/>
                    <a:pt x="3791" y="438"/>
                  </a:cubicBezTo>
                  <a:cubicBezTo>
                    <a:pt x="3322" y="438"/>
                    <a:pt x="2878" y="315"/>
                    <a:pt x="2382" y="244"/>
                  </a:cubicBezTo>
                  <a:cubicBezTo>
                    <a:pt x="2323" y="238"/>
                    <a:pt x="2262" y="236"/>
                    <a:pt x="2201" y="236"/>
                  </a:cubicBezTo>
                  <a:cubicBezTo>
                    <a:pt x="1183" y="236"/>
                    <a:pt x="0" y="976"/>
                    <a:pt x="855" y="2057"/>
                  </a:cubicBezTo>
                  <a:cubicBezTo>
                    <a:pt x="1107" y="2434"/>
                    <a:pt x="1542" y="2590"/>
                    <a:pt x="1968" y="2590"/>
                  </a:cubicBezTo>
                  <a:cubicBezTo>
                    <a:pt x="2027" y="2590"/>
                    <a:pt x="2085" y="2587"/>
                    <a:pt x="2143" y="2581"/>
                  </a:cubicBezTo>
                  <a:cubicBezTo>
                    <a:pt x="2668" y="2534"/>
                    <a:pt x="3097" y="2295"/>
                    <a:pt x="3574" y="2152"/>
                  </a:cubicBezTo>
                  <a:cubicBezTo>
                    <a:pt x="4051" y="2009"/>
                    <a:pt x="4576" y="2009"/>
                    <a:pt x="5053" y="1913"/>
                  </a:cubicBezTo>
                  <a:cubicBezTo>
                    <a:pt x="6150" y="1770"/>
                    <a:pt x="7056" y="1055"/>
                    <a:pt x="6055" y="292"/>
                  </a:cubicBezTo>
                  <a:cubicBezTo>
                    <a:pt x="5959" y="101"/>
                    <a:pt x="5769" y="5"/>
                    <a:pt x="5482" y="5"/>
                  </a:cubicBezTo>
                  <a:cubicBezTo>
                    <a:pt x="5457" y="2"/>
                    <a:pt x="5432" y="1"/>
                    <a:pt x="5406"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6"/>
            <p:cNvSpPr/>
            <p:nvPr/>
          </p:nvSpPr>
          <p:spPr>
            <a:xfrm>
              <a:off x="-803900" y="2617200"/>
              <a:ext cx="323200" cy="126950"/>
            </a:xfrm>
            <a:custGeom>
              <a:avLst/>
              <a:gdLst/>
              <a:ahLst/>
              <a:cxnLst/>
              <a:rect l="l" t="t" r="r" b="b"/>
              <a:pathLst>
                <a:path w="12928" h="5078" extrusionOk="0">
                  <a:moveTo>
                    <a:pt x="12736" y="0"/>
                  </a:moveTo>
                  <a:lnTo>
                    <a:pt x="0" y="4055"/>
                  </a:lnTo>
                  <a:cubicBezTo>
                    <a:pt x="0" y="4055"/>
                    <a:pt x="82" y="5077"/>
                    <a:pt x="1117" y="5077"/>
                  </a:cubicBezTo>
                  <a:cubicBezTo>
                    <a:pt x="1199" y="5077"/>
                    <a:pt x="1288" y="5071"/>
                    <a:pt x="1384" y="5057"/>
                  </a:cubicBezTo>
                  <a:cubicBezTo>
                    <a:pt x="2671" y="4913"/>
                    <a:pt x="5581" y="3673"/>
                    <a:pt x="7108" y="3149"/>
                  </a:cubicBezTo>
                  <a:cubicBezTo>
                    <a:pt x="8682" y="2624"/>
                    <a:pt x="11448" y="1908"/>
                    <a:pt x="12212" y="1431"/>
                  </a:cubicBezTo>
                  <a:cubicBezTo>
                    <a:pt x="12927" y="954"/>
                    <a:pt x="12736" y="0"/>
                    <a:pt x="12736" y="0"/>
                  </a:cubicBezTo>
                  <a:close/>
                </a:path>
              </a:pathLst>
            </a:custGeom>
            <a:solidFill>
              <a:srgbClr val="7F5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6"/>
            <p:cNvSpPr/>
            <p:nvPr/>
          </p:nvSpPr>
          <p:spPr>
            <a:xfrm>
              <a:off x="-806300" y="2593275"/>
              <a:ext cx="325600" cy="139725"/>
            </a:xfrm>
            <a:custGeom>
              <a:avLst/>
              <a:gdLst/>
              <a:ahLst/>
              <a:cxnLst/>
              <a:rect l="l" t="t" r="r" b="b"/>
              <a:pathLst>
                <a:path w="13024" h="5589" extrusionOk="0">
                  <a:moveTo>
                    <a:pt x="11753" y="0"/>
                  </a:moveTo>
                  <a:cubicBezTo>
                    <a:pt x="11469" y="0"/>
                    <a:pt x="11163" y="81"/>
                    <a:pt x="10877" y="242"/>
                  </a:cubicBezTo>
                  <a:cubicBezTo>
                    <a:pt x="10257" y="576"/>
                    <a:pt x="9255" y="1100"/>
                    <a:pt x="8539" y="1291"/>
                  </a:cubicBezTo>
                  <a:cubicBezTo>
                    <a:pt x="6440" y="1864"/>
                    <a:pt x="4294" y="2484"/>
                    <a:pt x="3054" y="2722"/>
                  </a:cubicBezTo>
                  <a:cubicBezTo>
                    <a:pt x="1861" y="2961"/>
                    <a:pt x="1" y="2865"/>
                    <a:pt x="1" y="4010"/>
                  </a:cubicBezTo>
                  <a:cubicBezTo>
                    <a:pt x="1" y="4912"/>
                    <a:pt x="33" y="5588"/>
                    <a:pt x="893" y="5588"/>
                  </a:cubicBezTo>
                  <a:cubicBezTo>
                    <a:pt x="1079" y="5588"/>
                    <a:pt x="1303" y="5557"/>
                    <a:pt x="1575" y="5489"/>
                  </a:cubicBezTo>
                  <a:cubicBezTo>
                    <a:pt x="3149" y="5107"/>
                    <a:pt x="7681" y="3056"/>
                    <a:pt x="10877" y="2388"/>
                  </a:cubicBezTo>
                  <a:cubicBezTo>
                    <a:pt x="12642" y="2007"/>
                    <a:pt x="13023" y="1291"/>
                    <a:pt x="12785" y="671"/>
                  </a:cubicBezTo>
                  <a:cubicBezTo>
                    <a:pt x="12636" y="224"/>
                    <a:pt x="12226" y="0"/>
                    <a:pt x="117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6"/>
            <p:cNvSpPr/>
            <p:nvPr/>
          </p:nvSpPr>
          <p:spPr>
            <a:xfrm>
              <a:off x="-499825" y="2464350"/>
              <a:ext cx="175325" cy="144675"/>
            </a:xfrm>
            <a:custGeom>
              <a:avLst/>
              <a:gdLst/>
              <a:ahLst/>
              <a:cxnLst/>
              <a:rect l="l" t="t" r="r" b="b"/>
              <a:pathLst>
                <a:path w="7013" h="5787" extrusionOk="0">
                  <a:moveTo>
                    <a:pt x="6506" y="0"/>
                  </a:moveTo>
                  <a:cubicBezTo>
                    <a:pt x="5964" y="0"/>
                    <a:pt x="144" y="4683"/>
                    <a:pt x="144" y="4683"/>
                  </a:cubicBezTo>
                  <a:cubicBezTo>
                    <a:pt x="144" y="4683"/>
                    <a:pt x="1" y="5303"/>
                    <a:pt x="860" y="5637"/>
                  </a:cubicBezTo>
                  <a:cubicBezTo>
                    <a:pt x="1107" y="5733"/>
                    <a:pt x="1311" y="5786"/>
                    <a:pt x="1497" y="5786"/>
                  </a:cubicBezTo>
                  <a:cubicBezTo>
                    <a:pt x="1958" y="5786"/>
                    <a:pt x="2313" y="5464"/>
                    <a:pt x="2958" y="4683"/>
                  </a:cubicBezTo>
                  <a:cubicBezTo>
                    <a:pt x="3865" y="3634"/>
                    <a:pt x="5200" y="2251"/>
                    <a:pt x="6107" y="1535"/>
                  </a:cubicBezTo>
                  <a:cubicBezTo>
                    <a:pt x="7013" y="772"/>
                    <a:pt x="6822" y="247"/>
                    <a:pt x="6536" y="9"/>
                  </a:cubicBezTo>
                  <a:cubicBezTo>
                    <a:pt x="6529" y="3"/>
                    <a:pt x="6519" y="0"/>
                    <a:pt x="6506" y="0"/>
                  </a:cubicBezTo>
                  <a:close/>
                </a:path>
              </a:pathLst>
            </a:custGeom>
            <a:solidFill>
              <a:srgbClr val="7F5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6"/>
            <p:cNvSpPr/>
            <p:nvPr/>
          </p:nvSpPr>
          <p:spPr>
            <a:xfrm>
              <a:off x="-510550" y="2454575"/>
              <a:ext cx="193225" cy="143850"/>
            </a:xfrm>
            <a:custGeom>
              <a:avLst/>
              <a:gdLst/>
              <a:ahLst/>
              <a:cxnLst/>
              <a:rect l="l" t="t" r="r" b="b"/>
              <a:pathLst>
                <a:path w="7729" h="5754" extrusionOk="0">
                  <a:moveTo>
                    <a:pt x="6215" y="0"/>
                  </a:moveTo>
                  <a:cubicBezTo>
                    <a:pt x="5889" y="0"/>
                    <a:pt x="5555" y="234"/>
                    <a:pt x="5200" y="686"/>
                  </a:cubicBezTo>
                  <a:cubicBezTo>
                    <a:pt x="4866" y="1115"/>
                    <a:pt x="4341" y="1687"/>
                    <a:pt x="3769" y="2260"/>
                  </a:cubicBezTo>
                  <a:cubicBezTo>
                    <a:pt x="3244" y="2785"/>
                    <a:pt x="2004" y="3691"/>
                    <a:pt x="1527" y="3929"/>
                  </a:cubicBezTo>
                  <a:cubicBezTo>
                    <a:pt x="1" y="4836"/>
                    <a:pt x="621" y="5313"/>
                    <a:pt x="1336" y="5647"/>
                  </a:cubicBezTo>
                  <a:cubicBezTo>
                    <a:pt x="1493" y="5720"/>
                    <a:pt x="1632" y="5753"/>
                    <a:pt x="1759" y="5753"/>
                  </a:cubicBezTo>
                  <a:cubicBezTo>
                    <a:pt x="2287" y="5753"/>
                    <a:pt x="2601" y="5184"/>
                    <a:pt x="3101" y="4645"/>
                  </a:cubicBezTo>
                  <a:cubicBezTo>
                    <a:pt x="3530" y="4216"/>
                    <a:pt x="4151" y="3500"/>
                    <a:pt x="4675" y="3071"/>
                  </a:cubicBezTo>
                  <a:cubicBezTo>
                    <a:pt x="6297" y="1687"/>
                    <a:pt x="7728" y="829"/>
                    <a:pt x="6679" y="161"/>
                  </a:cubicBezTo>
                  <a:cubicBezTo>
                    <a:pt x="6525" y="53"/>
                    <a:pt x="6371" y="0"/>
                    <a:pt x="62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6"/>
            <p:cNvSpPr/>
            <p:nvPr/>
          </p:nvSpPr>
          <p:spPr>
            <a:xfrm>
              <a:off x="-316175" y="2343700"/>
              <a:ext cx="63225" cy="43625"/>
            </a:xfrm>
            <a:custGeom>
              <a:avLst/>
              <a:gdLst/>
              <a:ahLst/>
              <a:cxnLst/>
              <a:rect l="l" t="t" r="r" b="b"/>
              <a:pathLst>
                <a:path w="2529" h="1745" extrusionOk="0">
                  <a:moveTo>
                    <a:pt x="2016" y="0"/>
                  </a:moveTo>
                  <a:cubicBezTo>
                    <a:pt x="1685" y="0"/>
                    <a:pt x="1371" y="305"/>
                    <a:pt x="907" y="685"/>
                  </a:cubicBezTo>
                  <a:cubicBezTo>
                    <a:pt x="382" y="1114"/>
                    <a:pt x="1" y="1686"/>
                    <a:pt x="335" y="1734"/>
                  </a:cubicBezTo>
                  <a:cubicBezTo>
                    <a:pt x="367" y="1741"/>
                    <a:pt x="399" y="1745"/>
                    <a:pt x="430" y="1745"/>
                  </a:cubicBezTo>
                  <a:cubicBezTo>
                    <a:pt x="815" y="1745"/>
                    <a:pt x="1130" y="1232"/>
                    <a:pt x="1527" y="923"/>
                  </a:cubicBezTo>
                  <a:cubicBezTo>
                    <a:pt x="1909" y="637"/>
                    <a:pt x="2529" y="160"/>
                    <a:pt x="2147" y="17"/>
                  </a:cubicBezTo>
                  <a:cubicBezTo>
                    <a:pt x="2103" y="6"/>
                    <a:pt x="2059" y="0"/>
                    <a:pt x="20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6"/>
            <p:cNvSpPr/>
            <p:nvPr/>
          </p:nvSpPr>
          <p:spPr>
            <a:xfrm>
              <a:off x="-272050" y="2378350"/>
              <a:ext cx="64425" cy="35600"/>
            </a:xfrm>
            <a:custGeom>
              <a:avLst/>
              <a:gdLst/>
              <a:ahLst/>
              <a:cxnLst/>
              <a:rect l="l" t="t" r="r" b="b"/>
              <a:pathLst>
                <a:path w="2577" h="1424" extrusionOk="0">
                  <a:moveTo>
                    <a:pt x="2012" y="1"/>
                  </a:moveTo>
                  <a:cubicBezTo>
                    <a:pt x="1732" y="1"/>
                    <a:pt x="1411" y="231"/>
                    <a:pt x="1003" y="491"/>
                  </a:cubicBezTo>
                  <a:cubicBezTo>
                    <a:pt x="430" y="825"/>
                    <a:pt x="1" y="1302"/>
                    <a:pt x="287" y="1397"/>
                  </a:cubicBezTo>
                  <a:cubicBezTo>
                    <a:pt x="335" y="1416"/>
                    <a:pt x="384" y="1424"/>
                    <a:pt x="434" y="1424"/>
                  </a:cubicBezTo>
                  <a:cubicBezTo>
                    <a:pt x="777" y="1424"/>
                    <a:pt x="1152" y="1033"/>
                    <a:pt x="1527" y="825"/>
                  </a:cubicBezTo>
                  <a:cubicBezTo>
                    <a:pt x="1909" y="587"/>
                    <a:pt x="2577" y="253"/>
                    <a:pt x="2243" y="62"/>
                  </a:cubicBezTo>
                  <a:cubicBezTo>
                    <a:pt x="2169" y="19"/>
                    <a:pt x="2092"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6"/>
            <p:cNvSpPr/>
            <p:nvPr/>
          </p:nvSpPr>
          <p:spPr>
            <a:xfrm>
              <a:off x="-291125" y="2355775"/>
              <a:ext cx="61875" cy="41525"/>
            </a:xfrm>
            <a:custGeom>
              <a:avLst/>
              <a:gdLst/>
              <a:ahLst/>
              <a:cxnLst/>
              <a:rect l="l" t="t" r="r" b="b"/>
              <a:pathLst>
                <a:path w="2475" h="1661" extrusionOk="0">
                  <a:moveTo>
                    <a:pt x="2171" y="0"/>
                  </a:moveTo>
                  <a:cubicBezTo>
                    <a:pt x="2094" y="0"/>
                    <a:pt x="2003" y="18"/>
                    <a:pt x="1909" y="58"/>
                  </a:cubicBezTo>
                  <a:cubicBezTo>
                    <a:pt x="1622" y="154"/>
                    <a:pt x="1193" y="440"/>
                    <a:pt x="811" y="774"/>
                  </a:cubicBezTo>
                  <a:cubicBezTo>
                    <a:pt x="430" y="1108"/>
                    <a:pt x="1" y="1442"/>
                    <a:pt x="239" y="1633"/>
                  </a:cubicBezTo>
                  <a:cubicBezTo>
                    <a:pt x="271" y="1652"/>
                    <a:pt x="307" y="1661"/>
                    <a:pt x="346" y="1661"/>
                  </a:cubicBezTo>
                  <a:cubicBezTo>
                    <a:pt x="596" y="1661"/>
                    <a:pt x="984" y="1295"/>
                    <a:pt x="1479" y="965"/>
                  </a:cubicBezTo>
                  <a:cubicBezTo>
                    <a:pt x="1813" y="726"/>
                    <a:pt x="2099" y="488"/>
                    <a:pt x="2338" y="249"/>
                  </a:cubicBezTo>
                  <a:cubicBezTo>
                    <a:pt x="2475" y="113"/>
                    <a:pt x="2366" y="0"/>
                    <a:pt x="2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6"/>
            <p:cNvSpPr/>
            <p:nvPr/>
          </p:nvSpPr>
          <p:spPr>
            <a:xfrm>
              <a:off x="-1315500" y="2240000"/>
              <a:ext cx="225425" cy="151975"/>
            </a:xfrm>
            <a:custGeom>
              <a:avLst/>
              <a:gdLst/>
              <a:ahLst/>
              <a:cxnLst/>
              <a:rect l="l" t="t" r="r" b="b"/>
              <a:pathLst>
                <a:path w="9017" h="6079" extrusionOk="0">
                  <a:moveTo>
                    <a:pt x="5205" y="0"/>
                  </a:moveTo>
                  <a:cubicBezTo>
                    <a:pt x="4282" y="0"/>
                    <a:pt x="3350" y="184"/>
                    <a:pt x="2529" y="492"/>
                  </a:cubicBezTo>
                  <a:cubicBezTo>
                    <a:pt x="1766" y="730"/>
                    <a:pt x="1" y="1398"/>
                    <a:pt x="144" y="2448"/>
                  </a:cubicBezTo>
                  <a:cubicBezTo>
                    <a:pt x="191" y="2638"/>
                    <a:pt x="382" y="2781"/>
                    <a:pt x="430" y="2972"/>
                  </a:cubicBezTo>
                  <a:cubicBezTo>
                    <a:pt x="621" y="3497"/>
                    <a:pt x="239" y="3831"/>
                    <a:pt x="239" y="4308"/>
                  </a:cubicBezTo>
                  <a:cubicBezTo>
                    <a:pt x="239" y="4737"/>
                    <a:pt x="191" y="5023"/>
                    <a:pt x="430" y="5357"/>
                  </a:cubicBezTo>
                  <a:cubicBezTo>
                    <a:pt x="759" y="5875"/>
                    <a:pt x="1262" y="6079"/>
                    <a:pt x="1785" y="6079"/>
                  </a:cubicBezTo>
                  <a:cubicBezTo>
                    <a:pt x="2322" y="6079"/>
                    <a:pt x="2881" y="5863"/>
                    <a:pt x="3292" y="5548"/>
                  </a:cubicBezTo>
                  <a:cubicBezTo>
                    <a:pt x="3960" y="5071"/>
                    <a:pt x="4246" y="4165"/>
                    <a:pt x="4914" y="3688"/>
                  </a:cubicBezTo>
                  <a:cubicBezTo>
                    <a:pt x="5233" y="3475"/>
                    <a:pt x="5552" y="3417"/>
                    <a:pt x="5867" y="3417"/>
                  </a:cubicBezTo>
                  <a:cubicBezTo>
                    <a:pt x="6241" y="3417"/>
                    <a:pt x="6608" y="3498"/>
                    <a:pt x="6960" y="3498"/>
                  </a:cubicBezTo>
                  <a:cubicBezTo>
                    <a:pt x="7243" y="3498"/>
                    <a:pt x="7516" y="3446"/>
                    <a:pt x="7776" y="3258"/>
                  </a:cubicBezTo>
                  <a:cubicBezTo>
                    <a:pt x="9016" y="2304"/>
                    <a:pt x="8301" y="826"/>
                    <a:pt x="7490" y="444"/>
                  </a:cubicBezTo>
                  <a:cubicBezTo>
                    <a:pt x="6784" y="136"/>
                    <a:pt x="5998" y="0"/>
                    <a:pt x="5205"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6"/>
            <p:cNvSpPr/>
            <p:nvPr/>
          </p:nvSpPr>
          <p:spPr>
            <a:xfrm>
              <a:off x="-1296425" y="2285050"/>
              <a:ext cx="50925" cy="88200"/>
            </a:xfrm>
            <a:custGeom>
              <a:avLst/>
              <a:gdLst/>
              <a:ahLst/>
              <a:cxnLst/>
              <a:rect l="l" t="t" r="r" b="b"/>
              <a:pathLst>
                <a:path w="2037" h="3528" extrusionOk="0">
                  <a:moveTo>
                    <a:pt x="471" y="1"/>
                  </a:moveTo>
                  <a:cubicBezTo>
                    <a:pt x="235" y="1"/>
                    <a:pt x="49" y="136"/>
                    <a:pt x="49" y="502"/>
                  </a:cubicBezTo>
                  <a:cubicBezTo>
                    <a:pt x="1" y="789"/>
                    <a:pt x="239" y="1123"/>
                    <a:pt x="239" y="1409"/>
                  </a:cubicBezTo>
                  <a:cubicBezTo>
                    <a:pt x="287" y="1743"/>
                    <a:pt x="192" y="2124"/>
                    <a:pt x="144" y="2458"/>
                  </a:cubicBezTo>
                  <a:cubicBezTo>
                    <a:pt x="144" y="2792"/>
                    <a:pt x="96" y="3269"/>
                    <a:pt x="430" y="3460"/>
                  </a:cubicBezTo>
                  <a:cubicBezTo>
                    <a:pt x="531" y="3507"/>
                    <a:pt x="643" y="3528"/>
                    <a:pt x="758" y="3528"/>
                  </a:cubicBezTo>
                  <a:cubicBezTo>
                    <a:pt x="1348" y="3528"/>
                    <a:pt x="2036" y="2969"/>
                    <a:pt x="1957" y="2410"/>
                  </a:cubicBezTo>
                  <a:cubicBezTo>
                    <a:pt x="1909" y="2124"/>
                    <a:pt x="1909" y="1027"/>
                    <a:pt x="1241" y="359"/>
                  </a:cubicBezTo>
                  <a:cubicBezTo>
                    <a:pt x="1042" y="161"/>
                    <a:pt x="727" y="1"/>
                    <a:pt x="471"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6"/>
            <p:cNvSpPr/>
            <p:nvPr/>
          </p:nvSpPr>
          <p:spPr>
            <a:xfrm>
              <a:off x="-895725" y="2380800"/>
              <a:ext cx="176500" cy="47600"/>
            </a:xfrm>
            <a:custGeom>
              <a:avLst/>
              <a:gdLst/>
              <a:ahLst/>
              <a:cxnLst/>
              <a:rect l="l" t="t" r="r" b="b"/>
              <a:pathLst>
                <a:path w="7060" h="1904" extrusionOk="0">
                  <a:moveTo>
                    <a:pt x="867" y="1"/>
                  </a:moveTo>
                  <a:cubicBezTo>
                    <a:pt x="778" y="1"/>
                    <a:pt x="696" y="19"/>
                    <a:pt x="620" y="59"/>
                  </a:cubicBezTo>
                  <a:cubicBezTo>
                    <a:pt x="0" y="393"/>
                    <a:pt x="239" y="1156"/>
                    <a:pt x="1336" y="1633"/>
                  </a:cubicBezTo>
                  <a:cubicBezTo>
                    <a:pt x="1803" y="1816"/>
                    <a:pt x="2373" y="1904"/>
                    <a:pt x="2989" y="1904"/>
                  </a:cubicBezTo>
                  <a:cubicBezTo>
                    <a:pt x="3819" y="1904"/>
                    <a:pt x="4732" y="1744"/>
                    <a:pt x="5581" y="1443"/>
                  </a:cubicBezTo>
                  <a:cubicBezTo>
                    <a:pt x="7060" y="918"/>
                    <a:pt x="6774" y="59"/>
                    <a:pt x="5963" y="59"/>
                  </a:cubicBezTo>
                  <a:cubicBezTo>
                    <a:pt x="5333" y="59"/>
                    <a:pt x="4830" y="1121"/>
                    <a:pt x="3734" y="1121"/>
                  </a:cubicBezTo>
                  <a:cubicBezTo>
                    <a:pt x="3668" y="1121"/>
                    <a:pt x="3600" y="1117"/>
                    <a:pt x="3530" y="1109"/>
                  </a:cubicBezTo>
                  <a:cubicBezTo>
                    <a:pt x="2483" y="941"/>
                    <a:pt x="1509" y="1"/>
                    <a:pt x="867"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6"/>
            <p:cNvSpPr/>
            <p:nvPr/>
          </p:nvSpPr>
          <p:spPr>
            <a:xfrm>
              <a:off x="-923150" y="2190750"/>
              <a:ext cx="73325" cy="56575"/>
            </a:xfrm>
            <a:custGeom>
              <a:avLst/>
              <a:gdLst/>
              <a:ahLst/>
              <a:cxnLst/>
              <a:rect l="l" t="t" r="r" b="b"/>
              <a:pathLst>
                <a:path w="2933" h="2263" extrusionOk="0">
                  <a:moveTo>
                    <a:pt x="621" y="1"/>
                  </a:moveTo>
                  <a:cubicBezTo>
                    <a:pt x="578" y="1"/>
                    <a:pt x="531" y="10"/>
                    <a:pt x="477" y="29"/>
                  </a:cubicBezTo>
                  <a:cubicBezTo>
                    <a:pt x="0" y="220"/>
                    <a:pt x="0" y="1651"/>
                    <a:pt x="811" y="1937"/>
                  </a:cubicBezTo>
                  <a:cubicBezTo>
                    <a:pt x="1260" y="2122"/>
                    <a:pt x="1943" y="2263"/>
                    <a:pt x="2382" y="2263"/>
                  </a:cubicBezTo>
                  <a:cubicBezTo>
                    <a:pt x="2736" y="2263"/>
                    <a:pt x="2932" y="2171"/>
                    <a:pt x="2719" y="1937"/>
                  </a:cubicBezTo>
                  <a:cubicBezTo>
                    <a:pt x="2242" y="1460"/>
                    <a:pt x="1574" y="1603"/>
                    <a:pt x="1240" y="1126"/>
                  </a:cubicBezTo>
                  <a:cubicBezTo>
                    <a:pt x="983" y="698"/>
                    <a:pt x="996" y="1"/>
                    <a:pt x="621"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6"/>
            <p:cNvSpPr/>
            <p:nvPr/>
          </p:nvSpPr>
          <p:spPr>
            <a:xfrm>
              <a:off x="-786025" y="2608350"/>
              <a:ext cx="283850" cy="106075"/>
            </a:xfrm>
            <a:custGeom>
              <a:avLst/>
              <a:gdLst/>
              <a:ahLst/>
              <a:cxnLst/>
              <a:rect l="l" t="t" r="r" b="b"/>
              <a:pathLst>
                <a:path w="11354" h="4243" extrusionOk="0">
                  <a:moveTo>
                    <a:pt x="10811" y="0"/>
                  </a:moveTo>
                  <a:cubicBezTo>
                    <a:pt x="10307" y="0"/>
                    <a:pt x="9854" y="568"/>
                    <a:pt x="9207" y="784"/>
                  </a:cubicBezTo>
                  <a:cubicBezTo>
                    <a:pt x="8491" y="1070"/>
                    <a:pt x="6870" y="1404"/>
                    <a:pt x="5534" y="1785"/>
                  </a:cubicBezTo>
                  <a:cubicBezTo>
                    <a:pt x="4151" y="2119"/>
                    <a:pt x="1432" y="2882"/>
                    <a:pt x="716" y="3073"/>
                  </a:cubicBezTo>
                  <a:cubicBezTo>
                    <a:pt x="1" y="3264"/>
                    <a:pt x="96" y="3741"/>
                    <a:pt x="192" y="4123"/>
                  </a:cubicBezTo>
                  <a:cubicBezTo>
                    <a:pt x="202" y="4207"/>
                    <a:pt x="250" y="4243"/>
                    <a:pt x="325" y="4243"/>
                  </a:cubicBezTo>
                  <a:cubicBezTo>
                    <a:pt x="586" y="4243"/>
                    <a:pt x="1167" y="3810"/>
                    <a:pt x="1575" y="3550"/>
                  </a:cubicBezTo>
                  <a:cubicBezTo>
                    <a:pt x="2100" y="3264"/>
                    <a:pt x="5296" y="2215"/>
                    <a:pt x="7060" y="1928"/>
                  </a:cubicBezTo>
                  <a:cubicBezTo>
                    <a:pt x="8778" y="1642"/>
                    <a:pt x="10256" y="1213"/>
                    <a:pt x="10686" y="1070"/>
                  </a:cubicBezTo>
                  <a:cubicBezTo>
                    <a:pt x="11067" y="879"/>
                    <a:pt x="11354" y="116"/>
                    <a:pt x="10972" y="20"/>
                  </a:cubicBezTo>
                  <a:cubicBezTo>
                    <a:pt x="10917" y="7"/>
                    <a:pt x="10864" y="0"/>
                    <a:pt x="10811"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6"/>
            <p:cNvSpPr/>
            <p:nvPr/>
          </p:nvSpPr>
          <p:spPr>
            <a:xfrm>
              <a:off x="-481925" y="2469250"/>
              <a:ext cx="134675" cy="114725"/>
            </a:xfrm>
            <a:custGeom>
              <a:avLst/>
              <a:gdLst/>
              <a:ahLst/>
              <a:cxnLst/>
              <a:rect l="l" t="t" r="r" b="b"/>
              <a:pathLst>
                <a:path w="5387" h="4589" extrusionOk="0">
                  <a:moveTo>
                    <a:pt x="4930" y="0"/>
                  </a:moveTo>
                  <a:cubicBezTo>
                    <a:pt x="4910" y="0"/>
                    <a:pt x="4888" y="1"/>
                    <a:pt x="4866" y="3"/>
                  </a:cubicBezTo>
                  <a:cubicBezTo>
                    <a:pt x="4484" y="3"/>
                    <a:pt x="4341" y="480"/>
                    <a:pt x="3721" y="1148"/>
                  </a:cubicBezTo>
                  <a:cubicBezTo>
                    <a:pt x="3101" y="1816"/>
                    <a:pt x="1241" y="3199"/>
                    <a:pt x="621" y="3676"/>
                  </a:cubicBezTo>
                  <a:cubicBezTo>
                    <a:pt x="0" y="4153"/>
                    <a:pt x="287" y="4535"/>
                    <a:pt x="621" y="4583"/>
                  </a:cubicBezTo>
                  <a:cubicBezTo>
                    <a:pt x="636" y="4587"/>
                    <a:pt x="651" y="4589"/>
                    <a:pt x="666" y="4589"/>
                  </a:cubicBezTo>
                  <a:cubicBezTo>
                    <a:pt x="994" y="4589"/>
                    <a:pt x="1424" y="3646"/>
                    <a:pt x="2290" y="3009"/>
                  </a:cubicBezTo>
                  <a:cubicBezTo>
                    <a:pt x="3196" y="2341"/>
                    <a:pt x="4675" y="1244"/>
                    <a:pt x="5009" y="862"/>
                  </a:cubicBezTo>
                  <a:cubicBezTo>
                    <a:pt x="5329" y="497"/>
                    <a:pt x="5386" y="0"/>
                    <a:pt x="4930"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6"/>
            <p:cNvSpPr/>
            <p:nvPr/>
          </p:nvSpPr>
          <p:spPr>
            <a:xfrm>
              <a:off x="-1050750" y="2938375"/>
              <a:ext cx="323200" cy="228225"/>
            </a:xfrm>
            <a:custGeom>
              <a:avLst/>
              <a:gdLst/>
              <a:ahLst/>
              <a:cxnLst/>
              <a:rect l="l" t="t" r="r" b="b"/>
              <a:pathLst>
                <a:path w="12928" h="9129" extrusionOk="0">
                  <a:moveTo>
                    <a:pt x="4428" y="1"/>
                  </a:moveTo>
                  <a:cubicBezTo>
                    <a:pt x="3837" y="1"/>
                    <a:pt x="3276" y="64"/>
                    <a:pt x="2671" y="319"/>
                  </a:cubicBezTo>
                  <a:cubicBezTo>
                    <a:pt x="1622" y="700"/>
                    <a:pt x="48" y="1797"/>
                    <a:pt x="0" y="3085"/>
                  </a:cubicBezTo>
                  <a:cubicBezTo>
                    <a:pt x="0" y="3849"/>
                    <a:pt x="334" y="4803"/>
                    <a:pt x="477" y="5518"/>
                  </a:cubicBezTo>
                  <a:cubicBezTo>
                    <a:pt x="620" y="6234"/>
                    <a:pt x="763" y="6758"/>
                    <a:pt x="1240" y="7331"/>
                  </a:cubicBezTo>
                  <a:cubicBezTo>
                    <a:pt x="2237" y="8615"/>
                    <a:pt x="3799" y="9129"/>
                    <a:pt x="5435" y="9129"/>
                  </a:cubicBezTo>
                  <a:cubicBezTo>
                    <a:pt x="7323" y="9129"/>
                    <a:pt x="9309" y="8445"/>
                    <a:pt x="10637" y="7474"/>
                  </a:cubicBezTo>
                  <a:cubicBezTo>
                    <a:pt x="11782" y="6663"/>
                    <a:pt x="12927" y="5232"/>
                    <a:pt x="12641" y="3753"/>
                  </a:cubicBezTo>
                  <a:cubicBezTo>
                    <a:pt x="12450" y="2656"/>
                    <a:pt x="11448" y="1941"/>
                    <a:pt x="10447" y="1511"/>
                  </a:cubicBezTo>
                  <a:cubicBezTo>
                    <a:pt x="9874" y="843"/>
                    <a:pt x="9206" y="271"/>
                    <a:pt x="8396" y="80"/>
                  </a:cubicBezTo>
                  <a:cubicBezTo>
                    <a:pt x="8105" y="22"/>
                    <a:pt x="7801" y="4"/>
                    <a:pt x="7490" y="4"/>
                  </a:cubicBezTo>
                  <a:cubicBezTo>
                    <a:pt x="6965" y="4"/>
                    <a:pt x="6421" y="56"/>
                    <a:pt x="5891" y="56"/>
                  </a:cubicBezTo>
                  <a:cubicBezTo>
                    <a:pt x="5706" y="56"/>
                    <a:pt x="5523" y="50"/>
                    <a:pt x="5343" y="33"/>
                  </a:cubicBezTo>
                  <a:cubicBezTo>
                    <a:pt x="5025" y="17"/>
                    <a:pt x="4723" y="1"/>
                    <a:pt x="4428"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6"/>
            <p:cNvSpPr/>
            <p:nvPr/>
          </p:nvSpPr>
          <p:spPr>
            <a:xfrm>
              <a:off x="-833075" y="3004200"/>
              <a:ext cx="75700" cy="107650"/>
            </a:xfrm>
            <a:custGeom>
              <a:avLst/>
              <a:gdLst/>
              <a:ahLst/>
              <a:cxnLst/>
              <a:rect l="l" t="t" r="r" b="b"/>
              <a:pathLst>
                <a:path w="3028" h="4306" extrusionOk="0">
                  <a:moveTo>
                    <a:pt x="1515" y="1"/>
                  </a:moveTo>
                  <a:cubicBezTo>
                    <a:pt x="1270" y="1"/>
                    <a:pt x="1019" y="80"/>
                    <a:pt x="786" y="262"/>
                  </a:cubicBezTo>
                  <a:cubicBezTo>
                    <a:pt x="738" y="357"/>
                    <a:pt x="738" y="452"/>
                    <a:pt x="738" y="500"/>
                  </a:cubicBezTo>
                  <a:cubicBezTo>
                    <a:pt x="595" y="882"/>
                    <a:pt x="595" y="1406"/>
                    <a:pt x="547" y="1788"/>
                  </a:cubicBezTo>
                  <a:cubicBezTo>
                    <a:pt x="504" y="2259"/>
                    <a:pt x="0" y="4306"/>
                    <a:pt x="864" y="4306"/>
                  </a:cubicBezTo>
                  <a:cubicBezTo>
                    <a:pt x="962" y="4306"/>
                    <a:pt x="1078" y="4279"/>
                    <a:pt x="1215" y="4221"/>
                  </a:cubicBezTo>
                  <a:cubicBezTo>
                    <a:pt x="2169" y="3791"/>
                    <a:pt x="3028" y="2313"/>
                    <a:pt x="2884" y="1263"/>
                  </a:cubicBezTo>
                  <a:cubicBezTo>
                    <a:pt x="2780" y="569"/>
                    <a:pt x="2170" y="1"/>
                    <a:pt x="1515"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6"/>
            <p:cNvSpPr/>
            <p:nvPr/>
          </p:nvSpPr>
          <p:spPr>
            <a:xfrm>
              <a:off x="-1038825" y="2984425"/>
              <a:ext cx="73950" cy="130875"/>
            </a:xfrm>
            <a:custGeom>
              <a:avLst/>
              <a:gdLst/>
              <a:ahLst/>
              <a:cxnLst/>
              <a:rect l="l" t="t" r="r" b="b"/>
              <a:pathLst>
                <a:path w="2958" h="5235" extrusionOk="0">
                  <a:moveTo>
                    <a:pt x="1131" y="1"/>
                  </a:moveTo>
                  <a:cubicBezTo>
                    <a:pt x="833" y="1"/>
                    <a:pt x="511" y="148"/>
                    <a:pt x="334" y="480"/>
                  </a:cubicBezTo>
                  <a:cubicBezTo>
                    <a:pt x="0" y="1148"/>
                    <a:pt x="286" y="2054"/>
                    <a:pt x="382" y="2722"/>
                  </a:cubicBezTo>
                  <a:cubicBezTo>
                    <a:pt x="477" y="3390"/>
                    <a:pt x="620" y="4105"/>
                    <a:pt x="1050" y="4630"/>
                  </a:cubicBezTo>
                  <a:cubicBezTo>
                    <a:pt x="1307" y="4961"/>
                    <a:pt x="1705" y="5234"/>
                    <a:pt x="2114" y="5234"/>
                  </a:cubicBezTo>
                  <a:cubicBezTo>
                    <a:pt x="2236" y="5234"/>
                    <a:pt x="2360" y="5210"/>
                    <a:pt x="2481" y="5155"/>
                  </a:cubicBezTo>
                  <a:cubicBezTo>
                    <a:pt x="2862" y="4964"/>
                    <a:pt x="2958" y="4487"/>
                    <a:pt x="2767" y="4105"/>
                  </a:cubicBezTo>
                  <a:cubicBezTo>
                    <a:pt x="2528" y="3628"/>
                    <a:pt x="2194" y="3342"/>
                    <a:pt x="2099" y="2818"/>
                  </a:cubicBezTo>
                  <a:cubicBezTo>
                    <a:pt x="2004" y="2293"/>
                    <a:pt x="2051" y="1768"/>
                    <a:pt x="2004" y="1243"/>
                  </a:cubicBezTo>
                  <a:cubicBezTo>
                    <a:pt x="1956" y="1005"/>
                    <a:pt x="1908" y="719"/>
                    <a:pt x="1813" y="528"/>
                  </a:cubicBezTo>
                  <a:cubicBezTo>
                    <a:pt x="1787" y="196"/>
                    <a:pt x="1475" y="1"/>
                    <a:pt x="1131"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6"/>
            <p:cNvSpPr/>
            <p:nvPr/>
          </p:nvSpPr>
          <p:spPr>
            <a:xfrm>
              <a:off x="-809875" y="2021600"/>
              <a:ext cx="203950" cy="78075"/>
            </a:xfrm>
            <a:custGeom>
              <a:avLst/>
              <a:gdLst/>
              <a:ahLst/>
              <a:cxnLst/>
              <a:rect l="l" t="t" r="r" b="b"/>
              <a:pathLst>
                <a:path w="8158" h="3123" extrusionOk="0">
                  <a:moveTo>
                    <a:pt x="7310" y="1"/>
                  </a:moveTo>
                  <a:cubicBezTo>
                    <a:pt x="7259" y="1"/>
                    <a:pt x="7208" y="7"/>
                    <a:pt x="7156" y="22"/>
                  </a:cubicBezTo>
                  <a:cubicBezTo>
                    <a:pt x="5967" y="319"/>
                    <a:pt x="4778" y="364"/>
                    <a:pt x="3922" y="364"/>
                  </a:cubicBezTo>
                  <a:cubicBezTo>
                    <a:pt x="3541" y="364"/>
                    <a:pt x="3226" y="355"/>
                    <a:pt x="3006" y="355"/>
                  </a:cubicBezTo>
                  <a:cubicBezTo>
                    <a:pt x="2338" y="403"/>
                    <a:pt x="1193" y="451"/>
                    <a:pt x="812" y="1119"/>
                  </a:cubicBezTo>
                  <a:cubicBezTo>
                    <a:pt x="1" y="2454"/>
                    <a:pt x="2863" y="3122"/>
                    <a:pt x="3674" y="3122"/>
                  </a:cubicBezTo>
                  <a:cubicBezTo>
                    <a:pt x="4723" y="3122"/>
                    <a:pt x="8110" y="2502"/>
                    <a:pt x="8158" y="1071"/>
                  </a:cubicBezTo>
                  <a:cubicBezTo>
                    <a:pt x="8158" y="555"/>
                    <a:pt x="7770" y="1"/>
                    <a:pt x="7310"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6"/>
            <p:cNvSpPr/>
            <p:nvPr/>
          </p:nvSpPr>
          <p:spPr>
            <a:xfrm>
              <a:off x="-724000" y="2040650"/>
              <a:ext cx="100200" cy="39050"/>
            </a:xfrm>
            <a:custGeom>
              <a:avLst/>
              <a:gdLst/>
              <a:ahLst/>
              <a:cxnLst/>
              <a:rect l="l" t="t" r="r" b="b"/>
              <a:pathLst>
                <a:path w="4008" h="1562" extrusionOk="0">
                  <a:moveTo>
                    <a:pt x="3353" y="0"/>
                  </a:moveTo>
                  <a:cubicBezTo>
                    <a:pt x="2967" y="0"/>
                    <a:pt x="2469" y="148"/>
                    <a:pt x="2242" y="261"/>
                  </a:cubicBezTo>
                  <a:cubicBezTo>
                    <a:pt x="1765" y="452"/>
                    <a:pt x="1193" y="500"/>
                    <a:pt x="668" y="595"/>
                  </a:cubicBezTo>
                  <a:cubicBezTo>
                    <a:pt x="382" y="691"/>
                    <a:pt x="143" y="691"/>
                    <a:pt x="48" y="1024"/>
                  </a:cubicBezTo>
                  <a:cubicBezTo>
                    <a:pt x="0" y="1072"/>
                    <a:pt x="48" y="1168"/>
                    <a:pt x="96" y="1215"/>
                  </a:cubicBezTo>
                  <a:cubicBezTo>
                    <a:pt x="382" y="1478"/>
                    <a:pt x="775" y="1561"/>
                    <a:pt x="1187" y="1561"/>
                  </a:cubicBezTo>
                  <a:cubicBezTo>
                    <a:pt x="1598" y="1561"/>
                    <a:pt x="2027" y="1478"/>
                    <a:pt x="2385" y="1406"/>
                  </a:cubicBezTo>
                  <a:cubicBezTo>
                    <a:pt x="3101" y="1263"/>
                    <a:pt x="4007" y="1072"/>
                    <a:pt x="3864" y="261"/>
                  </a:cubicBezTo>
                  <a:cubicBezTo>
                    <a:pt x="3825" y="68"/>
                    <a:pt x="3615" y="0"/>
                    <a:pt x="3353"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6"/>
            <p:cNvSpPr/>
            <p:nvPr/>
          </p:nvSpPr>
          <p:spPr>
            <a:xfrm>
              <a:off x="-1654175" y="2401025"/>
              <a:ext cx="232575" cy="229100"/>
            </a:xfrm>
            <a:custGeom>
              <a:avLst/>
              <a:gdLst/>
              <a:ahLst/>
              <a:cxnLst/>
              <a:rect l="l" t="t" r="r" b="b"/>
              <a:pathLst>
                <a:path w="9303" h="9164" extrusionOk="0">
                  <a:moveTo>
                    <a:pt x="6279" y="1"/>
                  </a:moveTo>
                  <a:cubicBezTo>
                    <a:pt x="5943" y="1"/>
                    <a:pt x="5619" y="78"/>
                    <a:pt x="5343" y="252"/>
                  </a:cubicBezTo>
                  <a:cubicBezTo>
                    <a:pt x="5009" y="490"/>
                    <a:pt x="4866" y="729"/>
                    <a:pt x="4771" y="1111"/>
                  </a:cubicBezTo>
                  <a:cubicBezTo>
                    <a:pt x="4341" y="3019"/>
                    <a:pt x="3674" y="3829"/>
                    <a:pt x="2863" y="4545"/>
                  </a:cubicBezTo>
                  <a:cubicBezTo>
                    <a:pt x="2243" y="5070"/>
                    <a:pt x="1670" y="5690"/>
                    <a:pt x="1193" y="6405"/>
                  </a:cubicBezTo>
                  <a:cubicBezTo>
                    <a:pt x="716" y="7121"/>
                    <a:pt x="1" y="8743"/>
                    <a:pt x="1336" y="9124"/>
                  </a:cubicBezTo>
                  <a:cubicBezTo>
                    <a:pt x="1436" y="9152"/>
                    <a:pt x="1540" y="9163"/>
                    <a:pt x="1646" y="9163"/>
                  </a:cubicBezTo>
                  <a:cubicBezTo>
                    <a:pt x="2093" y="9163"/>
                    <a:pt x="2572" y="8954"/>
                    <a:pt x="2958" y="8838"/>
                  </a:cubicBezTo>
                  <a:cubicBezTo>
                    <a:pt x="4055" y="8504"/>
                    <a:pt x="5200" y="8218"/>
                    <a:pt x="6249" y="7789"/>
                  </a:cubicBezTo>
                  <a:cubicBezTo>
                    <a:pt x="6774" y="7598"/>
                    <a:pt x="7442" y="7407"/>
                    <a:pt x="7776" y="6882"/>
                  </a:cubicBezTo>
                  <a:cubicBezTo>
                    <a:pt x="8205" y="6262"/>
                    <a:pt x="7919" y="5547"/>
                    <a:pt x="8062" y="4879"/>
                  </a:cubicBezTo>
                  <a:cubicBezTo>
                    <a:pt x="8396" y="3496"/>
                    <a:pt x="9302" y="2351"/>
                    <a:pt x="8301" y="967"/>
                  </a:cubicBezTo>
                  <a:cubicBezTo>
                    <a:pt x="7869" y="403"/>
                    <a:pt x="7045" y="1"/>
                    <a:pt x="6279"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6"/>
            <p:cNvSpPr/>
            <p:nvPr/>
          </p:nvSpPr>
          <p:spPr>
            <a:xfrm>
              <a:off x="-1602900" y="2485375"/>
              <a:ext cx="88275" cy="113250"/>
            </a:xfrm>
            <a:custGeom>
              <a:avLst/>
              <a:gdLst/>
              <a:ahLst/>
              <a:cxnLst/>
              <a:rect l="l" t="t" r="r" b="b"/>
              <a:pathLst>
                <a:path w="3531" h="4530" extrusionOk="0">
                  <a:moveTo>
                    <a:pt x="2756" y="1"/>
                  </a:moveTo>
                  <a:cubicBezTo>
                    <a:pt x="2465" y="1"/>
                    <a:pt x="2182" y="302"/>
                    <a:pt x="2004" y="551"/>
                  </a:cubicBezTo>
                  <a:cubicBezTo>
                    <a:pt x="1861" y="837"/>
                    <a:pt x="1241" y="2125"/>
                    <a:pt x="1002" y="2411"/>
                  </a:cubicBezTo>
                  <a:cubicBezTo>
                    <a:pt x="669" y="2793"/>
                    <a:pt x="1" y="3365"/>
                    <a:pt x="48" y="3938"/>
                  </a:cubicBezTo>
                  <a:cubicBezTo>
                    <a:pt x="97" y="4372"/>
                    <a:pt x="362" y="4530"/>
                    <a:pt x="708" y="4530"/>
                  </a:cubicBezTo>
                  <a:cubicBezTo>
                    <a:pt x="1390" y="4530"/>
                    <a:pt x="2387" y="3920"/>
                    <a:pt x="2672" y="3604"/>
                  </a:cubicBezTo>
                  <a:cubicBezTo>
                    <a:pt x="3244" y="2936"/>
                    <a:pt x="2863" y="2316"/>
                    <a:pt x="3101" y="1505"/>
                  </a:cubicBezTo>
                  <a:cubicBezTo>
                    <a:pt x="3197" y="1076"/>
                    <a:pt x="3531" y="503"/>
                    <a:pt x="3054" y="122"/>
                  </a:cubicBezTo>
                  <a:cubicBezTo>
                    <a:pt x="2956" y="36"/>
                    <a:pt x="2855" y="1"/>
                    <a:pt x="2756"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6"/>
            <p:cNvSpPr/>
            <p:nvPr/>
          </p:nvSpPr>
          <p:spPr>
            <a:xfrm>
              <a:off x="-821800" y="2732775"/>
              <a:ext cx="311275" cy="153725"/>
            </a:xfrm>
            <a:custGeom>
              <a:avLst/>
              <a:gdLst/>
              <a:ahLst/>
              <a:cxnLst/>
              <a:rect l="l" t="t" r="r" b="b"/>
              <a:pathLst>
                <a:path w="12451" h="6149" extrusionOk="0">
                  <a:moveTo>
                    <a:pt x="10400" y="0"/>
                  </a:moveTo>
                  <a:cubicBezTo>
                    <a:pt x="9548" y="0"/>
                    <a:pt x="8637" y="504"/>
                    <a:pt x="7824" y="911"/>
                  </a:cubicBezTo>
                  <a:cubicBezTo>
                    <a:pt x="6780" y="1203"/>
                    <a:pt x="5883" y="1349"/>
                    <a:pt x="4876" y="1349"/>
                  </a:cubicBezTo>
                  <a:cubicBezTo>
                    <a:pt x="4732" y="1349"/>
                    <a:pt x="4586" y="1346"/>
                    <a:pt x="4437" y="1340"/>
                  </a:cubicBezTo>
                  <a:cubicBezTo>
                    <a:pt x="4259" y="1333"/>
                    <a:pt x="4078" y="1328"/>
                    <a:pt x="3898" y="1328"/>
                  </a:cubicBezTo>
                  <a:cubicBezTo>
                    <a:pt x="2870" y="1328"/>
                    <a:pt x="1835" y="1490"/>
                    <a:pt x="1146" y="2342"/>
                  </a:cubicBezTo>
                  <a:cubicBezTo>
                    <a:pt x="621" y="2962"/>
                    <a:pt x="1" y="4297"/>
                    <a:pt x="621" y="5061"/>
                  </a:cubicBezTo>
                  <a:cubicBezTo>
                    <a:pt x="1336" y="5919"/>
                    <a:pt x="3864" y="5824"/>
                    <a:pt x="4866" y="5919"/>
                  </a:cubicBezTo>
                  <a:cubicBezTo>
                    <a:pt x="5678" y="6029"/>
                    <a:pt x="6459" y="6149"/>
                    <a:pt x="7215" y="6149"/>
                  </a:cubicBezTo>
                  <a:cubicBezTo>
                    <a:pt x="8102" y="6149"/>
                    <a:pt x="8955" y="5983"/>
                    <a:pt x="9779" y="5442"/>
                  </a:cubicBezTo>
                  <a:cubicBezTo>
                    <a:pt x="10877" y="4774"/>
                    <a:pt x="12069" y="3725"/>
                    <a:pt x="12308" y="2437"/>
                  </a:cubicBezTo>
                  <a:cubicBezTo>
                    <a:pt x="12451" y="1626"/>
                    <a:pt x="12117" y="720"/>
                    <a:pt x="11401" y="290"/>
                  </a:cubicBezTo>
                  <a:cubicBezTo>
                    <a:pt x="11084" y="84"/>
                    <a:pt x="10747" y="0"/>
                    <a:pt x="10400"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6"/>
            <p:cNvSpPr/>
            <p:nvPr/>
          </p:nvSpPr>
          <p:spPr>
            <a:xfrm>
              <a:off x="-808675" y="2812600"/>
              <a:ext cx="193300" cy="53825"/>
            </a:xfrm>
            <a:custGeom>
              <a:avLst/>
              <a:gdLst/>
              <a:ahLst/>
              <a:cxnLst/>
              <a:rect l="l" t="t" r="r" b="b"/>
              <a:pathLst>
                <a:path w="7732" h="2153" extrusionOk="0">
                  <a:moveTo>
                    <a:pt x="5023" y="0"/>
                  </a:moveTo>
                  <a:cubicBezTo>
                    <a:pt x="4277" y="0"/>
                    <a:pt x="3464" y="106"/>
                    <a:pt x="2767" y="246"/>
                  </a:cubicBezTo>
                  <a:cubicBezTo>
                    <a:pt x="2689" y="258"/>
                    <a:pt x="2604" y="262"/>
                    <a:pt x="2516" y="262"/>
                  </a:cubicBezTo>
                  <a:cubicBezTo>
                    <a:pt x="2268" y="262"/>
                    <a:pt x="1989" y="227"/>
                    <a:pt x="1722" y="227"/>
                  </a:cubicBezTo>
                  <a:cubicBezTo>
                    <a:pt x="1329" y="227"/>
                    <a:pt x="962" y="303"/>
                    <a:pt x="764" y="675"/>
                  </a:cubicBezTo>
                  <a:cubicBezTo>
                    <a:pt x="0" y="2106"/>
                    <a:pt x="3244" y="2011"/>
                    <a:pt x="3816" y="2058"/>
                  </a:cubicBezTo>
                  <a:cubicBezTo>
                    <a:pt x="4063" y="2076"/>
                    <a:pt x="4702" y="2152"/>
                    <a:pt x="5369" y="2152"/>
                  </a:cubicBezTo>
                  <a:cubicBezTo>
                    <a:pt x="6508" y="2152"/>
                    <a:pt x="7732" y="1931"/>
                    <a:pt x="7251" y="818"/>
                  </a:cubicBezTo>
                  <a:cubicBezTo>
                    <a:pt x="6973" y="207"/>
                    <a:pt x="6064" y="0"/>
                    <a:pt x="5023"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9" name="Google Shape;899;p46"/>
          <p:cNvSpPr txBox="1">
            <a:spLocks noGrp="1"/>
          </p:cNvSpPr>
          <p:nvPr>
            <p:ph type="ctrTitle"/>
          </p:nvPr>
        </p:nvSpPr>
        <p:spPr>
          <a:xfrm>
            <a:off x="903067" y="1020587"/>
            <a:ext cx="7673295" cy="2708100"/>
          </a:xfrm>
          <a:prstGeom prst="rect">
            <a:avLst/>
          </a:prstGeom>
        </p:spPr>
        <p:txBody>
          <a:bodyPr spcFirstLastPara="1" wrap="square" lIns="91425" tIns="91425" rIns="91425" bIns="91425" anchor="t" anchorCtr="0">
            <a:noAutofit/>
          </a:bodyPr>
          <a:lstStyle/>
          <a:p>
            <a:pPr marL="0" lvl="0" indent="0" algn="ctr" rtl="0">
              <a:spcBef>
                <a:spcPts val="0"/>
              </a:spcBef>
              <a:spcAft>
                <a:spcPts val="200"/>
              </a:spcAft>
              <a:buNone/>
            </a:pPr>
            <a:r>
              <a:rPr lang="en" sz="4500" dirty="0"/>
              <a:t>Galactic</a:t>
            </a:r>
            <a:br>
              <a:rPr lang="en" sz="4500" dirty="0"/>
            </a:br>
            <a:r>
              <a:rPr lang="en" sz="4500" dirty="0"/>
              <a:t>Archeology </a:t>
            </a:r>
            <a:br>
              <a:rPr lang="en" sz="4500" dirty="0"/>
            </a:br>
            <a:r>
              <a:rPr lang="en" sz="4500" dirty="0"/>
              <a:t>Using Ultracool Subdwarfs</a:t>
            </a:r>
            <a:endParaRPr sz="4500" dirty="0">
              <a:solidFill>
                <a:schemeClr val="accent5"/>
              </a:solidFill>
            </a:endParaRPr>
          </a:p>
        </p:txBody>
      </p:sp>
      <p:sp>
        <p:nvSpPr>
          <p:cNvPr id="900" name="Google Shape;900;p46"/>
          <p:cNvSpPr txBox="1">
            <a:spLocks noGrp="1"/>
          </p:cNvSpPr>
          <p:nvPr>
            <p:ph type="subTitle" idx="1"/>
          </p:nvPr>
        </p:nvSpPr>
        <p:spPr>
          <a:xfrm>
            <a:off x="2357840" y="3044977"/>
            <a:ext cx="4892845" cy="49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t>Hunter Brooks, Jasmine </a:t>
            </a:r>
            <a:r>
              <a:rPr lang="en" sz="1500" dirty="0" err="1"/>
              <a:t>Garani</a:t>
            </a:r>
            <a:r>
              <a:rPr lang="en" sz="1500" dirty="0"/>
              <a:t>, Adam </a:t>
            </a:r>
            <a:r>
              <a:rPr lang="en" sz="1500" dirty="0" err="1"/>
              <a:t>Burgasser</a:t>
            </a:r>
            <a:r>
              <a:rPr lang="en" sz="1500" dirty="0"/>
              <a:t>, Roman Gerasimov, and Efrain Alvarado</a:t>
            </a:r>
            <a:endParaRPr sz="1500" dirty="0"/>
          </a:p>
        </p:txBody>
      </p:sp>
      <p:sp>
        <p:nvSpPr>
          <p:cNvPr id="901" name="Google Shape;901;p46"/>
          <p:cNvSpPr/>
          <p:nvPr/>
        </p:nvSpPr>
        <p:spPr>
          <a:xfrm>
            <a:off x="7116150" y="776625"/>
            <a:ext cx="16725" cy="25675"/>
          </a:xfrm>
          <a:custGeom>
            <a:avLst/>
            <a:gdLst/>
            <a:ahLst/>
            <a:cxnLst/>
            <a:rect l="l" t="t" r="r" b="b"/>
            <a:pathLst>
              <a:path w="669" h="1027" extrusionOk="0">
                <a:moveTo>
                  <a:pt x="471" y="0"/>
                </a:moveTo>
                <a:cubicBezTo>
                  <a:pt x="430" y="0"/>
                  <a:pt x="384" y="12"/>
                  <a:pt x="334" y="37"/>
                </a:cubicBezTo>
                <a:cubicBezTo>
                  <a:pt x="144" y="132"/>
                  <a:pt x="0" y="466"/>
                  <a:pt x="0" y="704"/>
                </a:cubicBezTo>
                <a:cubicBezTo>
                  <a:pt x="0" y="919"/>
                  <a:pt x="81" y="1026"/>
                  <a:pt x="202" y="1026"/>
                </a:cubicBezTo>
                <a:cubicBezTo>
                  <a:pt x="242" y="1026"/>
                  <a:pt x="287" y="1015"/>
                  <a:pt x="334" y="991"/>
                </a:cubicBezTo>
                <a:cubicBezTo>
                  <a:pt x="525" y="848"/>
                  <a:pt x="668" y="561"/>
                  <a:pt x="668" y="275"/>
                </a:cubicBezTo>
                <a:cubicBezTo>
                  <a:pt x="668" y="98"/>
                  <a:pt x="590" y="0"/>
                  <a:pt x="471" y="0"/>
                </a:cubicBezTo>
                <a:close/>
              </a:path>
            </a:pathLst>
          </a:custGeom>
          <a:solidFill>
            <a:srgbClr val="A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a:extLst>
              <a:ext uri="{FF2B5EF4-FFF2-40B4-BE49-F238E27FC236}">
                <a16:creationId xmlns:a16="http://schemas.microsoft.com/office/drawing/2014/main" id="{0FECE1AC-C748-275C-1347-D4EE309F0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266" y="975518"/>
            <a:ext cx="1391893" cy="14102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A blue and yellow logo&#10;&#10;Description automatically generated">
            <a:extLst>
              <a:ext uri="{FF2B5EF4-FFF2-40B4-BE49-F238E27FC236}">
                <a16:creationId xmlns:a16="http://schemas.microsoft.com/office/drawing/2014/main" id="{4850B2D4-4065-0845-6AC8-34EF189B9D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165" y="977885"/>
            <a:ext cx="1954336" cy="13884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black background with blue text&#10;&#10;Description automatically generated">
            <a:extLst>
              <a:ext uri="{FF2B5EF4-FFF2-40B4-BE49-F238E27FC236}">
                <a16:creationId xmlns:a16="http://schemas.microsoft.com/office/drawing/2014/main" id="{ADC8F4C6-2D0F-9940-18AC-24009FB9FB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195" y="3728687"/>
            <a:ext cx="2585330" cy="172042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oogle Shape;930;p48">
            <a:extLst>
              <a:ext uri="{FF2B5EF4-FFF2-40B4-BE49-F238E27FC236}">
                <a16:creationId xmlns:a16="http://schemas.microsoft.com/office/drawing/2014/main" id="{102EFD1A-D476-06DD-FAF1-AD6EDCDCB716}"/>
              </a:ext>
            </a:extLst>
          </p:cNvPr>
          <p:cNvGrpSpPr/>
          <p:nvPr/>
        </p:nvGrpSpPr>
        <p:grpSpPr>
          <a:xfrm rot="20225815">
            <a:off x="6742800" y="3328506"/>
            <a:ext cx="2614142" cy="1989623"/>
            <a:chOff x="4445600" y="2848350"/>
            <a:chExt cx="1775675" cy="1417175"/>
          </a:xfrm>
        </p:grpSpPr>
        <p:sp>
          <p:nvSpPr>
            <p:cNvPr id="3" name="Google Shape;931;p48">
              <a:extLst>
                <a:ext uri="{FF2B5EF4-FFF2-40B4-BE49-F238E27FC236}">
                  <a16:creationId xmlns:a16="http://schemas.microsoft.com/office/drawing/2014/main" id="{95884199-B93E-D083-9205-2C0A1C571B71}"/>
                </a:ext>
              </a:extLst>
            </p:cNvPr>
            <p:cNvSpPr/>
            <p:nvPr/>
          </p:nvSpPr>
          <p:spPr>
            <a:xfrm>
              <a:off x="4804550" y="2848350"/>
              <a:ext cx="558125" cy="272275"/>
            </a:xfrm>
            <a:custGeom>
              <a:avLst/>
              <a:gdLst/>
              <a:ahLst/>
              <a:cxnLst/>
              <a:rect l="l" t="t" r="r" b="b"/>
              <a:pathLst>
                <a:path w="22325" h="10891" extrusionOk="0">
                  <a:moveTo>
                    <a:pt x="15835" y="0"/>
                  </a:moveTo>
                  <a:cubicBezTo>
                    <a:pt x="15723" y="0"/>
                    <a:pt x="15612" y="3"/>
                    <a:pt x="15503" y="8"/>
                  </a:cubicBezTo>
                  <a:cubicBezTo>
                    <a:pt x="12927" y="151"/>
                    <a:pt x="11162" y="1821"/>
                    <a:pt x="10208" y="2346"/>
                  </a:cubicBezTo>
                  <a:cubicBezTo>
                    <a:pt x="9058" y="2962"/>
                    <a:pt x="7837" y="3224"/>
                    <a:pt x="6576" y="3224"/>
                  </a:cubicBezTo>
                  <a:cubicBezTo>
                    <a:pt x="6372" y="3224"/>
                    <a:pt x="6168" y="3217"/>
                    <a:pt x="5963" y="3204"/>
                  </a:cubicBezTo>
                  <a:cubicBezTo>
                    <a:pt x="5333" y="3177"/>
                    <a:pt x="4703" y="3118"/>
                    <a:pt x="4082" y="3118"/>
                  </a:cubicBezTo>
                  <a:cubicBezTo>
                    <a:pt x="3622" y="3118"/>
                    <a:pt x="3166" y="3150"/>
                    <a:pt x="2719" y="3252"/>
                  </a:cubicBezTo>
                  <a:cubicBezTo>
                    <a:pt x="1527" y="3490"/>
                    <a:pt x="0" y="4540"/>
                    <a:pt x="668" y="5971"/>
                  </a:cubicBezTo>
                  <a:cubicBezTo>
                    <a:pt x="954" y="6496"/>
                    <a:pt x="1479" y="6877"/>
                    <a:pt x="2004" y="7068"/>
                  </a:cubicBezTo>
                  <a:cubicBezTo>
                    <a:pt x="3244" y="7593"/>
                    <a:pt x="4294" y="7688"/>
                    <a:pt x="5248" y="8738"/>
                  </a:cubicBezTo>
                  <a:cubicBezTo>
                    <a:pt x="6140" y="9757"/>
                    <a:pt x="6918" y="10890"/>
                    <a:pt x="8324" y="10890"/>
                  </a:cubicBezTo>
                  <a:cubicBezTo>
                    <a:pt x="8497" y="10890"/>
                    <a:pt x="8680" y="10873"/>
                    <a:pt x="8873" y="10836"/>
                  </a:cubicBezTo>
                  <a:cubicBezTo>
                    <a:pt x="11067" y="10407"/>
                    <a:pt x="12021" y="8022"/>
                    <a:pt x="13786" y="6925"/>
                  </a:cubicBezTo>
                  <a:cubicBezTo>
                    <a:pt x="15837" y="5685"/>
                    <a:pt x="18365" y="5732"/>
                    <a:pt x="20512" y="4683"/>
                  </a:cubicBezTo>
                  <a:cubicBezTo>
                    <a:pt x="21609" y="4158"/>
                    <a:pt x="22324" y="3252"/>
                    <a:pt x="21370" y="2202"/>
                  </a:cubicBezTo>
                  <a:cubicBezTo>
                    <a:pt x="20064" y="761"/>
                    <a:pt x="17737" y="0"/>
                    <a:pt x="15835"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932;p48">
              <a:extLst>
                <a:ext uri="{FF2B5EF4-FFF2-40B4-BE49-F238E27FC236}">
                  <a16:creationId xmlns:a16="http://schemas.microsoft.com/office/drawing/2014/main" id="{ED16D977-85E5-C843-08C2-269CD20B8A13}"/>
                </a:ext>
              </a:extLst>
            </p:cNvPr>
            <p:cNvSpPr/>
            <p:nvPr/>
          </p:nvSpPr>
          <p:spPr>
            <a:xfrm>
              <a:off x="4445600" y="3140300"/>
              <a:ext cx="1775675" cy="1125225"/>
            </a:xfrm>
            <a:custGeom>
              <a:avLst/>
              <a:gdLst/>
              <a:ahLst/>
              <a:cxnLst/>
              <a:rect l="l" t="t" r="r" b="b"/>
              <a:pathLst>
                <a:path w="71027" h="45009" extrusionOk="0">
                  <a:moveTo>
                    <a:pt x="36719" y="0"/>
                  </a:moveTo>
                  <a:cubicBezTo>
                    <a:pt x="32938" y="0"/>
                    <a:pt x="29177" y="2138"/>
                    <a:pt x="20893" y="7983"/>
                  </a:cubicBezTo>
                  <a:cubicBezTo>
                    <a:pt x="15646" y="11704"/>
                    <a:pt x="7108" y="14089"/>
                    <a:pt x="3340" y="18286"/>
                  </a:cubicBezTo>
                  <a:cubicBezTo>
                    <a:pt x="1" y="22007"/>
                    <a:pt x="2767" y="25966"/>
                    <a:pt x="7823" y="31929"/>
                  </a:cubicBezTo>
                  <a:cubicBezTo>
                    <a:pt x="18289" y="44277"/>
                    <a:pt x="21559" y="45009"/>
                    <a:pt x="29848" y="45009"/>
                  </a:cubicBezTo>
                  <a:cubicBezTo>
                    <a:pt x="30589" y="45009"/>
                    <a:pt x="31369" y="45003"/>
                    <a:pt x="32199" y="44999"/>
                  </a:cubicBezTo>
                  <a:cubicBezTo>
                    <a:pt x="36253" y="44951"/>
                    <a:pt x="46652" y="43234"/>
                    <a:pt x="49943" y="41517"/>
                  </a:cubicBezTo>
                  <a:cubicBezTo>
                    <a:pt x="59388" y="36651"/>
                    <a:pt x="65207" y="28017"/>
                    <a:pt x="67688" y="23295"/>
                  </a:cubicBezTo>
                  <a:cubicBezTo>
                    <a:pt x="71027" y="16903"/>
                    <a:pt x="60819" y="13564"/>
                    <a:pt x="53902" y="9223"/>
                  </a:cubicBezTo>
                  <a:cubicBezTo>
                    <a:pt x="47463" y="5169"/>
                    <a:pt x="44076" y="971"/>
                    <a:pt x="38257" y="112"/>
                  </a:cubicBezTo>
                  <a:cubicBezTo>
                    <a:pt x="37736" y="39"/>
                    <a:pt x="37228" y="0"/>
                    <a:pt x="36719" y="0"/>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33;p48">
              <a:extLst>
                <a:ext uri="{FF2B5EF4-FFF2-40B4-BE49-F238E27FC236}">
                  <a16:creationId xmlns:a16="http://schemas.microsoft.com/office/drawing/2014/main" id="{3F24E57C-CDF3-558F-DD75-A9D1EDA9F246}"/>
                </a:ext>
              </a:extLst>
            </p:cNvPr>
            <p:cNvSpPr/>
            <p:nvPr/>
          </p:nvSpPr>
          <p:spPr>
            <a:xfrm>
              <a:off x="5148000" y="3390800"/>
              <a:ext cx="552150" cy="370050"/>
            </a:xfrm>
            <a:custGeom>
              <a:avLst/>
              <a:gdLst/>
              <a:ahLst/>
              <a:cxnLst/>
              <a:rect l="l" t="t" r="r" b="b"/>
              <a:pathLst>
                <a:path w="22086" h="14802" extrusionOk="0">
                  <a:moveTo>
                    <a:pt x="17060" y="1"/>
                  </a:moveTo>
                  <a:cubicBezTo>
                    <a:pt x="16172" y="1"/>
                    <a:pt x="15598" y="300"/>
                    <a:pt x="15598" y="300"/>
                  </a:cubicBezTo>
                  <a:cubicBezTo>
                    <a:pt x="15598" y="300"/>
                    <a:pt x="4818" y="4021"/>
                    <a:pt x="2290" y="7551"/>
                  </a:cubicBezTo>
                  <a:cubicBezTo>
                    <a:pt x="0" y="10604"/>
                    <a:pt x="2051" y="11510"/>
                    <a:pt x="3292" y="12607"/>
                  </a:cubicBezTo>
                  <a:cubicBezTo>
                    <a:pt x="4818" y="13943"/>
                    <a:pt x="11067" y="14801"/>
                    <a:pt x="11067" y="14801"/>
                  </a:cubicBezTo>
                  <a:cubicBezTo>
                    <a:pt x="11067" y="14801"/>
                    <a:pt x="14692" y="12655"/>
                    <a:pt x="16075" y="10938"/>
                  </a:cubicBezTo>
                  <a:cubicBezTo>
                    <a:pt x="17840" y="8696"/>
                    <a:pt x="17936" y="5786"/>
                    <a:pt x="18699" y="5023"/>
                  </a:cubicBezTo>
                  <a:cubicBezTo>
                    <a:pt x="19653" y="4021"/>
                    <a:pt x="22086" y="2924"/>
                    <a:pt x="20082" y="1207"/>
                  </a:cubicBezTo>
                  <a:cubicBezTo>
                    <a:pt x="18944" y="250"/>
                    <a:pt x="17871" y="1"/>
                    <a:pt x="17060"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34;p48">
              <a:extLst>
                <a:ext uri="{FF2B5EF4-FFF2-40B4-BE49-F238E27FC236}">
                  <a16:creationId xmlns:a16="http://schemas.microsoft.com/office/drawing/2014/main" id="{2411C7B9-C03E-472D-A1A3-41CC088AC010}"/>
                </a:ext>
              </a:extLst>
            </p:cNvPr>
            <p:cNvSpPr/>
            <p:nvPr/>
          </p:nvSpPr>
          <p:spPr>
            <a:xfrm>
              <a:off x="5085975" y="3360000"/>
              <a:ext cx="444850" cy="250900"/>
            </a:xfrm>
            <a:custGeom>
              <a:avLst/>
              <a:gdLst/>
              <a:ahLst/>
              <a:cxnLst/>
              <a:rect l="l" t="t" r="r" b="b"/>
              <a:pathLst>
                <a:path w="17794" h="10036" extrusionOk="0">
                  <a:moveTo>
                    <a:pt x="14048" y="0"/>
                  </a:moveTo>
                  <a:cubicBezTo>
                    <a:pt x="13960" y="0"/>
                    <a:pt x="13873" y="2"/>
                    <a:pt x="13786" y="6"/>
                  </a:cubicBezTo>
                  <a:cubicBezTo>
                    <a:pt x="12403" y="101"/>
                    <a:pt x="11020" y="244"/>
                    <a:pt x="9636" y="244"/>
                  </a:cubicBezTo>
                  <a:cubicBezTo>
                    <a:pt x="8921" y="244"/>
                    <a:pt x="8253" y="388"/>
                    <a:pt x="7585" y="769"/>
                  </a:cubicBezTo>
                  <a:cubicBezTo>
                    <a:pt x="6727" y="1294"/>
                    <a:pt x="6154" y="2105"/>
                    <a:pt x="5391" y="2677"/>
                  </a:cubicBezTo>
                  <a:cubicBezTo>
                    <a:pt x="4437" y="3440"/>
                    <a:pt x="3292" y="3774"/>
                    <a:pt x="2243" y="4347"/>
                  </a:cubicBezTo>
                  <a:cubicBezTo>
                    <a:pt x="764" y="5062"/>
                    <a:pt x="1" y="5969"/>
                    <a:pt x="859" y="7543"/>
                  </a:cubicBezTo>
                  <a:cubicBezTo>
                    <a:pt x="1623" y="8926"/>
                    <a:pt x="3149" y="9880"/>
                    <a:pt x="4723" y="10023"/>
                  </a:cubicBezTo>
                  <a:cubicBezTo>
                    <a:pt x="4834" y="10032"/>
                    <a:pt x="4943" y="10036"/>
                    <a:pt x="5051" y="10036"/>
                  </a:cubicBezTo>
                  <a:cubicBezTo>
                    <a:pt x="6759" y="10036"/>
                    <a:pt x="8150" y="9004"/>
                    <a:pt x="9541" y="7972"/>
                  </a:cubicBezTo>
                  <a:cubicBezTo>
                    <a:pt x="11497" y="6589"/>
                    <a:pt x="13882" y="6016"/>
                    <a:pt x="15837" y="4633"/>
                  </a:cubicBezTo>
                  <a:cubicBezTo>
                    <a:pt x="16935" y="3822"/>
                    <a:pt x="17793" y="2629"/>
                    <a:pt x="16982" y="1294"/>
                  </a:cubicBezTo>
                  <a:cubicBezTo>
                    <a:pt x="16887" y="1151"/>
                    <a:pt x="16792" y="1151"/>
                    <a:pt x="16696" y="1151"/>
                  </a:cubicBezTo>
                  <a:cubicBezTo>
                    <a:pt x="16169" y="272"/>
                    <a:pt x="15075" y="0"/>
                    <a:pt x="14048"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35;p48">
              <a:extLst>
                <a:ext uri="{FF2B5EF4-FFF2-40B4-BE49-F238E27FC236}">
                  <a16:creationId xmlns:a16="http://schemas.microsoft.com/office/drawing/2014/main" id="{7EF18F33-A037-D2E2-ADF9-E5F38ED9F88A}"/>
                </a:ext>
              </a:extLst>
            </p:cNvPr>
            <p:cNvSpPr/>
            <p:nvPr/>
          </p:nvSpPr>
          <p:spPr>
            <a:xfrm>
              <a:off x="5169125" y="3395675"/>
              <a:ext cx="317775" cy="177925"/>
            </a:xfrm>
            <a:custGeom>
              <a:avLst/>
              <a:gdLst/>
              <a:ahLst/>
              <a:cxnLst/>
              <a:rect l="l" t="t" r="r" b="b"/>
              <a:pathLst>
                <a:path w="12711" h="7117" extrusionOk="0">
                  <a:moveTo>
                    <a:pt x="8664" y="0"/>
                  </a:moveTo>
                  <a:cubicBezTo>
                    <a:pt x="8414" y="0"/>
                    <a:pt x="8181" y="20"/>
                    <a:pt x="7980" y="58"/>
                  </a:cubicBezTo>
                  <a:cubicBezTo>
                    <a:pt x="6453" y="296"/>
                    <a:pt x="5309" y="1346"/>
                    <a:pt x="3496" y="2824"/>
                  </a:cubicBezTo>
                  <a:cubicBezTo>
                    <a:pt x="2781" y="3397"/>
                    <a:pt x="968" y="3158"/>
                    <a:pt x="586" y="4112"/>
                  </a:cubicBezTo>
                  <a:cubicBezTo>
                    <a:pt x="0" y="5871"/>
                    <a:pt x="2135" y="7117"/>
                    <a:pt x="3791" y="7117"/>
                  </a:cubicBezTo>
                  <a:cubicBezTo>
                    <a:pt x="4157" y="7117"/>
                    <a:pt x="4499" y="7056"/>
                    <a:pt x="4784" y="6927"/>
                  </a:cubicBezTo>
                  <a:cubicBezTo>
                    <a:pt x="6310" y="6259"/>
                    <a:pt x="7408" y="4732"/>
                    <a:pt x="8839" y="3874"/>
                  </a:cubicBezTo>
                  <a:cubicBezTo>
                    <a:pt x="9697" y="3349"/>
                    <a:pt x="11271" y="3874"/>
                    <a:pt x="11510" y="2920"/>
                  </a:cubicBezTo>
                  <a:cubicBezTo>
                    <a:pt x="12711" y="849"/>
                    <a:pt x="10315" y="0"/>
                    <a:pt x="8664"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36;p48">
              <a:extLst>
                <a:ext uri="{FF2B5EF4-FFF2-40B4-BE49-F238E27FC236}">
                  <a16:creationId xmlns:a16="http://schemas.microsoft.com/office/drawing/2014/main" id="{A0202CCF-2333-7EE8-ADEC-A2632EA333DB}"/>
                </a:ext>
              </a:extLst>
            </p:cNvPr>
            <p:cNvSpPr/>
            <p:nvPr/>
          </p:nvSpPr>
          <p:spPr>
            <a:xfrm>
              <a:off x="5194500" y="3449575"/>
              <a:ext cx="410250" cy="295900"/>
            </a:xfrm>
            <a:custGeom>
              <a:avLst/>
              <a:gdLst/>
              <a:ahLst/>
              <a:cxnLst/>
              <a:rect l="l" t="t" r="r" b="b"/>
              <a:pathLst>
                <a:path w="16410" h="11836" extrusionOk="0">
                  <a:moveTo>
                    <a:pt x="15599" y="0"/>
                  </a:moveTo>
                  <a:cubicBezTo>
                    <a:pt x="15169" y="430"/>
                    <a:pt x="14740" y="859"/>
                    <a:pt x="14359" y="1384"/>
                  </a:cubicBezTo>
                  <a:cubicBezTo>
                    <a:pt x="13595" y="2433"/>
                    <a:pt x="13166" y="3673"/>
                    <a:pt x="12451" y="4771"/>
                  </a:cubicBezTo>
                  <a:cubicBezTo>
                    <a:pt x="11449" y="6297"/>
                    <a:pt x="9970" y="7490"/>
                    <a:pt x="8253" y="8110"/>
                  </a:cubicBezTo>
                  <a:cubicBezTo>
                    <a:pt x="7391" y="8420"/>
                    <a:pt x="6366" y="8593"/>
                    <a:pt x="5324" y="8593"/>
                  </a:cubicBezTo>
                  <a:cubicBezTo>
                    <a:pt x="3483" y="8593"/>
                    <a:pt x="1587" y="8053"/>
                    <a:pt x="430" y="6774"/>
                  </a:cubicBezTo>
                  <a:cubicBezTo>
                    <a:pt x="335" y="7156"/>
                    <a:pt x="239" y="7490"/>
                    <a:pt x="191" y="7823"/>
                  </a:cubicBezTo>
                  <a:cubicBezTo>
                    <a:pt x="1" y="9064"/>
                    <a:pt x="1861" y="10065"/>
                    <a:pt x="3340" y="10972"/>
                  </a:cubicBezTo>
                  <a:cubicBezTo>
                    <a:pt x="4337" y="11576"/>
                    <a:pt x="5392" y="11836"/>
                    <a:pt x="6447" y="11836"/>
                  </a:cubicBezTo>
                  <a:cubicBezTo>
                    <a:pt x="8721" y="11836"/>
                    <a:pt x="10994" y="10628"/>
                    <a:pt x="12689" y="9064"/>
                  </a:cubicBezTo>
                  <a:cubicBezTo>
                    <a:pt x="15313" y="6631"/>
                    <a:pt x="14979" y="5104"/>
                    <a:pt x="15742" y="2815"/>
                  </a:cubicBezTo>
                  <a:cubicBezTo>
                    <a:pt x="15885" y="2481"/>
                    <a:pt x="16076" y="2290"/>
                    <a:pt x="16410" y="2004"/>
                  </a:cubicBezTo>
                  <a:cubicBezTo>
                    <a:pt x="16362" y="1575"/>
                    <a:pt x="16171" y="859"/>
                    <a:pt x="15599" y="0"/>
                  </a:cubicBezTo>
                  <a:close/>
                </a:path>
              </a:pathLst>
            </a:custGeom>
            <a:solidFill>
              <a:srgbClr val="8D3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37;p48">
              <a:extLst>
                <a:ext uri="{FF2B5EF4-FFF2-40B4-BE49-F238E27FC236}">
                  <a16:creationId xmlns:a16="http://schemas.microsoft.com/office/drawing/2014/main" id="{C600D91F-BDB8-B1E0-5CD9-BC39B5E1A876}"/>
                </a:ext>
              </a:extLst>
            </p:cNvPr>
            <p:cNvSpPr/>
            <p:nvPr/>
          </p:nvSpPr>
          <p:spPr>
            <a:xfrm>
              <a:off x="5205225" y="3396825"/>
              <a:ext cx="379250" cy="267600"/>
            </a:xfrm>
            <a:custGeom>
              <a:avLst/>
              <a:gdLst/>
              <a:ahLst/>
              <a:cxnLst/>
              <a:rect l="l" t="t" r="r" b="b"/>
              <a:pathLst>
                <a:path w="15170" h="10704" extrusionOk="0">
                  <a:moveTo>
                    <a:pt x="11116" y="0"/>
                  </a:moveTo>
                  <a:cubicBezTo>
                    <a:pt x="10981" y="0"/>
                    <a:pt x="10867" y="5"/>
                    <a:pt x="10781" y="12"/>
                  </a:cubicBezTo>
                  <a:cubicBezTo>
                    <a:pt x="10257" y="1347"/>
                    <a:pt x="9207" y="1443"/>
                    <a:pt x="7872" y="1586"/>
                  </a:cubicBezTo>
                  <a:cubicBezTo>
                    <a:pt x="6774" y="1729"/>
                    <a:pt x="5773" y="1967"/>
                    <a:pt x="4771" y="2540"/>
                  </a:cubicBezTo>
                  <a:cubicBezTo>
                    <a:pt x="2863" y="3685"/>
                    <a:pt x="716" y="6213"/>
                    <a:pt x="1" y="8884"/>
                  </a:cubicBezTo>
                  <a:cubicBezTo>
                    <a:pt x="1158" y="10163"/>
                    <a:pt x="3054" y="10703"/>
                    <a:pt x="4895" y="10703"/>
                  </a:cubicBezTo>
                  <a:cubicBezTo>
                    <a:pt x="5937" y="10703"/>
                    <a:pt x="6962" y="10530"/>
                    <a:pt x="7824" y="10220"/>
                  </a:cubicBezTo>
                  <a:cubicBezTo>
                    <a:pt x="9541" y="9600"/>
                    <a:pt x="11020" y="8407"/>
                    <a:pt x="12022" y="6881"/>
                  </a:cubicBezTo>
                  <a:cubicBezTo>
                    <a:pt x="12737" y="5783"/>
                    <a:pt x="13166" y="4543"/>
                    <a:pt x="13930" y="3494"/>
                  </a:cubicBezTo>
                  <a:cubicBezTo>
                    <a:pt x="14311" y="2969"/>
                    <a:pt x="14740" y="2540"/>
                    <a:pt x="15170" y="2110"/>
                  </a:cubicBezTo>
                  <a:cubicBezTo>
                    <a:pt x="14979" y="1824"/>
                    <a:pt x="14788" y="1538"/>
                    <a:pt x="14502" y="1252"/>
                  </a:cubicBezTo>
                  <a:cubicBezTo>
                    <a:pt x="13598" y="184"/>
                    <a:pt x="11952" y="0"/>
                    <a:pt x="11116" y="0"/>
                  </a:cubicBezTo>
                  <a:close/>
                </a:path>
              </a:pathLst>
            </a:custGeom>
            <a:solidFill>
              <a:srgbClr val="A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38;p48">
              <a:extLst>
                <a:ext uri="{FF2B5EF4-FFF2-40B4-BE49-F238E27FC236}">
                  <a16:creationId xmlns:a16="http://schemas.microsoft.com/office/drawing/2014/main" id="{31B20294-5427-1489-02BC-75B66F27E0AC}"/>
                </a:ext>
              </a:extLst>
            </p:cNvPr>
            <p:cNvSpPr/>
            <p:nvPr/>
          </p:nvSpPr>
          <p:spPr>
            <a:xfrm>
              <a:off x="5424650" y="3484150"/>
              <a:ext cx="132400" cy="150300"/>
            </a:xfrm>
            <a:custGeom>
              <a:avLst/>
              <a:gdLst/>
              <a:ahLst/>
              <a:cxnLst/>
              <a:rect l="l" t="t" r="r" b="b"/>
              <a:pathLst>
                <a:path w="5296" h="6012" extrusionOk="0">
                  <a:moveTo>
                    <a:pt x="1670" y="1"/>
                  </a:moveTo>
                  <a:cubicBezTo>
                    <a:pt x="1146" y="144"/>
                    <a:pt x="526" y="144"/>
                    <a:pt x="1" y="287"/>
                  </a:cubicBezTo>
                  <a:cubicBezTo>
                    <a:pt x="621" y="573"/>
                    <a:pt x="1193" y="1003"/>
                    <a:pt x="1766" y="1527"/>
                  </a:cubicBezTo>
                  <a:cubicBezTo>
                    <a:pt x="4294" y="3960"/>
                    <a:pt x="4962" y="6011"/>
                    <a:pt x="4962" y="6011"/>
                  </a:cubicBezTo>
                  <a:cubicBezTo>
                    <a:pt x="4962" y="6011"/>
                    <a:pt x="5248" y="5630"/>
                    <a:pt x="5296" y="5391"/>
                  </a:cubicBezTo>
                  <a:cubicBezTo>
                    <a:pt x="5153" y="4199"/>
                    <a:pt x="3674" y="1432"/>
                    <a:pt x="1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39;p48">
              <a:extLst>
                <a:ext uri="{FF2B5EF4-FFF2-40B4-BE49-F238E27FC236}">
                  <a16:creationId xmlns:a16="http://schemas.microsoft.com/office/drawing/2014/main" id="{9C4B6840-ABAE-5B57-1A3D-B9C75BC934D9}"/>
                </a:ext>
              </a:extLst>
            </p:cNvPr>
            <p:cNvSpPr/>
            <p:nvPr/>
          </p:nvSpPr>
          <p:spPr>
            <a:xfrm>
              <a:off x="5311375" y="3450000"/>
              <a:ext cx="77525" cy="19875"/>
            </a:xfrm>
            <a:custGeom>
              <a:avLst/>
              <a:gdLst/>
              <a:ahLst/>
              <a:cxnLst/>
              <a:rect l="l" t="t" r="r" b="b"/>
              <a:pathLst>
                <a:path w="3101" h="795" extrusionOk="0">
                  <a:moveTo>
                    <a:pt x="2535" y="0"/>
                  </a:moveTo>
                  <a:cubicBezTo>
                    <a:pt x="1905" y="0"/>
                    <a:pt x="1339" y="111"/>
                    <a:pt x="859" y="222"/>
                  </a:cubicBezTo>
                  <a:cubicBezTo>
                    <a:pt x="525" y="317"/>
                    <a:pt x="0" y="794"/>
                    <a:pt x="0" y="794"/>
                  </a:cubicBezTo>
                  <a:cubicBezTo>
                    <a:pt x="0" y="794"/>
                    <a:pt x="306" y="733"/>
                    <a:pt x="794" y="733"/>
                  </a:cubicBezTo>
                  <a:cubicBezTo>
                    <a:pt x="916" y="733"/>
                    <a:pt x="1050" y="737"/>
                    <a:pt x="1193" y="747"/>
                  </a:cubicBezTo>
                  <a:cubicBezTo>
                    <a:pt x="1813" y="461"/>
                    <a:pt x="2433" y="222"/>
                    <a:pt x="3101" y="31"/>
                  </a:cubicBezTo>
                  <a:cubicBezTo>
                    <a:pt x="2907" y="10"/>
                    <a:pt x="2719" y="0"/>
                    <a:pt x="25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40;p48">
              <a:extLst>
                <a:ext uri="{FF2B5EF4-FFF2-40B4-BE49-F238E27FC236}">
                  <a16:creationId xmlns:a16="http://schemas.microsoft.com/office/drawing/2014/main" id="{45524F72-A180-A8C2-800C-C690B6D649E9}"/>
                </a:ext>
              </a:extLst>
            </p:cNvPr>
            <p:cNvSpPr/>
            <p:nvPr/>
          </p:nvSpPr>
          <p:spPr>
            <a:xfrm>
              <a:off x="5341175" y="3450775"/>
              <a:ext cx="125250" cy="40575"/>
            </a:xfrm>
            <a:custGeom>
              <a:avLst/>
              <a:gdLst/>
              <a:ahLst/>
              <a:cxnLst/>
              <a:rect l="l" t="t" r="r" b="b"/>
              <a:pathLst>
                <a:path w="5010" h="1623" extrusionOk="0">
                  <a:moveTo>
                    <a:pt x="1909" y="0"/>
                  </a:moveTo>
                  <a:cubicBezTo>
                    <a:pt x="1241" y="191"/>
                    <a:pt x="621" y="430"/>
                    <a:pt x="1" y="716"/>
                  </a:cubicBezTo>
                  <a:cubicBezTo>
                    <a:pt x="859" y="763"/>
                    <a:pt x="2100" y="954"/>
                    <a:pt x="3340" y="1622"/>
                  </a:cubicBezTo>
                  <a:cubicBezTo>
                    <a:pt x="3865" y="1479"/>
                    <a:pt x="4485" y="1479"/>
                    <a:pt x="5009" y="1336"/>
                  </a:cubicBezTo>
                  <a:cubicBezTo>
                    <a:pt x="5009" y="1336"/>
                    <a:pt x="4962" y="1336"/>
                    <a:pt x="4962" y="1288"/>
                  </a:cubicBezTo>
                  <a:cubicBezTo>
                    <a:pt x="3817" y="477"/>
                    <a:pt x="2767" y="143"/>
                    <a:pt x="19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41;p48">
              <a:extLst>
                <a:ext uri="{FF2B5EF4-FFF2-40B4-BE49-F238E27FC236}">
                  <a16:creationId xmlns:a16="http://schemas.microsoft.com/office/drawing/2014/main" id="{719935D6-413D-7034-DAF2-16977960D567}"/>
                </a:ext>
              </a:extLst>
            </p:cNvPr>
            <p:cNvSpPr/>
            <p:nvPr/>
          </p:nvSpPr>
          <p:spPr>
            <a:xfrm>
              <a:off x="5256525" y="3502050"/>
              <a:ext cx="35800" cy="19100"/>
            </a:xfrm>
            <a:custGeom>
              <a:avLst/>
              <a:gdLst/>
              <a:ahLst/>
              <a:cxnLst/>
              <a:rect l="l" t="t" r="r" b="b"/>
              <a:pathLst>
                <a:path w="1432" h="764" extrusionOk="0">
                  <a:moveTo>
                    <a:pt x="1431" y="0"/>
                  </a:moveTo>
                  <a:cubicBezTo>
                    <a:pt x="1049" y="0"/>
                    <a:pt x="811" y="48"/>
                    <a:pt x="620" y="48"/>
                  </a:cubicBezTo>
                  <a:cubicBezTo>
                    <a:pt x="334" y="382"/>
                    <a:pt x="0" y="764"/>
                    <a:pt x="0" y="764"/>
                  </a:cubicBezTo>
                  <a:lnTo>
                    <a:pt x="668" y="764"/>
                  </a:lnTo>
                  <a:cubicBezTo>
                    <a:pt x="906" y="525"/>
                    <a:pt x="1145" y="239"/>
                    <a:pt x="14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42;p48">
              <a:extLst>
                <a:ext uri="{FF2B5EF4-FFF2-40B4-BE49-F238E27FC236}">
                  <a16:creationId xmlns:a16="http://schemas.microsoft.com/office/drawing/2014/main" id="{E3EEA03D-1796-A746-C415-42484E6A1990}"/>
                </a:ext>
              </a:extLst>
            </p:cNvPr>
            <p:cNvSpPr/>
            <p:nvPr/>
          </p:nvSpPr>
          <p:spPr>
            <a:xfrm>
              <a:off x="5345950" y="3516350"/>
              <a:ext cx="176525" cy="162225"/>
            </a:xfrm>
            <a:custGeom>
              <a:avLst/>
              <a:gdLst/>
              <a:ahLst/>
              <a:cxnLst/>
              <a:rect l="l" t="t" r="r" b="b"/>
              <a:pathLst>
                <a:path w="7061" h="6489" extrusionOk="0">
                  <a:moveTo>
                    <a:pt x="859" y="1"/>
                  </a:moveTo>
                  <a:cubicBezTo>
                    <a:pt x="621" y="144"/>
                    <a:pt x="382" y="335"/>
                    <a:pt x="144" y="525"/>
                  </a:cubicBezTo>
                  <a:cubicBezTo>
                    <a:pt x="96" y="525"/>
                    <a:pt x="48" y="573"/>
                    <a:pt x="1" y="621"/>
                  </a:cubicBezTo>
                  <a:cubicBezTo>
                    <a:pt x="716" y="812"/>
                    <a:pt x="1432" y="1146"/>
                    <a:pt x="2052" y="1575"/>
                  </a:cubicBezTo>
                  <a:cubicBezTo>
                    <a:pt x="4437" y="3244"/>
                    <a:pt x="5677" y="5152"/>
                    <a:pt x="6488" y="6488"/>
                  </a:cubicBezTo>
                  <a:cubicBezTo>
                    <a:pt x="6870" y="6154"/>
                    <a:pt x="7060" y="5963"/>
                    <a:pt x="7060" y="5963"/>
                  </a:cubicBezTo>
                  <a:cubicBezTo>
                    <a:pt x="7060" y="5963"/>
                    <a:pt x="5820" y="3149"/>
                    <a:pt x="2958" y="1050"/>
                  </a:cubicBezTo>
                  <a:cubicBezTo>
                    <a:pt x="2243" y="573"/>
                    <a:pt x="1575" y="239"/>
                    <a:pt x="8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43;p48">
              <a:extLst>
                <a:ext uri="{FF2B5EF4-FFF2-40B4-BE49-F238E27FC236}">
                  <a16:creationId xmlns:a16="http://schemas.microsoft.com/office/drawing/2014/main" id="{8B105170-6B34-21C5-C42E-B90A4A009B33}"/>
                </a:ext>
              </a:extLst>
            </p:cNvPr>
            <p:cNvSpPr/>
            <p:nvPr/>
          </p:nvSpPr>
          <p:spPr>
            <a:xfrm>
              <a:off x="5273200" y="3502050"/>
              <a:ext cx="94250" cy="29825"/>
            </a:xfrm>
            <a:custGeom>
              <a:avLst/>
              <a:gdLst/>
              <a:ahLst/>
              <a:cxnLst/>
              <a:rect l="l" t="t" r="r" b="b"/>
              <a:pathLst>
                <a:path w="3770" h="1193" extrusionOk="0">
                  <a:moveTo>
                    <a:pt x="764" y="0"/>
                  </a:moveTo>
                  <a:cubicBezTo>
                    <a:pt x="478" y="239"/>
                    <a:pt x="239" y="525"/>
                    <a:pt x="1" y="764"/>
                  </a:cubicBezTo>
                  <a:cubicBezTo>
                    <a:pt x="669" y="811"/>
                    <a:pt x="1766" y="907"/>
                    <a:pt x="2911" y="1193"/>
                  </a:cubicBezTo>
                  <a:cubicBezTo>
                    <a:pt x="2958" y="1145"/>
                    <a:pt x="3006" y="1097"/>
                    <a:pt x="3054" y="1097"/>
                  </a:cubicBezTo>
                  <a:cubicBezTo>
                    <a:pt x="3292" y="907"/>
                    <a:pt x="3531" y="716"/>
                    <a:pt x="3769" y="573"/>
                  </a:cubicBezTo>
                  <a:cubicBezTo>
                    <a:pt x="2624" y="143"/>
                    <a:pt x="1480" y="0"/>
                    <a:pt x="7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44;p48">
              <a:extLst>
                <a:ext uri="{FF2B5EF4-FFF2-40B4-BE49-F238E27FC236}">
                  <a16:creationId xmlns:a16="http://schemas.microsoft.com/office/drawing/2014/main" id="{F438005F-5307-F36B-6AB3-684DDED89C2A}"/>
                </a:ext>
              </a:extLst>
            </p:cNvPr>
            <p:cNvSpPr/>
            <p:nvPr/>
          </p:nvSpPr>
          <p:spPr>
            <a:xfrm>
              <a:off x="5584450" y="3422150"/>
              <a:ext cx="48925" cy="77525"/>
            </a:xfrm>
            <a:custGeom>
              <a:avLst/>
              <a:gdLst/>
              <a:ahLst/>
              <a:cxnLst/>
              <a:rect l="l" t="t" r="r" b="b"/>
              <a:pathLst>
                <a:path w="1957" h="3101" extrusionOk="0">
                  <a:moveTo>
                    <a:pt x="1336" y="0"/>
                  </a:moveTo>
                  <a:cubicBezTo>
                    <a:pt x="859" y="334"/>
                    <a:pt x="430" y="716"/>
                    <a:pt x="1" y="1097"/>
                  </a:cubicBezTo>
                  <a:cubicBezTo>
                    <a:pt x="573" y="1956"/>
                    <a:pt x="764" y="2672"/>
                    <a:pt x="812" y="3101"/>
                  </a:cubicBezTo>
                  <a:cubicBezTo>
                    <a:pt x="1146" y="2862"/>
                    <a:pt x="1527" y="2529"/>
                    <a:pt x="1956" y="2099"/>
                  </a:cubicBezTo>
                  <a:cubicBezTo>
                    <a:pt x="1861" y="1527"/>
                    <a:pt x="1718" y="764"/>
                    <a:pt x="13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45;p48">
              <a:extLst>
                <a:ext uri="{FF2B5EF4-FFF2-40B4-BE49-F238E27FC236}">
                  <a16:creationId xmlns:a16="http://schemas.microsoft.com/office/drawing/2014/main" id="{89A332CB-2FBA-6D7B-F3E2-6A14D1D20680}"/>
                </a:ext>
              </a:extLst>
            </p:cNvPr>
            <p:cNvSpPr/>
            <p:nvPr/>
          </p:nvSpPr>
          <p:spPr>
            <a:xfrm>
              <a:off x="5617850" y="3412600"/>
              <a:ext cx="22675" cy="62050"/>
            </a:xfrm>
            <a:custGeom>
              <a:avLst/>
              <a:gdLst/>
              <a:ahLst/>
              <a:cxnLst/>
              <a:rect l="l" t="t" r="r" b="b"/>
              <a:pathLst>
                <a:path w="907" h="2482" extrusionOk="0">
                  <a:moveTo>
                    <a:pt x="525" y="1"/>
                  </a:moveTo>
                  <a:cubicBezTo>
                    <a:pt x="334" y="144"/>
                    <a:pt x="191" y="239"/>
                    <a:pt x="0" y="382"/>
                  </a:cubicBezTo>
                  <a:cubicBezTo>
                    <a:pt x="382" y="1146"/>
                    <a:pt x="525" y="1909"/>
                    <a:pt x="620" y="2481"/>
                  </a:cubicBezTo>
                  <a:cubicBezTo>
                    <a:pt x="716" y="2386"/>
                    <a:pt x="764" y="2338"/>
                    <a:pt x="859" y="2243"/>
                  </a:cubicBezTo>
                  <a:cubicBezTo>
                    <a:pt x="907" y="1527"/>
                    <a:pt x="764" y="764"/>
                    <a:pt x="525" y="1"/>
                  </a:cubicBezTo>
                  <a:close/>
                </a:path>
              </a:pathLst>
            </a:custGeom>
            <a:solidFill>
              <a:srgbClr val="8D3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46;p48">
              <a:extLst>
                <a:ext uri="{FF2B5EF4-FFF2-40B4-BE49-F238E27FC236}">
                  <a16:creationId xmlns:a16="http://schemas.microsoft.com/office/drawing/2014/main" id="{B48222F3-0794-048D-AE45-9BCAD01DCE39}"/>
                </a:ext>
              </a:extLst>
            </p:cNvPr>
            <p:cNvSpPr/>
            <p:nvPr/>
          </p:nvSpPr>
          <p:spPr>
            <a:xfrm>
              <a:off x="5496200" y="3340275"/>
              <a:ext cx="134800" cy="81900"/>
            </a:xfrm>
            <a:custGeom>
              <a:avLst/>
              <a:gdLst/>
              <a:ahLst/>
              <a:cxnLst/>
              <a:rect l="l" t="t" r="r" b="b"/>
              <a:pathLst>
                <a:path w="5392" h="3276" extrusionOk="0">
                  <a:moveTo>
                    <a:pt x="1275" y="0"/>
                  </a:moveTo>
                  <a:cubicBezTo>
                    <a:pt x="799" y="0"/>
                    <a:pt x="358" y="126"/>
                    <a:pt x="1" y="461"/>
                  </a:cubicBezTo>
                  <a:cubicBezTo>
                    <a:pt x="89" y="456"/>
                    <a:pt x="185" y="453"/>
                    <a:pt x="287" y="453"/>
                  </a:cubicBezTo>
                  <a:cubicBezTo>
                    <a:pt x="1180" y="453"/>
                    <a:pt x="2566" y="674"/>
                    <a:pt x="3722" y="1701"/>
                  </a:cubicBezTo>
                  <a:cubicBezTo>
                    <a:pt x="4246" y="2178"/>
                    <a:pt x="4628" y="2703"/>
                    <a:pt x="4866" y="3275"/>
                  </a:cubicBezTo>
                  <a:cubicBezTo>
                    <a:pt x="5057" y="3132"/>
                    <a:pt x="5200" y="3037"/>
                    <a:pt x="5391" y="2894"/>
                  </a:cubicBezTo>
                  <a:cubicBezTo>
                    <a:pt x="4914" y="1797"/>
                    <a:pt x="4103" y="795"/>
                    <a:pt x="2958" y="366"/>
                  </a:cubicBezTo>
                  <a:cubicBezTo>
                    <a:pt x="2400" y="163"/>
                    <a:pt x="1815" y="0"/>
                    <a:pt x="1275" y="0"/>
                  </a:cubicBezTo>
                  <a:close/>
                </a:path>
              </a:pathLst>
            </a:custGeom>
            <a:solidFill>
              <a:srgbClr val="A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47;p48">
              <a:extLst>
                <a:ext uri="{FF2B5EF4-FFF2-40B4-BE49-F238E27FC236}">
                  <a16:creationId xmlns:a16="http://schemas.microsoft.com/office/drawing/2014/main" id="{E937D50B-A43E-70ED-61F8-BF76683B0D46}"/>
                </a:ext>
              </a:extLst>
            </p:cNvPr>
            <p:cNvSpPr/>
            <p:nvPr/>
          </p:nvSpPr>
          <p:spPr>
            <a:xfrm>
              <a:off x="5545100" y="3370875"/>
              <a:ext cx="72775" cy="78725"/>
            </a:xfrm>
            <a:custGeom>
              <a:avLst/>
              <a:gdLst/>
              <a:ahLst/>
              <a:cxnLst/>
              <a:rect l="l" t="t" r="r" b="b"/>
              <a:pathLst>
                <a:path w="2911" h="3149" extrusionOk="0">
                  <a:moveTo>
                    <a:pt x="1050" y="0"/>
                  </a:moveTo>
                  <a:cubicBezTo>
                    <a:pt x="1050" y="96"/>
                    <a:pt x="1002" y="239"/>
                    <a:pt x="907" y="382"/>
                  </a:cubicBezTo>
                  <a:cubicBezTo>
                    <a:pt x="716" y="763"/>
                    <a:pt x="382" y="1193"/>
                    <a:pt x="1" y="1574"/>
                  </a:cubicBezTo>
                  <a:cubicBezTo>
                    <a:pt x="335" y="1765"/>
                    <a:pt x="668" y="1956"/>
                    <a:pt x="907" y="2290"/>
                  </a:cubicBezTo>
                  <a:cubicBezTo>
                    <a:pt x="1193" y="2576"/>
                    <a:pt x="1384" y="2862"/>
                    <a:pt x="1575" y="3148"/>
                  </a:cubicBezTo>
                  <a:cubicBezTo>
                    <a:pt x="2004" y="2767"/>
                    <a:pt x="2433" y="2385"/>
                    <a:pt x="2910" y="2051"/>
                  </a:cubicBezTo>
                  <a:cubicBezTo>
                    <a:pt x="2672" y="1479"/>
                    <a:pt x="2290" y="954"/>
                    <a:pt x="1766" y="477"/>
                  </a:cubicBezTo>
                  <a:cubicBezTo>
                    <a:pt x="1527" y="286"/>
                    <a:pt x="1289" y="143"/>
                    <a:pt x="10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48;p48">
              <a:extLst>
                <a:ext uri="{FF2B5EF4-FFF2-40B4-BE49-F238E27FC236}">
                  <a16:creationId xmlns:a16="http://schemas.microsoft.com/office/drawing/2014/main" id="{8723E809-E1D8-16BB-E21B-B5178952AC04}"/>
                </a:ext>
              </a:extLst>
            </p:cNvPr>
            <p:cNvSpPr/>
            <p:nvPr/>
          </p:nvSpPr>
          <p:spPr>
            <a:xfrm>
              <a:off x="5474750" y="3351800"/>
              <a:ext cx="38175" cy="45325"/>
            </a:xfrm>
            <a:custGeom>
              <a:avLst/>
              <a:gdLst/>
              <a:ahLst/>
              <a:cxnLst/>
              <a:rect l="l" t="t" r="r" b="b"/>
              <a:pathLst>
                <a:path w="1527" h="1813" extrusionOk="0">
                  <a:moveTo>
                    <a:pt x="859" y="0"/>
                  </a:moveTo>
                  <a:cubicBezTo>
                    <a:pt x="668" y="143"/>
                    <a:pt x="525" y="334"/>
                    <a:pt x="430" y="572"/>
                  </a:cubicBezTo>
                  <a:cubicBezTo>
                    <a:pt x="239" y="906"/>
                    <a:pt x="191" y="1288"/>
                    <a:pt x="48" y="1670"/>
                  </a:cubicBezTo>
                  <a:cubicBezTo>
                    <a:pt x="48" y="1717"/>
                    <a:pt x="0" y="1765"/>
                    <a:pt x="0" y="1765"/>
                  </a:cubicBezTo>
                  <a:cubicBezTo>
                    <a:pt x="143" y="1765"/>
                    <a:pt x="334" y="1765"/>
                    <a:pt x="573" y="1813"/>
                  </a:cubicBezTo>
                  <a:cubicBezTo>
                    <a:pt x="716" y="1193"/>
                    <a:pt x="907" y="334"/>
                    <a:pt x="15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49;p48">
              <a:extLst>
                <a:ext uri="{FF2B5EF4-FFF2-40B4-BE49-F238E27FC236}">
                  <a16:creationId xmlns:a16="http://schemas.microsoft.com/office/drawing/2014/main" id="{8A273110-512A-87EB-05F4-5D06DD057394}"/>
                </a:ext>
              </a:extLst>
            </p:cNvPr>
            <p:cNvSpPr/>
            <p:nvPr/>
          </p:nvSpPr>
          <p:spPr>
            <a:xfrm>
              <a:off x="5489050" y="3351800"/>
              <a:ext cx="82325" cy="58450"/>
            </a:xfrm>
            <a:custGeom>
              <a:avLst/>
              <a:gdLst/>
              <a:ahLst/>
              <a:cxnLst/>
              <a:rect l="l" t="t" r="r" b="b"/>
              <a:pathLst>
                <a:path w="3293" h="2338" extrusionOk="0">
                  <a:moveTo>
                    <a:pt x="955" y="0"/>
                  </a:moveTo>
                  <a:cubicBezTo>
                    <a:pt x="335" y="334"/>
                    <a:pt x="144" y="1193"/>
                    <a:pt x="1" y="1813"/>
                  </a:cubicBezTo>
                  <a:cubicBezTo>
                    <a:pt x="621" y="1813"/>
                    <a:pt x="1479" y="1956"/>
                    <a:pt x="2243" y="2337"/>
                  </a:cubicBezTo>
                  <a:cubicBezTo>
                    <a:pt x="2624" y="1956"/>
                    <a:pt x="2958" y="1526"/>
                    <a:pt x="3149" y="1145"/>
                  </a:cubicBezTo>
                  <a:cubicBezTo>
                    <a:pt x="3244" y="1002"/>
                    <a:pt x="3292" y="859"/>
                    <a:pt x="3292" y="763"/>
                  </a:cubicBezTo>
                  <a:cubicBezTo>
                    <a:pt x="2481" y="239"/>
                    <a:pt x="1623" y="48"/>
                    <a:pt x="9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50;p48">
              <a:extLst>
                <a:ext uri="{FF2B5EF4-FFF2-40B4-BE49-F238E27FC236}">
                  <a16:creationId xmlns:a16="http://schemas.microsoft.com/office/drawing/2014/main" id="{4F27D623-FF31-9B6E-52B4-8F02BE78D0AA}"/>
                </a:ext>
              </a:extLst>
            </p:cNvPr>
            <p:cNvSpPr/>
            <p:nvPr/>
          </p:nvSpPr>
          <p:spPr>
            <a:xfrm>
              <a:off x="5182575" y="3643200"/>
              <a:ext cx="302925" cy="167925"/>
            </a:xfrm>
            <a:custGeom>
              <a:avLst/>
              <a:gdLst/>
              <a:ahLst/>
              <a:cxnLst/>
              <a:rect l="l" t="t" r="r" b="b"/>
              <a:pathLst>
                <a:path w="12117" h="6717" extrusionOk="0">
                  <a:moveTo>
                    <a:pt x="5654" y="0"/>
                  </a:moveTo>
                  <a:cubicBezTo>
                    <a:pt x="5454" y="0"/>
                    <a:pt x="5252" y="34"/>
                    <a:pt x="5009" y="78"/>
                  </a:cubicBezTo>
                  <a:cubicBezTo>
                    <a:pt x="4246" y="222"/>
                    <a:pt x="3387" y="412"/>
                    <a:pt x="2624" y="603"/>
                  </a:cubicBezTo>
                  <a:cubicBezTo>
                    <a:pt x="1" y="1319"/>
                    <a:pt x="191" y="4038"/>
                    <a:pt x="2195" y="5278"/>
                  </a:cubicBezTo>
                  <a:cubicBezTo>
                    <a:pt x="3409" y="5997"/>
                    <a:pt x="4835" y="6717"/>
                    <a:pt x="6314" y="6717"/>
                  </a:cubicBezTo>
                  <a:cubicBezTo>
                    <a:pt x="6403" y="6717"/>
                    <a:pt x="6493" y="6714"/>
                    <a:pt x="6583" y="6709"/>
                  </a:cubicBezTo>
                  <a:cubicBezTo>
                    <a:pt x="7251" y="6709"/>
                    <a:pt x="7776" y="6470"/>
                    <a:pt x="8396" y="6184"/>
                  </a:cubicBezTo>
                  <a:cubicBezTo>
                    <a:pt x="9159" y="5755"/>
                    <a:pt x="10065" y="5516"/>
                    <a:pt x="10829" y="5087"/>
                  </a:cubicBezTo>
                  <a:cubicBezTo>
                    <a:pt x="11449" y="4705"/>
                    <a:pt x="12117" y="3847"/>
                    <a:pt x="11640" y="3131"/>
                  </a:cubicBezTo>
                  <a:cubicBezTo>
                    <a:pt x="11348" y="2631"/>
                    <a:pt x="11019" y="2504"/>
                    <a:pt x="10682" y="2504"/>
                  </a:cubicBezTo>
                  <a:cubicBezTo>
                    <a:pt x="10337" y="2504"/>
                    <a:pt x="9982" y="2637"/>
                    <a:pt x="9649" y="2637"/>
                  </a:cubicBezTo>
                  <a:cubicBezTo>
                    <a:pt x="9564" y="2637"/>
                    <a:pt x="9480" y="2628"/>
                    <a:pt x="9398" y="2607"/>
                  </a:cubicBezTo>
                  <a:cubicBezTo>
                    <a:pt x="8968" y="2463"/>
                    <a:pt x="8921" y="2082"/>
                    <a:pt x="8682" y="1700"/>
                  </a:cubicBezTo>
                  <a:cubicBezTo>
                    <a:pt x="8253" y="842"/>
                    <a:pt x="7251" y="508"/>
                    <a:pt x="6393" y="174"/>
                  </a:cubicBezTo>
                  <a:cubicBezTo>
                    <a:pt x="6111" y="46"/>
                    <a:pt x="5884" y="0"/>
                    <a:pt x="5654" y="0"/>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51;p48">
              <a:extLst>
                <a:ext uri="{FF2B5EF4-FFF2-40B4-BE49-F238E27FC236}">
                  <a16:creationId xmlns:a16="http://schemas.microsoft.com/office/drawing/2014/main" id="{07D2B312-B044-2C6C-4A8A-C88E508B12D2}"/>
                </a:ext>
              </a:extLst>
            </p:cNvPr>
            <p:cNvSpPr/>
            <p:nvPr/>
          </p:nvSpPr>
          <p:spPr>
            <a:xfrm>
              <a:off x="5220750" y="3691225"/>
              <a:ext cx="218250" cy="101375"/>
            </a:xfrm>
            <a:custGeom>
              <a:avLst/>
              <a:gdLst/>
              <a:ahLst/>
              <a:cxnLst/>
              <a:rect l="l" t="t" r="r" b="b"/>
              <a:pathLst>
                <a:path w="8730" h="4055" extrusionOk="0">
                  <a:moveTo>
                    <a:pt x="1345" y="1"/>
                  </a:moveTo>
                  <a:cubicBezTo>
                    <a:pt x="1151" y="1"/>
                    <a:pt x="943" y="62"/>
                    <a:pt x="716" y="209"/>
                  </a:cubicBezTo>
                  <a:cubicBezTo>
                    <a:pt x="0" y="686"/>
                    <a:pt x="48" y="1687"/>
                    <a:pt x="525" y="2355"/>
                  </a:cubicBezTo>
                  <a:cubicBezTo>
                    <a:pt x="1240" y="3309"/>
                    <a:pt x="2528" y="3500"/>
                    <a:pt x="3578" y="3738"/>
                  </a:cubicBezTo>
                  <a:cubicBezTo>
                    <a:pt x="4254" y="3925"/>
                    <a:pt x="4680" y="4055"/>
                    <a:pt x="5083" y="4055"/>
                  </a:cubicBezTo>
                  <a:cubicBezTo>
                    <a:pt x="5504" y="4055"/>
                    <a:pt x="5901" y="3913"/>
                    <a:pt x="6535" y="3548"/>
                  </a:cubicBezTo>
                  <a:cubicBezTo>
                    <a:pt x="6964" y="3309"/>
                    <a:pt x="8729" y="2975"/>
                    <a:pt x="8348" y="2164"/>
                  </a:cubicBezTo>
                  <a:cubicBezTo>
                    <a:pt x="8232" y="1950"/>
                    <a:pt x="8020" y="1873"/>
                    <a:pt x="7772" y="1873"/>
                  </a:cubicBezTo>
                  <a:cubicBezTo>
                    <a:pt x="7303" y="1873"/>
                    <a:pt x="6704" y="2151"/>
                    <a:pt x="6392" y="2307"/>
                  </a:cubicBezTo>
                  <a:cubicBezTo>
                    <a:pt x="6262" y="2400"/>
                    <a:pt x="6104" y="2435"/>
                    <a:pt x="5923" y="2435"/>
                  </a:cubicBezTo>
                  <a:cubicBezTo>
                    <a:pt x="5637" y="2435"/>
                    <a:pt x="5293" y="2347"/>
                    <a:pt x="4913" y="2260"/>
                  </a:cubicBezTo>
                  <a:cubicBezTo>
                    <a:pt x="4055" y="2069"/>
                    <a:pt x="3196" y="1401"/>
                    <a:pt x="2624" y="781"/>
                  </a:cubicBezTo>
                  <a:cubicBezTo>
                    <a:pt x="2246" y="403"/>
                    <a:pt x="1843" y="1"/>
                    <a:pt x="1345"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52;p48">
              <a:extLst>
                <a:ext uri="{FF2B5EF4-FFF2-40B4-BE49-F238E27FC236}">
                  <a16:creationId xmlns:a16="http://schemas.microsoft.com/office/drawing/2014/main" id="{13DD3C73-0F57-935D-C4A3-296DE16E8C21}"/>
                </a:ext>
              </a:extLst>
            </p:cNvPr>
            <p:cNvSpPr/>
            <p:nvPr/>
          </p:nvSpPr>
          <p:spPr>
            <a:xfrm>
              <a:off x="5472350" y="3789050"/>
              <a:ext cx="410250" cy="190200"/>
            </a:xfrm>
            <a:custGeom>
              <a:avLst/>
              <a:gdLst/>
              <a:ahLst/>
              <a:cxnLst/>
              <a:rect l="l" t="t" r="r" b="b"/>
              <a:pathLst>
                <a:path w="16410" h="7608" extrusionOk="0">
                  <a:moveTo>
                    <a:pt x="6406" y="1"/>
                  </a:moveTo>
                  <a:cubicBezTo>
                    <a:pt x="5384" y="1"/>
                    <a:pt x="4381" y="99"/>
                    <a:pt x="3483" y="398"/>
                  </a:cubicBezTo>
                  <a:cubicBezTo>
                    <a:pt x="3294" y="357"/>
                    <a:pt x="3087" y="337"/>
                    <a:pt x="2873" y="337"/>
                  </a:cubicBezTo>
                  <a:cubicBezTo>
                    <a:pt x="1844" y="337"/>
                    <a:pt x="626" y="793"/>
                    <a:pt x="192" y="1543"/>
                  </a:cubicBezTo>
                  <a:cubicBezTo>
                    <a:pt x="1" y="1829"/>
                    <a:pt x="1" y="2067"/>
                    <a:pt x="144" y="2401"/>
                  </a:cubicBezTo>
                  <a:cubicBezTo>
                    <a:pt x="239" y="2544"/>
                    <a:pt x="430" y="2640"/>
                    <a:pt x="526" y="2783"/>
                  </a:cubicBezTo>
                  <a:cubicBezTo>
                    <a:pt x="1050" y="3355"/>
                    <a:pt x="1718" y="3642"/>
                    <a:pt x="2004" y="4452"/>
                  </a:cubicBezTo>
                  <a:cubicBezTo>
                    <a:pt x="2434" y="5693"/>
                    <a:pt x="2624" y="6981"/>
                    <a:pt x="4246" y="7458"/>
                  </a:cubicBezTo>
                  <a:cubicBezTo>
                    <a:pt x="4553" y="7560"/>
                    <a:pt x="4887" y="7607"/>
                    <a:pt x="5227" y="7607"/>
                  </a:cubicBezTo>
                  <a:cubicBezTo>
                    <a:pt x="5521" y="7607"/>
                    <a:pt x="5819" y="7572"/>
                    <a:pt x="6107" y="7505"/>
                  </a:cubicBezTo>
                  <a:cubicBezTo>
                    <a:pt x="6488" y="7410"/>
                    <a:pt x="6727" y="7171"/>
                    <a:pt x="7061" y="7076"/>
                  </a:cubicBezTo>
                  <a:cubicBezTo>
                    <a:pt x="8110" y="6694"/>
                    <a:pt x="8539" y="6790"/>
                    <a:pt x="9493" y="6694"/>
                  </a:cubicBezTo>
                  <a:cubicBezTo>
                    <a:pt x="11783" y="6408"/>
                    <a:pt x="16410" y="3832"/>
                    <a:pt x="14311" y="1400"/>
                  </a:cubicBezTo>
                  <a:cubicBezTo>
                    <a:pt x="13405" y="350"/>
                    <a:pt x="11449" y="350"/>
                    <a:pt x="10113" y="255"/>
                  </a:cubicBezTo>
                  <a:cubicBezTo>
                    <a:pt x="8955" y="149"/>
                    <a:pt x="7666" y="1"/>
                    <a:pt x="6406"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53;p48">
              <a:extLst>
                <a:ext uri="{FF2B5EF4-FFF2-40B4-BE49-F238E27FC236}">
                  <a16:creationId xmlns:a16="http://schemas.microsoft.com/office/drawing/2014/main" id="{D2C0A733-A541-7A0E-E8DA-16B2CB52F4FC}"/>
                </a:ext>
              </a:extLst>
            </p:cNvPr>
            <p:cNvSpPr/>
            <p:nvPr/>
          </p:nvSpPr>
          <p:spPr>
            <a:xfrm>
              <a:off x="5572850" y="3697900"/>
              <a:ext cx="256100" cy="98100"/>
            </a:xfrm>
            <a:custGeom>
              <a:avLst/>
              <a:gdLst/>
              <a:ahLst/>
              <a:cxnLst/>
              <a:rect l="l" t="t" r="r" b="b"/>
              <a:pathLst>
                <a:path w="10244" h="3924" extrusionOk="0">
                  <a:moveTo>
                    <a:pt x="7529" y="0"/>
                  </a:moveTo>
                  <a:cubicBezTo>
                    <a:pt x="6801" y="0"/>
                    <a:pt x="6084" y="206"/>
                    <a:pt x="5616" y="323"/>
                  </a:cubicBezTo>
                  <a:cubicBezTo>
                    <a:pt x="5514" y="355"/>
                    <a:pt x="5412" y="368"/>
                    <a:pt x="5309" y="368"/>
                  </a:cubicBezTo>
                  <a:cubicBezTo>
                    <a:pt x="4855" y="368"/>
                    <a:pt x="4379" y="114"/>
                    <a:pt x="3712" y="114"/>
                  </a:cubicBezTo>
                  <a:cubicBezTo>
                    <a:pt x="3407" y="114"/>
                    <a:pt x="3061" y="168"/>
                    <a:pt x="2659" y="323"/>
                  </a:cubicBezTo>
                  <a:cubicBezTo>
                    <a:pt x="1228" y="896"/>
                    <a:pt x="465" y="2517"/>
                    <a:pt x="465" y="2517"/>
                  </a:cubicBezTo>
                  <a:cubicBezTo>
                    <a:pt x="1" y="3252"/>
                    <a:pt x="2325" y="3924"/>
                    <a:pt x="3908" y="3924"/>
                  </a:cubicBezTo>
                  <a:cubicBezTo>
                    <a:pt x="4279" y="3924"/>
                    <a:pt x="4609" y="3887"/>
                    <a:pt x="4853" y="3805"/>
                  </a:cubicBezTo>
                  <a:cubicBezTo>
                    <a:pt x="6093" y="3328"/>
                    <a:pt x="7429" y="3328"/>
                    <a:pt x="8622" y="3090"/>
                  </a:cubicBezTo>
                  <a:cubicBezTo>
                    <a:pt x="9814" y="2851"/>
                    <a:pt x="10243" y="2661"/>
                    <a:pt x="10053" y="1945"/>
                  </a:cubicBezTo>
                  <a:cubicBezTo>
                    <a:pt x="9862" y="1230"/>
                    <a:pt x="9766" y="896"/>
                    <a:pt x="8860" y="323"/>
                  </a:cubicBezTo>
                  <a:cubicBezTo>
                    <a:pt x="8453" y="83"/>
                    <a:pt x="7989" y="0"/>
                    <a:pt x="7529"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54;p48">
              <a:extLst>
                <a:ext uri="{FF2B5EF4-FFF2-40B4-BE49-F238E27FC236}">
                  <a16:creationId xmlns:a16="http://schemas.microsoft.com/office/drawing/2014/main" id="{3BB70FE6-B259-027B-1171-1AB2D9335620}"/>
                </a:ext>
              </a:extLst>
            </p:cNvPr>
            <p:cNvSpPr/>
            <p:nvPr/>
          </p:nvSpPr>
          <p:spPr>
            <a:xfrm>
              <a:off x="5617850" y="3722400"/>
              <a:ext cx="190825" cy="50650"/>
            </a:xfrm>
            <a:custGeom>
              <a:avLst/>
              <a:gdLst/>
              <a:ahLst/>
              <a:cxnLst/>
              <a:rect l="l" t="t" r="r" b="b"/>
              <a:pathLst>
                <a:path w="7633" h="2026" extrusionOk="0">
                  <a:moveTo>
                    <a:pt x="6167" y="0"/>
                  </a:moveTo>
                  <a:cubicBezTo>
                    <a:pt x="5641" y="0"/>
                    <a:pt x="4990" y="262"/>
                    <a:pt x="3893" y="262"/>
                  </a:cubicBezTo>
                  <a:cubicBezTo>
                    <a:pt x="3612" y="262"/>
                    <a:pt x="3302" y="245"/>
                    <a:pt x="2958" y="202"/>
                  </a:cubicBezTo>
                  <a:cubicBezTo>
                    <a:pt x="2772" y="179"/>
                    <a:pt x="2597" y="168"/>
                    <a:pt x="2432" y="168"/>
                  </a:cubicBezTo>
                  <a:cubicBezTo>
                    <a:pt x="564" y="168"/>
                    <a:pt x="0" y="1537"/>
                    <a:pt x="0" y="1537"/>
                  </a:cubicBezTo>
                  <a:cubicBezTo>
                    <a:pt x="0" y="1537"/>
                    <a:pt x="1992" y="2025"/>
                    <a:pt x="2561" y="2025"/>
                  </a:cubicBezTo>
                  <a:cubicBezTo>
                    <a:pt x="2608" y="2025"/>
                    <a:pt x="2646" y="2022"/>
                    <a:pt x="2672" y="2014"/>
                  </a:cubicBezTo>
                  <a:cubicBezTo>
                    <a:pt x="3006" y="1871"/>
                    <a:pt x="5581" y="1537"/>
                    <a:pt x="6392" y="1537"/>
                  </a:cubicBezTo>
                  <a:cubicBezTo>
                    <a:pt x="7537" y="1537"/>
                    <a:pt x="7633" y="774"/>
                    <a:pt x="6822" y="202"/>
                  </a:cubicBezTo>
                  <a:cubicBezTo>
                    <a:pt x="6609" y="52"/>
                    <a:pt x="6401" y="0"/>
                    <a:pt x="6167"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55;p48">
              <a:extLst>
                <a:ext uri="{FF2B5EF4-FFF2-40B4-BE49-F238E27FC236}">
                  <a16:creationId xmlns:a16="http://schemas.microsoft.com/office/drawing/2014/main" id="{F0BD2875-7F88-08C5-4CD6-F593066C972A}"/>
                </a:ext>
              </a:extLst>
            </p:cNvPr>
            <p:cNvSpPr/>
            <p:nvPr/>
          </p:nvSpPr>
          <p:spPr>
            <a:xfrm>
              <a:off x="5520050" y="3813300"/>
              <a:ext cx="236150" cy="124050"/>
            </a:xfrm>
            <a:custGeom>
              <a:avLst/>
              <a:gdLst/>
              <a:ahLst/>
              <a:cxnLst/>
              <a:rect l="l" t="t" r="r" b="b"/>
              <a:pathLst>
                <a:path w="9446" h="4962" extrusionOk="0">
                  <a:moveTo>
                    <a:pt x="1" y="0"/>
                  </a:moveTo>
                  <a:cubicBezTo>
                    <a:pt x="1" y="0"/>
                    <a:pt x="2529" y="1861"/>
                    <a:pt x="3388" y="3149"/>
                  </a:cubicBezTo>
                  <a:cubicBezTo>
                    <a:pt x="4246" y="4389"/>
                    <a:pt x="4437" y="4961"/>
                    <a:pt x="4437" y="4961"/>
                  </a:cubicBezTo>
                  <a:cubicBezTo>
                    <a:pt x="4437" y="4961"/>
                    <a:pt x="5820" y="4675"/>
                    <a:pt x="7061" y="3912"/>
                  </a:cubicBezTo>
                  <a:cubicBezTo>
                    <a:pt x="8635" y="2910"/>
                    <a:pt x="9350" y="1765"/>
                    <a:pt x="9398" y="1002"/>
                  </a:cubicBezTo>
                  <a:lnTo>
                    <a:pt x="9446" y="286"/>
                  </a:lnTo>
                  <a:lnTo>
                    <a:pt x="1" y="0"/>
                  </a:ln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56;p48">
              <a:extLst>
                <a:ext uri="{FF2B5EF4-FFF2-40B4-BE49-F238E27FC236}">
                  <a16:creationId xmlns:a16="http://schemas.microsoft.com/office/drawing/2014/main" id="{D3C65DCC-0B71-CC75-319A-E52108E89A54}"/>
                </a:ext>
              </a:extLst>
            </p:cNvPr>
            <p:cNvSpPr/>
            <p:nvPr/>
          </p:nvSpPr>
          <p:spPr>
            <a:xfrm>
              <a:off x="5517675" y="3796600"/>
              <a:ext cx="153850" cy="114500"/>
            </a:xfrm>
            <a:custGeom>
              <a:avLst/>
              <a:gdLst/>
              <a:ahLst/>
              <a:cxnLst/>
              <a:rect l="l" t="t" r="r" b="b"/>
              <a:pathLst>
                <a:path w="6154" h="4580" extrusionOk="0">
                  <a:moveTo>
                    <a:pt x="1" y="0"/>
                  </a:moveTo>
                  <a:lnTo>
                    <a:pt x="96" y="668"/>
                  </a:lnTo>
                  <a:cubicBezTo>
                    <a:pt x="96" y="668"/>
                    <a:pt x="1909" y="1527"/>
                    <a:pt x="3053" y="2433"/>
                  </a:cubicBezTo>
                  <a:cubicBezTo>
                    <a:pt x="4437" y="3530"/>
                    <a:pt x="5868" y="4580"/>
                    <a:pt x="5868" y="4580"/>
                  </a:cubicBezTo>
                  <a:lnTo>
                    <a:pt x="6059" y="3578"/>
                  </a:lnTo>
                  <a:cubicBezTo>
                    <a:pt x="6059" y="3578"/>
                    <a:pt x="6154" y="2004"/>
                    <a:pt x="4580" y="1193"/>
                  </a:cubicBezTo>
                  <a:cubicBezTo>
                    <a:pt x="2958" y="382"/>
                    <a:pt x="1" y="0"/>
                    <a:pt x="1" y="0"/>
                  </a:cubicBezTo>
                  <a:close/>
                </a:path>
              </a:pathLst>
            </a:custGeom>
            <a:solidFill>
              <a:srgbClr val="8D3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57;p48">
              <a:extLst>
                <a:ext uri="{FF2B5EF4-FFF2-40B4-BE49-F238E27FC236}">
                  <a16:creationId xmlns:a16="http://schemas.microsoft.com/office/drawing/2014/main" id="{1696D914-6098-4B5E-2B3E-BF031B626E50}"/>
                </a:ext>
              </a:extLst>
            </p:cNvPr>
            <p:cNvSpPr/>
            <p:nvPr/>
          </p:nvSpPr>
          <p:spPr>
            <a:xfrm>
              <a:off x="5586850" y="3770375"/>
              <a:ext cx="175325" cy="115700"/>
            </a:xfrm>
            <a:custGeom>
              <a:avLst/>
              <a:gdLst/>
              <a:ahLst/>
              <a:cxnLst/>
              <a:rect l="l" t="t" r="r" b="b"/>
              <a:pathLst>
                <a:path w="7013" h="4628" extrusionOk="0">
                  <a:moveTo>
                    <a:pt x="5581" y="0"/>
                  </a:moveTo>
                  <a:cubicBezTo>
                    <a:pt x="2958" y="620"/>
                    <a:pt x="1145" y="1479"/>
                    <a:pt x="0" y="2194"/>
                  </a:cubicBezTo>
                  <a:cubicBezTo>
                    <a:pt x="1860" y="3291"/>
                    <a:pt x="3292" y="4627"/>
                    <a:pt x="3292" y="4627"/>
                  </a:cubicBezTo>
                  <a:lnTo>
                    <a:pt x="7012" y="1049"/>
                  </a:lnTo>
                  <a:cubicBezTo>
                    <a:pt x="7012" y="1049"/>
                    <a:pt x="6535" y="525"/>
                    <a:pt x="5581" y="0"/>
                  </a:cubicBezTo>
                  <a:close/>
                </a:path>
              </a:pathLst>
            </a:custGeom>
            <a:solidFill>
              <a:srgbClr val="A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58;p48">
              <a:extLst>
                <a:ext uri="{FF2B5EF4-FFF2-40B4-BE49-F238E27FC236}">
                  <a16:creationId xmlns:a16="http://schemas.microsoft.com/office/drawing/2014/main" id="{A36764BE-788F-7000-0ABA-539D1C49A687}"/>
                </a:ext>
              </a:extLst>
            </p:cNvPr>
            <p:cNvSpPr/>
            <p:nvPr/>
          </p:nvSpPr>
          <p:spPr>
            <a:xfrm>
              <a:off x="5517675" y="3746500"/>
              <a:ext cx="208725" cy="78750"/>
            </a:xfrm>
            <a:custGeom>
              <a:avLst/>
              <a:gdLst/>
              <a:ahLst/>
              <a:cxnLst/>
              <a:rect l="l" t="t" r="r" b="b"/>
              <a:pathLst>
                <a:path w="8349" h="3150" extrusionOk="0">
                  <a:moveTo>
                    <a:pt x="4516" y="0"/>
                  </a:moveTo>
                  <a:cubicBezTo>
                    <a:pt x="1352" y="0"/>
                    <a:pt x="1" y="2004"/>
                    <a:pt x="1" y="2004"/>
                  </a:cubicBezTo>
                  <a:cubicBezTo>
                    <a:pt x="955" y="2243"/>
                    <a:pt x="1909" y="2672"/>
                    <a:pt x="2767" y="3149"/>
                  </a:cubicBezTo>
                  <a:cubicBezTo>
                    <a:pt x="3912" y="2434"/>
                    <a:pt x="5725" y="1575"/>
                    <a:pt x="8348" y="955"/>
                  </a:cubicBezTo>
                  <a:cubicBezTo>
                    <a:pt x="7490" y="478"/>
                    <a:pt x="6249" y="1"/>
                    <a:pt x="4627" y="1"/>
                  </a:cubicBezTo>
                  <a:cubicBezTo>
                    <a:pt x="4590" y="0"/>
                    <a:pt x="4553" y="0"/>
                    <a:pt x="4516" y="0"/>
                  </a:cubicBezTo>
                  <a:close/>
                </a:path>
              </a:pathLst>
            </a:custGeom>
            <a:solidFill>
              <a:srgbClr val="A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59;p48">
              <a:extLst>
                <a:ext uri="{FF2B5EF4-FFF2-40B4-BE49-F238E27FC236}">
                  <a16:creationId xmlns:a16="http://schemas.microsoft.com/office/drawing/2014/main" id="{7EE37057-5053-E304-3960-D281BF3D0EA8}"/>
                </a:ext>
              </a:extLst>
            </p:cNvPr>
            <p:cNvSpPr/>
            <p:nvPr/>
          </p:nvSpPr>
          <p:spPr>
            <a:xfrm>
              <a:off x="5664350" y="3796600"/>
              <a:ext cx="97825" cy="114500"/>
            </a:xfrm>
            <a:custGeom>
              <a:avLst/>
              <a:gdLst/>
              <a:ahLst/>
              <a:cxnLst/>
              <a:rect l="l" t="t" r="r" b="b"/>
              <a:pathLst>
                <a:path w="3913" h="4580" extrusionOk="0">
                  <a:moveTo>
                    <a:pt x="3912" y="0"/>
                  </a:moveTo>
                  <a:lnTo>
                    <a:pt x="192" y="3578"/>
                  </a:lnTo>
                  <a:lnTo>
                    <a:pt x="1" y="4580"/>
                  </a:lnTo>
                  <a:lnTo>
                    <a:pt x="3674" y="954"/>
                  </a:lnTo>
                  <a:lnTo>
                    <a:pt x="3912" y="0"/>
                  </a:ln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60;p48">
              <a:extLst>
                <a:ext uri="{FF2B5EF4-FFF2-40B4-BE49-F238E27FC236}">
                  <a16:creationId xmlns:a16="http://schemas.microsoft.com/office/drawing/2014/main" id="{9DA35640-C865-0F8B-6E9E-CA2C12F4720E}"/>
                </a:ext>
              </a:extLst>
            </p:cNvPr>
            <p:cNvSpPr/>
            <p:nvPr/>
          </p:nvSpPr>
          <p:spPr>
            <a:xfrm>
              <a:off x="4712725" y="3617525"/>
              <a:ext cx="212300" cy="220250"/>
            </a:xfrm>
            <a:custGeom>
              <a:avLst/>
              <a:gdLst/>
              <a:ahLst/>
              <a:cxnLst/>
              <a:rect l="l" t="t" r="r" b="b"/>
              <a:pathLst>
                <a:path w="8492" h="8810" extrusionOk="0">
                  <a:moveTo>
                    <a:pt x="4874" y="0"/>
                  </a:moveTo>
                  <a:cubicBezTo>
                    <a:pt x="3766" y="0"/>
                    <a:pt x="2601" y="374"/>
                    <a:pt x="1909" y="1249"/>
                  </a:cubicBezTo>
                  <a:cubicBezTo>
                    <a:pt x="1432" y="1869"/>
                    <a:pt x="1145" y="2632"/>
                    <a:pt x="811" y="3347"/>
                  </a:cubicBezTo>
                  <a:cubicBezTo>
                    <a:pt x="573" y="3824"/>
                    <a:pt x="96" y="4445"/>
                    <a:pt x="48" y="5017"/>
                  </a:cubicBezTo>
                  <a:cubicBezTo>
                    <a:pt x="0" y="6066"/>
                    <a:pt x="1145" y="7259"/>
                    <a:pt x="1861" y="7831"/>
                  </a:cubicBezTo>
                  <a:cubicBezTo>
                    <a:pt x="2373" y="8304"/>
                    <a:pt x="3016" y="8810"/>
                    <a:pt x="3708" y="8810"/>
                  </a:cubicBezTo>
                  <a:cubicBezTo>
                    <a:pt x="3853" y="8810"/>
                    <a:pt x="4001" y="8787"/>
                    <a:pt x="4150" y="8738"/>
                  </a:cubicBezTo>
                  <a:cubicBezTo>
                    <a:pt x="5438" y="8308"/>
                    <a:pt x="5915" y="7259"/>
                    <a:pt x="6058" y="6209"/>
                  </a:cubicBezTo>
                  <a:cubicBezTo>
                    <a:pt x="6011" y="6066"/>
                    <a:pt x="5343" y="5732"/>
                    <a:pt x="5295" y="5542"/>
                  </a:cubicBezTo>
                  <a:cubicBezTo>
                    <a:pt x="5629" y="5065"/>
                    <a:pt x="5963" y="4635"/>
                    <a:pt x="6345" y="4158"/>
                  </a:cubicBezTo>
                  <a:cubicBezTo>
                    <a:pt x="6345" y="4111"/>
                    <a:pt x="7108" y="3824"/>
                    <a:pt x="7156" y="3824"/>
                  </a:cubicBezTo>
                  <a:cubicBezTo>
                    <a:pt x="7490" y="3586"/>
                    <a:pt x="7776" y="3300"/>
                    <a:pt x="7967" y="2918"/>
                  </a:cubicBezTo>
                  <a:cubicBezTo>
                    <a:pt x="8491" y="1821"/>
                    <a:pt x="7728" y="485"/>
                    <a:pt x="5868" y="104"/>
                  </a:cubicBezTo>
                  <a:cubicBezTo>
                    <a:pt x="5552" y="36"/>
                    <a:pt x="5216" y="0"/>
                    <a:pt x="4874"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61;p48">
              <a:extLst>
                <a:ext uri="{FF2B5EF4-FFF2-40B4-BE49-F238E27FC236}">
                  <a16:creationId xmlns:a16="http://schemas.microsoft.com/office/drawing/2014/main" id="{1DE80751-4936-8E29-33C2-8DB4C53D913E}"/>
                </a:ext>
              </a:extLst>
            </p:cNvPr>
            <p:cNvSpPr/>
            <p:nvPr/>
          </p:nvSpPr>
          <p:spPr>
            <a:xfrm>
              <a:off x="4772350" y="3658275"/>
              <a:ext cx="113325" cy="134775"/>
            </a:xfrm>
            <a:custGeom>
              <a:avLst/>
              <a:gdLst/>
              <a:ahLst/>
              <a:cxnLst/>
              <a:rect l="l" t="t" r="r" b="b"/>
              <a:pathLst>
                <a:path w="4533" h="5391" extrusionOk="0">
                  <a:moveTo>
                    <a:pt x="2936" y="1"/>
                  </a:moveTo>
                  <a:cubicBezTo>
                    <a:pt x="2528" y="1"/>
                    <a:pt x="2185" y="343"/>
                    <a:pt x="1909" y="620"/>
                  </a:cubicBezTo>
                  <a:cubicBezTo>
                    <a:pt x="1384" y="1145"/>
                    <a:pt x="621" y="1813"/>
                    <a:pt x="287" y="2528"/>
                  </a:cubicBezTo>
                  <a:cubicBezTo>
                    <a:pt x="1" y="3148"/>
                    <a:pt x="287" y="3578"/>
                    <a:pt x="668" y="4102"/>
                  </a:cubicBezTo>
                  <a:cubicBezTo>
                    <a:pt x="1002" y="4484"/>
                    <a:pt x="1479" y="5390"/>
                    <a:pt x="2099" y="5390"/>
                  </a:cubicBezTo>
                  <a:cubicBezTo>
                    <a:pt x="2672" y="5390"/>
                    <a:pt x="3053" y="4723"/>
                    <a:pt x="3292" y="4293"/>
                  </a:cubicBezTo>
                  <a:cubicBezTo>
                    <a:pt x="3912" y="3196"/>
                    <a:pt x="4532" y="1479"/>
                    <a:pt x="3578" y="382"/>
                  </a:cubicBezTo>
                  <a:cubicBezTo>
                    <a:pt x="3578" y="334"/>
                    <a:pt x="3530" y="334"/>
                    <a:pt x="3483" y="286"/>
                  </a:cubicBezTo>
                  <a:cubicBezTo>
                    <a:pt x="3435" y="191"/>
                    <a:pt x="3292" y="143"/>
                    <a:pt x="3196" y="48"/>
                  </a:cubicBezTo>
                  <a:cubicBezTo>
                    <a:pt x="3107" y="15"/>
                    <a:pt x="3020" y="1"/>
                    <a:pt x="2936"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62;p48">
              <a:extLst>
                <a:ext uri="{FF2B5EF4-FFF2-40B4-BE49-F238E27FC236}">
                  <a16:creationId xmlns:a16="http://schemas.microsoft.com/office/drawing/2014/main" id="{E12028B4-494E-06A6-8B34-AD91A81E0EF8}"/>
                </a:ext>
              </a:extLst>
            </p:cNvPr>
            <p:cNvSpPr/>
            <p:nvPr/>
          </p:nvSpPr>
          <p:spPr>
            <a:xfrm>
              <a:off x="4840325" y="3577600"/>
              <a:ext cx="319625" cy="194100"/>
            </a:xfrm>
            <a:custGeom>
              <a:avLst/>
              <a:gdLst/>
              <a:ahLst/>
              <a:cxnLst/>
              <a:rect l="l" t="t" r="r" b="b"/>
              <a:pathLst>
                <a:path w="12785" h="7764" extrusionOk="0">
                  <a:moveTo>
                    <a:pt x="6310" y="1"/>
                  </a:moveTo>
                  <a:cubicBezTo>
                    <a:pt x="3640" y="1"/>
                    <a:pt x="1424" y="1477"/>
                    <a:pt x="430" y="3466"/>
                  </a:cubicBezTo>
                  <a:cubicBezTo>
                    <a:pt x="287" y="3800"/>
                    <a:pt x="144" y="4133"/>
                    <a:pt x="0" y="4467"/>
                  </a:cubicBezTo>
                  <a:cubicBezTo>
                    <a:pt x="569" y="5735"/>
                    <a:pt x="2018" y="7764"/>
                    <a:pt x="5524" y="7764"/>
                  </a:cubicBezTo>
                  <a:cubicBezTo>
                    <a:pt x="5844" y="7764"/>
                    <a:pt x="6181" y="7747"/>
                    <a:pt x="6535" y="7711"/>
                  </a:cubicBezTo>
                  <a:cubicBezTo>
                    <a:pt x="9827" y="7425"/>
                    <a:pt x="11735" y="5898"/>
                    <a:pt x="12784" y="4610"/>
                  </a:cubicBezTo>
                  <a:cubicBezTo>
                    <a:pt x="12116" y="2941"/>
                    <a:pt x="10924" y="1176"/>
                    <a:pt x="8777" y="413"/>
                  </a:cubicBezTo>
                  <a:cubicBezTo>
                    <a:pt x="7929" y="130"/>
                    <a:pt x="7100" y="1"/>
                    <a:pt x="6310" y="1"/>
                  </a:cubicBezTo>
                  <a:close/>
                </a:path>
              </a:pathLst>
            </a:custGeom>
            <a:solidFill>
              <a:srgbClr val="A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63;p48">
              <a:extLst>
                <a:ext uri="{FF2B5EF4-FFF2-40B4-BE49-F238E27FC236}">
                  <a16:creationId xmlns:a16="http://schemas.microsoft.com/office/drawing/2014/main" id="{1D3CD00F-956A-CC80-3601-3FE894249481}"/>
                </a:ext>
              </a:extLst>
            </p:cNvPr>
            <p:cNvSpPr/>
            <p:nvPr/>
          </p:nvSpPr>
          <p:spPr>
            <a:xfrm>
              <a:off x="4824825" y="3689275"/>
              <a:ext cx="467500" cy="289800"/>
            </a:xfrm>
            <a:custGeom>
              <a:avLst/>
              <a:gdLst/>
              <a:ahLst/>
              <a:cxnLst/>
              <a:rect l="l" t="t" r="r" b="b"/>
              <a:pathLst>
                <a:path w="18700" h="11592" extrusionOk="0">
                  <a:moveTo>
                    <a:pt x="620" y="0"/>
                  </a:moveTo>
                  <a:lnTo>
                    <a:pt x="620" y="0"/>
                  </a:lnTo>
                  <a:cubicBezTo>
                    <a:pt x="0" y="1813"/>
                    <a:pt x="143" y="3721"/>
                    <a:pt x="2099" y="5438"/>
                  </a:cubicBezTo>
                  <a:cubicBezTo>
                    <a:pt x="4866" y="7871"/>
                    <a:pt x="7823" y="7585"/>
                    <a:pt x="9588" y="8634"/>
                  </a:cubicBezTo>
                  <a:cubicBezTo>
                    <a:pt x="11305" y="9636"/>
                    <a:pt x="14549" y="11592"/>
                    <a:pt x="14549" y="11592"/>
                  </a:cubicBezTo>
                  <a:cubicBezTo>
                    <a:pt x="14549" y="11592"/>
                    <a:pt x="14835" y="9254"/>
                    <a:pt x="16028" y="8443"/>
                  </a:cubicBezTo>
                  <a:cubicBezTo>
                    <a:pt x="17173" y="7633"/>
                    <a:pt x="18699" y="7442"/>
                    <a:pt x="18699" y="7442"/>
                  </a:cubicBezTo>
                  <a:cubicBezTo>
                    <a:pt x="18699" y="7442"/>
                    <a:pt x="17030" y="6249"/>
                    <a:pt x="16028" y="5438"/>
                  </a:cubicBezTo>
                  <a:cubicBezTo>
                    <a:pt x="14978" y="4627"/>
                    <a:pt x="14406" y="4103"/>
                    <a:pt x="14167" y="2862"/>
                  </a:cubicBezTo>
                  <a:cubicBezTo>
                    <a:pt x="14024" y="2147"/>
                    <a:pt x="13834" y="1145"/>
                    <a:pt x="13404" y="143"/>
                  </a:cubicBezTo>
                  <a:cubicBezTo>
                    <a:pt x="12355" y="1431"/>
                    <a:pt x="10447" y="2958"/>
                    <a:pt x="7155" y="3244"/>
                  </a:cubicBezTo>
                  <a:cubicBezTo>
                    <a:pt x="6801" y="3280"/>
                    <a:pt x="6464" y="3297"/>
                    <a:pt x="6144" y="3297"/>
                  </a:cubicBezTo>
                  <a:cubicBezTo>
                    <a:pt x="2638" y="3297"/>
                    <a:pt x="1189" y="1268"/>
                    <a:pt x="620" y="0"/>
                  </a:cubicBezTo>
                  <a:close/>
                </a:path>
              </a:pathLst>
            </a:custGeom>
            <a:solidFill>
              <a:srgbClr val="A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64;p48">
              <a:extLst>
                <a:ext uri="{FF2B5EF4-FFF2-40B4-BE49-F238E27FC236}">
                  <a16:creationId xmlns:a16="http://schemas.microsoft.com/office/drawing/2014/main" id="{268F964B-D8A1-8A8D-85F4-56479816BB96}"/>
                </a:ext>
              </a:extLst>
            </p:cNvPr>
            <p:cNvSpPr/>
            <p:nvPr/>
          </p:nvSpPr>
          <p:spPr>
            <a:xfrm>
              <a:off x="4824825" y="3689275"/>
              <a:ext cx="467500" cy="289800"/>
            </a:xfrm>
            <a:custGeom>
              <a:avLst/>
              <a:gdLst/>
              <a:ahLst/>
              <a:cxnLst/>
              <a:rect l="l" t="t" r="r" b="b"/>
              <a:pathLst>
                <a:path w="18700" h="11592" extrusionOk="0">
                  <a:moveTo>
                    <a:pt x="620" y="0"/>
                  </a:moveTo>
                  <a:lnTo>
                    <a:pt x="620" y="0"/>
                  </a:lnTo>
                  <a:cubicBezTo>
                    <a:pt x="0" y="1813"/>
                    <a:pt x="143" y="3721"/>
                    <a:pt x="2099" y="5438"/>
                  </a:cubicBezTo>
                  <a:cubicBezTo>
                    <a:pt x="4866" y="7871"/>
                    <a:pt x="7823" y="7585"/>
                    <a:pt x="9588" y="8634"/>
                  </a:cubicBezTo>
                  <a:cubicBezTo>
                    <a:pt x="11305" y="9636"/>
                    <a:pt x="14549" y="11592"/>
                    <a:pt x="14549" y="11592"/>
                  </a:cubicBezTo>
                  <a:cubicBezTo>
                    <a:pt x="14549" y="11592"/>
                    <a:pt x="14835" y="9254"/>
                    <a:pt x="16028" y="8443"/>
                  </a:cubicBezTo>
                  <a:cubicBezTo>
                    <a:pt x="17173" y="7633"/>
                    <a:pt x="18699" y="7442"/>
                    <a:pt x="18699" y="7442"/>
                  </a:cubicBezTo>
                  <a:cubicBezTo>
                    <a:pt x="18699" y="7442"/>
                    <a:pt x="17030" y="6249"/>
                    <a:pt x="16028" y="5438"/>
                  </a:cubicBezTo>
                  <a:cubicBezTo>
                    <a:pt x="14978" y="4627"/>
                    <a:pt x="14406" y="4103"/>
                    <a:pt x="14167" y="2862"/>
                  </a:cubicBezTo>
                  <a:cubicBezTo>
                    <a:pt x="14024" y="2147"/>
                    <a:pt x="13834" y="1145"/>
                    <a:pt x="13404" y="143"/>
                  </a:cubicBezTo>
                  <a:cubicBezTo>
                    <a:pt x="12355" y="1431"/>
                    <a:pt x="10447" y="2958"/>
                    <a:pt x="7155" y="3244"/>
                  </a:cubicBezTo>
                  <a:cubicBezTo>
                    <a:pt x="6801" y="3280"/>
                    <a:pt x="6464" y="3297"/>
                    <a:pt x="6144" y="3297"/>
                  </a:cubicBezTo>
                  <a:cubicBezTo>
                    <a:pt x="2638" y="3297"/>
                    <a:pt x="1189" y="1268"/>
                    <a:pt x="620" y="0"/>
                  </a:cubicBezTo>
                  <a:close/>
                </a:path>
              </a:pathLst>
            </a:custGeom>
            <a:solidFill>
              <a:srgbClr val="8D3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65;p48">
              <a:extLst>
                <a:ext uri="{FF2B5EF4-FFF2-40B4-BE49-F238E27FC236}">
                  <a16:creationId xmlns:a16="http://schemas.microsoft.com/office/drawing/2014/main" id="{5FF323AB-508E-80B7-943F-A200EC109276}"/>
                </a:ext>
              </a:extLst>
            </p:cNvPr>
            <p:cNvSpPr/>
            <p:nvPr/>
          </p:nvSpPr>
          <p:spPr>
            <a:xfrm>
              <a:off x="5188550" y="3868775"/>
              <a:ext cx="122850" cy="110300"/>
            </a:xfrm>
            <a:custGeom>
              <a:avLst/>
              <a:gdLst/>
              <a:ahLst/>
              <a:cxnLst/>
              <a:rect l="l" t="t" r="r" b="b"/>
              <a:pathLst>
                <a:path w="4914" h="4412" extrusionOk="0">
                  <a:moveTo>
                    <a:pt x="3336" y="0"/>
                  </a:moveTo>
                  <a:cubicBezTo>
                    <a:pt x="3015" y="0"/>
                    <a:pt x="2637" y="104"/>
                    <a:pt x="2194" y="357"/>
                  </a:cubicBezTo>
                  <a:cubicBezTo>
                    <a:pt x="0" y="1502"/>
                    <a:pt x="0" y="4412"/>
                    <a:pt x="0" y="4412"/>
                  </a:cubicBezTo>
                  <a:lnTo>
                    <a:pt x="4913" y="1597"/>
                  </a:lnTo>
                  <a:cubicBezTo>
                    <a:pt x="4913" y="1597"/>
                    <a:pt x="4770" y="834"/>
                    <a:pt x="4293" y="405"/>
                  </a:cubicBezTo>
                  <a:cubicBezTo>
                    <a:pt x="4054" y="165"/>
                    <a:pt x="3740" y="0"/>
                    <a:pt x="3336" y="0"/>
                  </a:cubicBezTo>
                  <a:close/>
                </a:path>
              </a:pathLst>
            </a:custGeom>
            <a:solidFill>
              <a:srgbClr val="A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66;p48">
              <a:extLst>
                <a:ext uri="{FF2B5EF4-FFF2-40B4-BE49-F238E27FC236}">
                  <a16:creationId xmlns:a16="http://schemas.microsoft.com/office/drawing/2014/main" id="{C4B04F49-DC43-3593-7007-1A3C134263AD}"/>
                </a:ext>
              </a:extLst>
            </p:cNvPr>
            <p:cNvSpPr/>
            <p:nvPr/>
          </p:nvSpPr>
          <p:spPr>
            <a:xfrm>
              <a:off x="5200475" y="3881875"/>
              <a:ext cx="101375" cy="90050"/>
            </a:xfrm>
            <a:custGeom>
              <a:avLst/>
              <a:gdLst/>
              <a:ahLst/>
              <a:cxnLst/>
              <a:rect l="l" t="t" r="r" b="b"/>
              <a:pathLst>
                <a:path w="4055" h="3602" extrusionOk="0">
                  <a:moveTo>
                    <a:pt x="2837" y="0"/>
                  </a:moveTo>
                  <a:cubicBezTo>
                    <a:pt x="2593" y="0"/>
                    <a:pt x="2302" y="75"/>
                    <a:pt x="1956" y="262"/>
                  </a:cubicBezTo>
                  <a:cubicBezTo>
                    <a:pt x="143" y="1216"/>
                    <a:pt x="0" y="3601"/>
                    <a:pt x="0" y="3601"/>
                  </a:cubicBezTo>
                  <a:lnTo>
                    <a:pt x="4055" y="1264"/>
                  </a:lnTo>
                  <a:cubicBezTo>
                    <a:pt x="4055" y="1264"/>
                    <a:pt x="3839" y="0"/>
                    <a:pt x="2837" y="0"/>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67;p48">
              <a:extLst>
                <a:ext uri="{FF2B5EF4-FFF2-40B4-BE49-F238E27FC236}">
                  <a16:creationId xmlns:a16="http://schemas.microsoft.com/office/drawing/2014/main" id="{BF1905A7-27D2-982B-AFD6-8FAE268EC2E2}"/>
                </a:ext>
              </a:extLst>
            </p:cNvPr>
            <p:cNvSpPr/>
            <p:nvPr/>
          </p:nvSpPr>
          <p:spPr>
            <a:xfrm>
              <a:off x="5127725" y="3825225"/>
              <a:ext cx="115700" cy="131200"/>
            </a:xfrm>
            <a:custGeom>
              <a:avLst/>
              <a:gdLst/>
              <a:ahLst/>
              <a:cxnLst/>
              <a:rect l="l" t="t" r="r" b="b"/>
              <a:pathLst>
                <a:path w="4628" h="5248" extrusionOk="0">
                  <a:moveTo>
                    <a:pt x="3912" y="0"/>
                  </a:moveTo>
                  <a:cubicBezTo>
                    <a:pt x="3912" y="0"/>
                    <a:pt x="2338" y="573"/>
                    <a:pt x="1288" y="1765"/>
                  </a:cubicBezTo>
                  <a:cubicBezTo>
                    <a:pt x="191" y="2958"/>
                    <a:pt x="0" y="4723"/>
                    <a:pt x="0" y="4723"/>
                  </a:cubicBezTo>
                  <a:lnTo>
                    <a:pt x="859" y="5247"/>
                  </a:lnTo>
                  <a:cubicBezTo>
                    <a:pt x="859" y="5247"/>
                    <a:pt x="1097" y="3292"/>
                    <a:pt x="2433" y="2004"/>
                  </a:cubicBezTo>
                  <a:cubicBezTo>
                    <a:pt x="3721" y="716"/>
                    <a:pt x="4627" y="573"/>
                    <a:pt x="4627" y="573"/>
                  </a:cubicBezTo>
                  <a:lnTo>
                    <a:pt x="39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68;p48">
              <a:extLst>
                <a:ext uri="{FF2B5EF4-FFF2-40B4-BE49-F238E27FC236}">
                  <a16:creationId xmlns:a16="http://schemas.microsoft.com/office/drawing/2014/main" id="{4758B5B1-31FA-A9BA-4FC4-43A4AC69AA05}"/>
                </a:ext>
              </a:extLst>
            </p:cNvPr>
            <p:cNvSpPr/>
            <p:nvPr/>
          </p:nvSpPr>
          <p:spPr>
            <a:xfrm>
              <a:off x="5083600" y="3789450"/>
              <a:ext cx="121650" cy="139550"/>
            </a:xfrm>
            <a:custGeom>
              <a:avLst/>
              <a:gdLst/>
              <a:ahLst/>
              <a:cxnLst/>
              <a:rect l="l" t="t" r="r" b="b"/>
              <a:pathLst>
                <a:path w="4866" h="5582" extrusionOk="0">
                  <a:moveTo>
                    <a:pt x="4246" y="0"/>
                  </a:moveTo>
                  <a:cubicBezTo>
                    <a:pt x="4246" y="0"/>
                    <a:pt x="2433" y="859"/>
                    <a:pt x="1384" y="2051"/>
                  </a:cubicBezTo>
                  <a:cubicBezTo>
                    <a:pt x="287" y="3244"/>
                    <a:pt x="0" y="5057"/>
                    <a:pt x="0" y="5057"/>
                  </a:cubicBezTo>
                  <a:lnTo>
                    <a:pt x="859" y="5581"/>
                  </a:lnTo>
                  <a:cubicBezTo>
                    <a:pt x="859" y="5581"/>
                    <a:pt x="1193" y="3578"/>
                    <a:pt x="2529" y="2290"/>
                  </a:cubicBezTo>
                  <a:cubicBezTo>
                    <a:pt x="3816" y="1050"/>
                    <a:pt x="4866" y="763"/>
                    <a:pt x="4866" y="763"/>
                  </a:cubicBezTo>
                  <a:lnTo>
                    <a:pt x="4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69;p48">
              <a:extLst>
                <a:ext uri="{FF2B5EF4-FFF2-40B4-BE49-F238E27FC236}">
                  <a16:creationId xmlns:a16="http://schemas.microsoft.com/office/drawing/2014/main" id="{794C0949-2489-F529-6BB7-4C48C9DBF83E}"/>
                </a:ext>
              </a:extLst>
            </p:cNvPr>
            <p:cNvSpPr/>
            <p:nvPr/>
          </p:nvSpPr>
          <p:spPr>
            <a:xfrm>
              <a:off x="4959575" y="3687875"/>
              <a:ext cx="207525" cy="193425"/>
            </a:xfrm>
            <a:custGeom>
              <a:avLst/>
              <a:gdLst/>
              <a:ahLst/>
              <a:cxnLst/>
              <a:rect l="l" t="t" r="r" b="b"/>
              <a:pathLst>
                <a:path w="8301" h="7737" extrusionOk="0">
                  <a:moveTo>
                    <a:pt x="7317" y="1"/>
                  </a:moveTo>
                  <a:cubicBezTo>
                    <a:pt x="6404" y="1"/>
                    <a:pt x="4627" y="272"/>
                    <a:pt x="2624" y="2012"/>
                  </a:cubicBezTo>
                  <a:cubicBezTo>
                    <a:pt x="525" y="3920"/>
                    <a:pt x="1" y="7355"/>
                    <a:pt x="1" y="7355"/>
                  </a:cubicBezTo>
                  <a:cubicBezTo>
                    <a:pt x="525" y="7593"/>
                    <a:pt x="1336" y="7736"/>
                    <a:pt x="1336" y="7736"/>
                  </a:cubicBezTo>
                  <a:cubicBezTo>
                    <a:pt x="1336" y="7736"/>
                    <a:pt x="1336" y="5017"/>
                    <a:pt x="3483" y="2918"/>
                  </a:cubicBezTo>
                  <a:cubicBezTo>
                    <a:pt x="5486" y="1010"/>
                    <a:pt x="8300" y="1010"/>
                    <a:pt x="8300" y="1010"/>
                  </a:cubicBezTo>
                  <a:lnTo>
                    <a:pt x="7967" y="56"/>
                  </a:lnTo>
                  <a:cubicBezTo>
                    <a:pt x="7967" y="56"/>
                    <a:pt x="7730" y="1"/>
                    <a:pt x="7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70;p48">
              <a:extLst>
                <a:ext uri="{FF2B5EF4-FFF2-40B4-BE49-F238E27FC236}">
                  <a16:creationId xmlns:a16="http://schemas.microsoft.com/office/drawing/2014/main" id="{A552B914-D396-35DE-0D1A-F554E2ACE7F8}"/>
                </a:ext>
              </a:extLst>
            </p:cNvPr>
            <p:cNvSpPr/>
            <p:nvPr/>
          </p:nvSpPr>
          <p:spPr>
            <a:xfrm>
              <a:off x="4894000" y="3597425"/>
              <a:ext cx="224200" cy="177725"/>
            </a:xfrm>
            <a:custGeom>
              <a:avLst/>
              <a:gdLst/>
              <a:ahLst/>
              <a:cxnLst/>
              <a:rect l="l" t="t" r="r" b="b"/>
              <a:pathLst>
                <a:path w="8968" h="7109" extrusionOk="0">
                  <a:moveTo>
                    <a:pt x="1098" y="0"/>
                  </a:moveTo>
                  <a:cubicBezTo>
                    <a:pt x="1006" y="0"/>
                    <a:pt x="954" y="1"/>
                    <a:pt x="954" y="1"/>
                  </a:cubicBezTo>
                  <a:lnTo>
                    <a:pt x="0" y="622"/>
                  </a:lnTo>
                  <a:cubicBezTo>
                    <a:pt x="0" y="622"/>
                    <a:pt x="114" y="616"/>
                    <a:pt x="310" y="616"/>
                  </a:cubicBezTo>
                  <a:cubicBezTo>
                    <a:pt x="947" y="616"/>
                    <a:pt x="2455" y="672"/>
                    <a:pt x="3768" y="1146"/>
                  </a:cubicBezTo>
                  <a:cubicBezTo>
                    <a:pt x="5629" y="1814"/>
                    <a:pt x="6201" y="2291"/>
                    <a:pt x="6201" y="2291"/>
                  </a:cubicBezTo>
                  <a:lnTo>
                    <a:pt x="4245" y="4199"/>
                  </a:lnTo>
                  <a:cubicBezTo>
                    <a:pt x="4245" y="4199"/>
                    <a:pt x="7584" y="5916"/>
                    <a:pt x="8968" y="7109"/>
                  </a:cubicBezTo>
                  <a:cubicBezTo>
                    <a:pt x="8109" y="5773"/>
                    <a:pt x="5724" y="3913"/>
                    <a:pt x="5724" y="3913"/>
                  </a:cubicBezTo>
                  <a:lnTo>
                    <a:pt x="7871" y="2100"/>
                  </a:lnTo>
                  <a:cubicBezTo>
                    <a:pt x="7871" y="2100"/>
                    <a:pt x="6440" y="1146"/>
                    <a:pt x="4245" y="431"/>
                  </a:cubicBezTo>
                  <a:cubicBezTo>
                    <a:pt x="3053" y="33"/>
                    <a:pt x="1562" y="0"/>
                    <a:pt x="1098" y="0"/>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71;p48">
              <a:extLst>
                <a:ext uri="{FF2B5EF4-FFF2-40B4-BE49-F238E27FC236}">
                  <a16:creationId xmlns:a16="http://schemas.microsoft.com/office/drawing/2014/main" id="{FE3EE18C-7309-B07E-7A42-4C1E66469CCA}"/>
                </a:ext>
              </a:extLst>
            </p:cNvPr>
            <p:cNvSpPr/>
            <p:nvPr/>
          </p:nvSpPr>
          <p:spPr>
            <a:xfrm>
              <a:off x="5006075" y="3875225"/>
              <a:ext cx="233775" cy="160125"/>
            </a:xfrm>
            <a:custGeom>
              <a:avLst/>
              <a:gdLst/>
              <a:ahLst/>
              <a:cxnLst/>
              <a:rect l="l" t="t" r="r" b="b"/>
              <a:pathLst>
                <a:path w="9351" h="6405" extrusionOk="0">
                  <a:moveTo>
                    <a:pt x="3008" y="1"/>
                  </a:moveTo>
                  <a:cubicBezTo>
                    <a:pt x="2213" y="1"/>
                    <a:pt x="698" y="553"/>
                    <a:pt x="239" y="1149"/>
                  </a:cubicBezTo>
                  <a:cubicBezTo>
                    <a:pt x="96" y="1339"/>
                    <a:pt x="49" y="1530"/>
                    <a:pt x="1" y="1769"/>
                  </a:cubicBezTo>
                  <a:cubicBezTo>
                    <a:pt x="1" y="1912"/>
                    <a:pt x="239" y="2103"/>
                    <a:pt x="287" y="2246"/>
                  </a:cubicBezTo>
                  <a:cubicBezTo>
                    <a:pt x="478" y="2723"/>
                    <a:pt x="526" y="3295"/>
                    <a:pt x="669" y="3677"/>
                  </a:cubicBezTo>
                  <a:cubicBezTo>
                    <a:pt x="1193" y="4917"/>
                    <a:pt x="2386" y="5155"/>
                    <a:pt x="3531" y="5680"/>
                  </a:cubicBezTo>
                  <a:cubicBezTo>
                    <a:pt x="4532" y="6109"/>
                    <a:pt x="5346" y="6405"/>
                    <a:pt x="6315" y="6405"/>
                  </a:cubicBezTo>
                  <a:cubicBezTo>
                    <a:pt x="6637" y="6405"/>
                    <a:pt x="6977" y="6372"/>
                    <a:pt x="7347" y="6300"/>
                  </a:cubicBezTo>
                  <a:cubicBezTo>
                    <a:pt x="8158" y="6109"/>
                    <a:pt x="9303" y="5776"/>
                    <a:pt x="9303" y="4774"/>
                  </a:cubicBezTo>
                  <a:cubicBezTo>
                    <a:pt x="9350" y="4058"/>
                    <a:pt x="8539" y="3534"/>
                    <a:pt x="7967" y="2961"/>
                  </a:cubicBezTo>
                  <a:cubicBezTo>
                    <a:pt x="7585" y="2627"/>
                    <a:pt x="7347" y="2150"/>
                    <a:pt x="6965" y="1816"/>
                  </a:cubicBezTo>
                  <a:cubicBezTo>
                    <a:pt x="6059" y="1101"/>
                    <a:pt x="4294" y="51"/>
                    <a:pt x="3101" y="4"/>
                  </a:cubicBezTo>
                  <a:cubicBezTo>
                    <a:pt x="3072" y="2"/>
                    <a:pt x="3040" y="1"/>
                    <a:pt x="3008" y="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72;p48">
              <a:extLst>
                <a:ext uri="{FF2B5EF4-FFF2-40B4-BE49-F238E27FC236}">
                  <a16:creationId xmlns:a16="http://schemas.microsoft.com/office/drawing/2014/main" id="{2D6720AC-C6A8-56AF-B356-044B15B97E68}"/>
                </a:ext>
              </a:extLst>
            </p:cNvPr>
            <p:cNvSpPr/>
            <p:nvPr/>
          </p:nvSpPr>
          <p:spPr>
            <a:xfrm>
              <a:off x="5102675" y="3969350"/>
              <a:ext cx="127625" cy="52050"/>
            </a:xfrm>
            <a:custGeom>
              <a:avLst/>
              <a:gdLst/>
              <a:ahLst/>
              <a:cxnLst/>
              <a:rect l="l" t="t" r="r" b="b"/>
              <a:pathLst>
                <a:path w="5105" h="2082" extrusionOk="0">
                  <a:moveTo>
                    <a:pt x="3103" y="1"/>
                  </a:moveTo>
                  <a:cubicBezTo>
                    <a:pt x="2684" y="1"/>
                    <a:pt x="2207" y="124"/>
                    <a:pt x="1718" y="198"/>
                  </a:cubicBezTo>
                  <a:cubicBezTo>
                    <a:pt x="1336" y="293"/>
                    <a:pt x="1" y="389"/>
                    <a:pt x="144" y="1057"/>
                  </a:cubicBezTo>
                  <a:cubicBezTo>
                    <a:pt x="239" y="1534"/>
                    <a:pt x="955" y="1867"/>
                    <a:pt x="1384" y="1915"/>
                  </a:cubicBezTo>
                  <a:cubicBezTo>
                    <a:pt x="1788" y="2008"/>
                    <a:pt x="2192" y="2081"/>
                    <a:pt x="2596" y="2081"/>
                  </a:cubicBezTo>
                  <a:cubicBezTo>
                    <a:pt x="2812" y="2081"/>
                    <a:pt x="3028" y="2060"/>
                    <a:pt x="3244" y="2011"/>
                  </a:cubicBezTo>
                  <a:cubicBezTo>
                    <a:pt x="4008" y="1820"/>
                    <a:pt x="5105" y="1104"/>
                    <a:pt x="4103" y="484"/>
                  </a:cubicBezTo>
                  <a:cubicBezTo>
                    <a:pt x="3847" y="112"/>
                    <a:pt x="3501" y="1"/>
                    <a:pt x="3103"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73;p48">
              <a:extLst>
                <a:ext uri="{FF2B5EF4-FFF2-40B4-BE49-F238E27FC236}">
                  <a16:creationId xmlns:a16="http://schemas.microsoft.com/office/drawing/2014/main" id="{41C77D4A-175C-15D4-5B82-BBD962AD67E5}"/>
                </a:ext>
              </a:extLst>
            </p:cNvPr>
            <p:cNvSpPr/>
            <p:nvPr/>
          </p:nvSpPr>
          <p:spPr>
            <a:xfrm>
              <a:off x="5020400" y="3903125"/>
              <a:ext cx="45325" cy="71275"/>
            </a:xfrm>
            <a:custGeom>
              <a:avLst/>
              <a:gdLst/>
              <a:ahLst/>
              <a:cxnLst/>
              <a:rect l="l" t="t" r="r" b="b"/>
              <a:pathLst>
                <a:path w="1813" h="2851" extrusionOk="0">
                  <a:moveTo>
                    <a:pt x="980" y="1"/>
                  </a:moveTo>
                  <a:cubicBezTo>
                    <a:pt x="715" y="1"/>
                    <a:pt x="436" y="110"/>
                    <a:pt x="239" y="366"/>
                  </a:cubicBezTo>
                  <a:cubicBezTo>
                    <a:pt x="0" y="653"/>
                    <a:pt x="287" y="1034"/>
                    <a:pt x="382" y="1320"/>
                  </a:cubicBezTo>
                  <a:cubicBezTo>
                    <a:pt x="510" y="1704"/>
                    <a:pt x="562" y="2851"/>
                    <a:pt x="1185" y="2851"/>
                  </a:cubicBezTo>
                  <a:cubicBezTo>
                    <a:pt x="1258" y="2851"/>
                    <a:pt x="1340" y="2835"/>
                    <a:pt x="1431" y="2799"/>
                  </a:cubicBezTo>
                  <a:cubicBezTo>
                    <a:pt x="1670" y="2704"/>
                    <a:pt x="1718" y="2513"/>
                    <a:pt x="1718" y="2227"/>
                  </a:cubicBezTo>
                  <a:cubicBezTo>
                    <a:pt x="1670" y="1845"/>
                    <a:pt x="1622" y="1607"/>
                    <a:pt x="1718" y="1225"/>
                  </a:cubicBezTo>
                  <a:cubicBezTo>
                    <a:pt x="1718" y="1034"/>
                    <a:pt x="1813" y="748"/>
                    <a:pt x="1765" y="557"/>
                  </a:cubicBezTo>
                  <a:cubicBezTo>
                    <a:pt x="1709" y="221"/>
                    <a:pt x="1358" y="1"/>
                    <a:pt x="980"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74;p48">
              <a:extLst>
                <a:ext uri="{FF2B5EF4-FFF2-40B4-BE49-F238E27FC236}">
                  <a16:creationId xmlns:a16="http://schemas.microsoft.com/office/drawing/2014/main" id="{6A3A4338-8630-9EAD-D8AE-45DC81A86B22}"/>
                </a:ext>
              </a:extLst>
            </p:cNvPr>
            <p:cNvSpPr/>
            <p:nvPr/>
          </p:nvSpPr>
          <p:spPr>
            <a:xfrm>
              <a:off x="4859400" y="3325350"/>
              <a:ext cx="354625" cy="223400"/>
            </a:xfrm>
            <a:custGeom>
              <a:avLst/>
              <a:gdLst/>
              <a:ahLst/>
              <a:cxnLst/>
              <a:rect l="l" t="t" r="r" b="b"/>
              <a:pathLst>
                <a:path w="14185" h="8936" extrusionOk="0">
                  <a:moveTo>
                    <a:pt x="12115" y="0"/>
                  </a:moveTo>
                  <a:cubicBezTo>
                    <a:pt x="12052" y="0"/>
                    <a:pt x="11988" y="3"/>
                    <a:pt x="11926" y="9"/>
                  </a:cubicBezTo>
                  <a:cubicBezTo>
                    <a:pt x="10829" y="152"/>
                    <a:pt x="8968" y="724"/>
                    <a:pt x="8205" y="1630"/>
                  </a:cubicBezTo>
                  <a:cubicBezTo>
                    <a:pt x="6154" y="3538"/>
                    <a:pt x="6727" y="4683"/>
                    <a:pt x="5534" y="5256"/>
                  </a:cubicBezTo>
                  <a:cubicBezTo>
                    <a:pt x="4532" y="5780"/>
                    <a:pt x="3387" y="5876"/>
                    <a:pt x="2338" y="6305"/>
                  </a:cubicBezTo>
                  <a:cubicBezTo>
                    <a:pt x="1575" y="6591"/>
                    <a:pt x="1" y="7450"/>
                    <a:pt x="812" y="8452"/>
                  </a:cubicBezTo>
                  <a:cubicBezTo>
                    <a:pt x="1193" y="8881"/>
                    <a:pt x="1766" y="8833"/>
                    <a:pt x="2290" y="8881"/>
                  </a:cubicBezTo>
                  <a:cubicBezTo>
                    <a:pt x="2820" y="8903"/>
                    <a:pt x="3461" y="8935"/>
                    <a:pt x="4112" y="8935"/>
                  </a:cubicBezTo>
                  <a:cubicBezTo>
                    <a:pt x="4867" y="8935"/>
                    <a:pt x="5634" y="8892"/>
                    <a:pt x="6249" y="8738"/>
                  </a:cubicBezTo>
                  <a:cubicBezTo>
                    <a:pt x="6917" y="8547"/>
                    <a:pt x="7156" y="8309"/>
                    <a:pt x="7442" y="7641"/>
                  </a:cubicBezTo>
                  <a:cubicBezTo>
                    <a:pt x="7919" y="6591"/>
                    <a:pt x="8014" y="5637"/>
                    <a:pt x="8968" y="4779"/>
                  </a:cubicBezTo>
                  <a:cubicBezTo>
                    <a:pt x="9922" y="3872"/>
                    <a:pt x="11210" y="3491"/>
                    <a:pt x="12355" y="2871"/>
                  </a:cubicBezTo>
                  <a:cubicBezTo>
                    <a:pt x="12832" y="2632"/>
                    <a:pt x="13452" y="2346"/>
                    <a:pt x="13691" y="1774"/>
                  </a:cubicBezTo>
                  <a:cubicBezTo>
                    <a:pt x="14184" y="697"/>
                    <a:pt x="13117" y="0"/>
                    <a:pt x="12115"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75;p48">
              <a:extLst>
                <a:ext uri="{FF2B5EF4-FFF2-40B4-BE49-F238E27FC236}">
                  <a16:creationId xmlns:a16="http://schemas.microsoft.com/office/drawing/2014/main" id="{3E45C5BB-5688-8A9D-3104-3233771C9290}"/>
                </a:ext>
              </a:extLst>
            </p:cNvPr>
            <p:cNvSpPr/>
            <p:nvPr/>
          </p:nvSpPr>
          <p:spPr>
            <a:xfrm>
              <a:off x="5695350" y="3499600"/>
              <a:ext cx="256425" cy="210575"/>
            </a:xfrm>
            <a:custGeom>
              <a:avLst/>
              <a:gdLst/>
              <a:ahLst/>
              <a:cxnLst/>
              <a:rect l="l" t="t" r="r" b="b"/>
              <a:pathLst>
                <a:path w="10257" h="8423" extrusionOk="0">
                  <a:moveTo>
                    <a:pt x="3929" y="0"/>
                  </a:moveTo>
                  <a:cubicBezTo>
                    <a:pt x="3876" y="0"/>
                    <a:pt x="3823" y="1"/>
                    <a:pt x="3769" y="3"/>
                  </a:cubicBezTo>
                  <a:cubicBezTo>
                    <a:pt x="2338" y="51"/>
                    <a:pt x="1670" y="1434"/>
                    <a:pt x="669" y="2817"/>
                  </a:cubicBezTo>
                  <a:cubicBezTo>
                    <a:pt x="430" y="3103"/>
                    <a:pt x="192" y="3294"/>
                    <a:pt x="144" y="3676"/>
                  </a:cubicBezTo>
                  <a:cubicBezTo>
                    <a:pt x="1" y="5107"/>
                    <a:pt x="2052" y="5489"/>
                    <a:pt x="3006" y="5679"/>
                  </a:cubicBezTo>
                  <a:cubicBezTo>
                    <a:pt x="3531" y="5822"/>
                    <a:pt x="4151" y="5822"/>
                    <a:pt x="4628" y="5966"/>
                  </a:cubicBezTo>
                  <a:cubicBezTo>
                    <a:pt x="5439" y="6252"/>
                    <a:pt x="5916" y="6920"/>
                    <a:pt x="6488" y="7444"/>
                  </a:cubicBezTo>
                  <a:cubicBezTo>
                    <a:pt x="6870" y="7826"/>
                    <a:pt x="7299" y="8255"/>
                    <a:pt x="7872" y="8398"/>
                  </a:cubicBezTo>
                  <a:cubicBezTo>
                    <a:pt x="7958" y="8415"/>
                    <a:pt x="8048" y="8423"/>
                    <a:pt x="8139" y="8423"/>
                  </a:cubicBezTo>
                  <a:cubicBezTo>
                    <a:pt x="9095" y="8423"/>
                    <a:pt x="10213" y="7544"/>
                    <a:pt x="10257" y="6586"/>
                  </a:cubicBezTo>
                  <a:cubicBezTo>
                    <a:pt x="10257" y="6013"/>
                    <a:pt x="9923" y="5536"/>
                    <a:pt x="9636" y="5107"/>
                  </a:cubicBezTo>
                  <a:cubicBezTo>
                    <a:pt x="9112" y="4439"/>
                    <a:pt x="7967" y="3533"/>
                    <a:pt x="7538" y="2722"/>
                  </a:cubicBezTo>
                  <a:cubicBezTo>
                    <a:pt x="6527" y="610"/>
                    <a:pt x="5296" y="0"/>
                    <a:pt x="3929"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76;p48">
              <a:extLst>
                <a:ext uri="{FF2B5EF4-FFF2-40B4-BE49-F238E27FC236}">
                  <a16:creationId xmlns:a16="http://schemas.microsoft.com/office/drawing/2014/main" id="{328C8245-5FFD-EC63-7214-084E4ACB1110}"/>
                </a:ext>
              </a:extLst>
            </p:cNvPr>
            <p:cNvSpPr/>
            <p:nvPr/>
          </p:nvSpPr>
          <p:spPr>
            <a:xfrm>
              <a:off x="5744250" y="3569325"/>
              <a:ext cx="166975" cy="99125"/>
            </a:xfrm>
            <a:custGeom>
              <a:avLst/>
              <a:gdLst/>
              <a:ahLst/>
              <a:cxnLst/>
              <a:rect l="l" t="t" r="r" b="b"/>
              <a:pathLst>
                <a:path w="6679" h="3965" extrusionOk="0">
                  <a:moveTo>
                    <a:pt x="1000" y="0"/>
                  </a:moveTo>
                  <a:cubicBezTo>
                    <a:pt x="875" y="0"/>
                    <a:pt x="752" y="20"/>
                    <a:pt x="621" y="76"/>
                  </a:cubicBezTo>
                  <a:cubicBezTo>
                    <a:pt x="239" y="267"/>
                    <a:pt x="1" y="648"/>
                    <a:pt x="144" y="1078"/>
                  </a:cubicBezTo>
                  <a:cubicBezTo>
                    <a:pt x="382" y="1793"/>
                    <a:pt x="1384" y="1984"/>
                    <a:pt x="2004" y="2175"/>
                  </a:cubicBezTo>
                  <a:cubicBezTo>
                    <a:pt x="3101" y="2556"/>
                    <a:pt x="3817" y="3606"/>
                    <a:pt x="4962" y="3892"/>
                  </a:cubicBezTo>
                  <a:cubicBezTo>
                    <a:pt x="5116" y="3938"/>
                    <a:pt x="5260" y="3965"/>
                    <a:pt x="5392" y="3965"/>
                  </a:cubicBezTo>
                  <a:cubicBezTo>
                    <a:pt x="5670" y="3965"/>
                    <a:pt x="5897" y="3849"/>
                    <a:pt x="6059" y="3558"/>
                  </a:cubicBezTo>
                  <a:cubicBezTo>
                    <a:pt x="6679" y="2461"/>
                    <a:pt x="4723" y="362"/>
                    <a:pt x="1622" y="76"/>
                  </a:cubicBezTo>
                  <a:cubicBezTo>
                    <a:pt x="1391" y="47"/>
                    <a:pt x="1194" y="0"/>
                    <a:pt x="1000"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77;p48">
              <a:extLst>
                <a:ext uri="{FF2B5EF4-FFF2-40B4-BE49-F238E27FC236}">
                  <a16:creationId xmlns:a16="http://schemas.microsoft.com/office/drawing/2014/main" id="{E53297DB-3FED-3048-29B5-4FC521BCD2AA}"/>
                </a:ext>
              </a:extLst>
            </p:cNvPr>
            <p:cNvSpPr/>
            <p:nvPr/>
          </p:nvSpPr>
          <p:spPr>
            <a:xfrm>
              <a:off x="5283225" y="4007800"/>
              <a:ext cx="15050" cy="17900"/>
            </a:xfrm>
            <a:custGeom>
              <a:avLst/>
              <a:gdLst/>
              <a:ahLst/>
              <a:cxnLst/>
              <a:rect l="l" t="t" r="r" b="b"/>
              <a:pathLst>
                <a:path w="602" h="716" extrusionOk="0">
                  <a:moveTo>
                    <a:pt x="240" y="0"/>
                  </a:moveTo>
                  <a:cubicBezTo>
                    <a:pt x="125" y="0"/>
                    <a:pt x="1" y="92"/>
                    <a:pt x="29" y="234"/>
                  </a:cubicBezTo>
                  <a:cubicBezTo>
                    <a:pt x="74" y="412"/>
                    <a:pt x="202" y="716"/>
                    <a:pt x="413" y="716"/>
                  </a:cubicBezTo>
                  <a:cubicBezTo>
                    <a:pt x="428" y="716"/>
                    <a:pt x="443" y="714"/>
                    <a:pt x="458" y="711"/>
                  </a:cubicBezTo>
                  <a:cubicBezTo>
                    <a:pt x="554" y="711"/>
                    <a:pt x="602" y="663"/>
                    <a:pt x="602" y="616"/>
                  </a:cubicBezTo>
                  <a:cubicBezTo>
                    <a:pt x="554" y="425"/>
                    <a:pt x="411" y="329"/>
                    <a:pt x="411" y="139"/>
                  </a:cubicBezTo>
                  <a:cubicBezTo>
                    <a:pt x="392" y="42"/>
                    <a:pt x="318" y="0"/>
                    <a:pt x="240"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78;p48">
              <a:extLst>
                <a:ext uri="{FF2B5EF4-FFF2-40B4-BE49-F238E27FC236}">
                  <a16:creationId xmlns:a16="http://schemas.microsoft.com/office/drawing/2014/main" id="{C472351F-8789-E7C6-19B0-012CE20D7E04}"/>
                </a:ext>
              </a:extLst>
            </p:cNvPr>
            <p:cNvSpPr/>
            <p:nvPr/>
          </p:nvSpPr>
          <p:spPr>
            <a:xfrm>
              <a:off x="5329425" y="4013650"/>
              <a:ext cx="23700" cy="15750"/>
            </a:xfrm>
            <a:custGeom>
              <a:avLst/>
              <a:gdLst/>
              <a:ahLst/>
              <a:cxnLst/>
              <a:rect l="l" t="t" r="r" b="b"/>
              <a:pathLst>
                <a:path w="948" h="630" extrusionOk="0">
                  <a:moveTo>
                    <a:pt x="757" y="0"/>
                  </a:moveTo>
                  <a:cubicBezTo>
                    <a:pt x="471" y="48"/>
                    <a:pt x="185" y="143"/>
                    <a:pt x="41" y="429"/>
                  </a:cubicBezTo>
                  <a:cubicBezTo>
                    <a:pt x="0" y="512"/>
                    <a:pt x="101" y="630"/>
                    <a:pt x="191" y="630"/>
                  </a:cubicBezTo>
                  <a:cubicBezTo>
                    <a:pt x="205" y="630"/>
                    <a:pt x="219" y="627"/>
                    <a:pt x="232" y="620"/>
                  </a:cubicBezTo>
                  <a:cubicBezTo>
                    <a:pt x="471" y="525"/>
                    <a:pt x="614" y="382"/>
                    <a:pt x="852" y="286"/>
                  </a:cubicBezTo>
                  <a:cubicBezTo>
                    <a:pt x="948" y="191"/>
                    <a:pt x="900" y="0"/>
                    <a:pt x="757"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79;p48">
              <a:extLst>
                <a:ext uri="{FF2B5EF4-FFF2-40B4-BE49-F238E27FC236}">
                  <a16:creationId xmlns:a16="http://schemas.microsoft.com/office/drawing/2014/main" id="{0BECFE99-8972-C5BF-922B-F4B41B4E9796}"/>
                </a:ext>
              </a:extLst>
            </p:cNvPr>
            <p:cNvSpPr/>
            <p:nvPr/>
          </p:nvSpPr>
          <p:spPr>
            <a:xfrm>
              <a:off x="5312550" y="3825000"/>
              <a:ext cx="16375" cy="11975"/>
            </a:xfrm>
            <a:custGeom>
              <a:avLst/>
              <a:gdLst/>
              <a:ahLst/>
              <a:cxnLst/>
              <a:rect l="l" t="t" r="r" b="b"/>
              <a:pathLst>
                <a:path w="655" h="479" extrusionOk="0">
                  <a:moveTo>
                    <a:pt x="188" y="0"/>
                  </a:moveTo>
                  <a:cubicBezTo>
                    <a:pt x="158" y="0"/>
                    <a:pt x="127" y="3"/>
                    <a:pt x="96" y="9"/>
                  </a:cubicBezTo>
                  <a:cubicBezTo>
                    <a:pt x="49" y="9"/>
                    <a:pt x="1" y="57"/>
                    <a:pt x="49" y="105"/>
                  </a:cubicBezTo>
                  <a:cubicBezTo>
                    <a:pt x="239" y="200"/>
                    <a:pt x="335" y="343"/>
                    <a:pt x="478" y="439"/>
                  </a:cubicBezTo>
                  <a:cubicBezTo>
                    <a:pt x="506" y="467"/>
                    <a:pt x="534" y="478"/>
                    <a:pt x="558" y="478"/>
                  </a:cubicBezTo>
                  <a:cubicBezTo>
                    <a:pt x="617" y="478"/>
                    <a:pt x="655" y="411"/>
                    <a:pt x="621" y="343"/>
                  </a:cubicBezTo>
                  <a:cubicBezTo>
                    <a:pt x="580" y="135"/>
                    <a:pt x="393" y="0"/>
                    <a:pt x="188"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80;p48">
              <a:extLst>
                <a:ext uri="{FF2B5EF4-FFF2-40B4-BE49-F238E27FC236}">
                  <a16:creationId xmlns:a16="http://schemas.microsoft.com/office/drawing/2014/main" id="{01B56127-701A-D92F-1D25-1B9374917A97}"/>
                </a:ext>
              </a:extLst>
            </p:cNvPr>
            <p:cNvSpPr/>
            <p:nvPr/>
          </p:nvSpPr>
          <p:spPr>
            <a:xfrm>
              <a:off x="5126850" y="3424825"/>
              <a:ext cx="13725" cy="10700"/>
            </a:xfrm>
            <a:custGeom>
              <a:avLst/>
              <a:gdLst/>
              <a:ahLst/>
              <a:cxnLst/>
              <a:rect l="l" t="t" r="r" b="b"/>
              <a:pathLst>
                <a:path w="549" h="428" extrusionOk="0">
                  <a:moveTo>
                    <a:pt x="262" y="1"/>
                  </a:moveTo>
                  <a:cubicBezTo>
                    <a:pt x="214" y="1"/>
                    <a:pt x="167" y="25"/>
                    <a:pt x="131" y="84"/>
                  </a:cubicBezTo>
                  <a:lnTo>
                    <a:pt x="83" y="180"/>
                  </a:lnTo>
                  <a:cubicBezTo>
                    <a:pt x="0" y="304"/>
                    <a:pt x="97" y="427"/>
                    <a:pt x="217" y="427"/>
                  </a:cubicBezTo>
                  <a:cubicBezTo>
                    <a:pt x="236" y="427"/>
                    <a:pt x="255" y="424"/>
                    <a:pt x="274" y="418"/>
                  </a:cubicBezTo>
                  <a:lnTo>
                    <a:pt x="369" y="323"/>
                  </a:lnTo>
                  <a:cubicBezTo>
                    <a:pt x="548" y="215"/>
                    <a:pt x="405" y="1"/>
                    <a:pt x="262"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81;p48">
              <a:extLst>
                <a:ext uri="{FF2B5EF4-FFF2-40B4-BE49-F238E27FC236}">
                  <a16:creationId xmlns:a16="http://schemas.microsoft.com/office/drawing/2014/main" id="{B9C28197-3D9B-78D0-8593-4E6A648C5CCD}"/>
                </a:ext>
              </a:extLst>
            </p:cNvPr>
            <p:cNvSpPr/>
            <p:nvPr/>
          </p:nvSpPr>
          <p:spPr>
            <a:xfrm>
              <a:off x="5144425" y="3431225"/>
              <a:ext cx="9550" cy="12875"/>
            </a:xfrm>
            <a:custGeom>
              <a:avLst/>
              <a:gdLst/>
              <a:ahLst/>
              <a:cxnLst/>
              <a:rect l="l" t="t" r="r" b="b"/>
              <a:pathLst>
                <a:path w="382" h="515" extrusionOk="0">
                  <a:moveTo>
                    <a:pt x="237" y="0"/>
                  </a:moveTo>
                  <a:cubicBezTo>
                    <a:pt x="220" y="0"/>
                    <a:pt x="204" y="6"/>
                    <a:pt x="191" y="19"/>
                  </a:cubicBezTo>
                  <a:cubicBezTo>
                    <a:pt x="0" y="114"/>
                    <a:pt x="0" y="257"/>
                    <a:pt x="96" y="448"/>
                  </a:cubicBezTo>
                  <a:cubicBezTo>
                    <a:pt x="117" y="491"/>
                    <a:pt x="167" y="515"/>
                    <a:pt x="216" y="515"/>
                  </a:cubicBezTo>
                  <a:cubicBezTo>
                    <a:pt x="276" y="515"/>
                    <a:pt x="334" y="479"/>
                    <a:pt x="334" y="401"/>
                  </a:cubicBezTo>
                  <a:cubicBezTo>
                    <a:pt x="382" y="305"/>
                    <a:pt x="382" y="210"/>
                    <a:pt x="334" y="114"/>
                  </a:cubicBezTo>
                  <a:cubicBezTo>
                    <a:pt x="334" y="45"/>
                    <a:pt x="283" y="0"/>
                    <a:pt x="237"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82;p48">
              <a:extLst>
                <a:ext uri="{FF2B5EF4-FFF2-40B4-BE49-F238E27FC236}">
                  <a16:creationId xmlns:a16="http://schemas.microsoft.com/office/drawing/2014/main" id="{A1B4BD94-F425-1EE1-671E-6465BD16198A}"/>
                </a:ext>
              </a:extLst>
            </p:cNvPr>
            <p:cNvSpPr/>
            <p:nvPr/>
          </p:nvSpPr>
          <p:spPr>
            <a:xfrm>
              <a:off x="5378150" y="3338675"/>
              <a:ext cx="19100" cy="8675"/>
            </a:xfrm>
            <a:custGeom>
              <a:avLst/>
              <a:gdLst/>
              <a:ahLst/>
              <a:cxnLst/>
              <a:rect l="l" t="t" r="r" b="b"/>
              <a:pathLst>
                <a:path w="764" h="347" extrusionOk="0">
                  <a:moveTo>
                    <a:pt x="144" y="0"/>
                  </a:moveTo>
                  <a:cubicBezTo>
                    <a:pt x="48" y="0"/>
                    <a:pt x="1" y="96"/>
                    <a:pt x="96" y="191"/>
                  </a:cubicBezTo>
                  <a:cubicBezTo>
                    <a:pt x="213" y="269"/>
                    <a:pt x="330" y="347"/>
                    <a:pt x="472" y="347"/>
                  </a:cubicBezTo>
                  <a:cubicBezTo>
                    <a:pt x="505" y="347"/>
                    <a:pt x="538" y="343"/>
                    <a:pt x="573" y="334"/>
                  </a:cubicBezTo>
                  <a:cubicBezTo>
                    <a:pt x="716" y="334"/>
                    <a:pt x="764" y="143"/>
                    <a:pt x="668" y="96"/>
                  </a:cubicBezTo>
                  <a:cubicBezTo>
                    <a:pt x="478" y="0"/>
                    <a:pt x="334" y="0"/>
                    <a:pt x="144"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83;p48">
              <a:extLst>
                <a:ext uri="{FF2B5EF4-FFF2-40B4-BE49-F238E27FC236}">
                  <a16:creationId xmlns:a16="http://schemas.microsoft.com/office/drawing/2014/main" id="{EF346F36-C939-8374-687F-85BF18AA0CFB}"/>
                </a:ext>
              </a:extLst>
            </p:cNvPr>
            <p:cNvSpPr/>
            <p:nvPr/>
          </p:nvSpPr>
          <p:spPr>
            <a:xfrm>
              <a:off x="4913075" y="3886475"/>
              <a:ext cx="73950" cy="57650"/>
            </a:xfrm>
            <a:custGeom>
              <a:avLst/>
              <a:gdLst/>
              <a:ahLst/>
              <a:cxnLst/>
              <a:rect l="l" t="t" r="r" b="b"/>
              <a:pathLst>
                <a:path w="2958" h="2306" extrusionOk="0">
                  <a:moveTo>
                    <a:pt x="991" y="1"/>
                  </a:moveTo>
                  <a:cubicBezTo>
                    <a:pt x="680" y="1"/>
                    <a:pt x="358" y="129"/>
                    <a:pt x="96" y="317"/>
                  </a:cubicBezTo>
                  <a:cubicBezTo>
                    <a:pt x="0" y="412"/>
                    <a:pt x="0" y="555"/>
                    <a:pt x="96" y="651"/>
                  </a:cubicBezTo>
                  <a:cubicBezTo>
                    <a:pt x="477" y="889"/>
                    <a:pt x="716" y="1176"/>
                    <a:pt x="907" y="1509"/>
                  </a:cubicBezTo>
                  <a:cubicBezTo>
                    <a:pt x="1050" y="1700"/>
                    <a:pt x="1145" y="1891"/>
                    <a:pt x="1336" y="2034"/>
                  </a:cubicBezTo>
                  <a:cubicBezTo>
                    <a:pt x="1571" y="2191"/>
                    <a:pt x="1879" y="2305"/>
                    <a:pt x="2163" y="2305"/>
                  </a:cubicBezTo>
                  <a:cubicBezTo>
                    <a:pt x="2397" y="2305"/>
                    <a:pt x="2616" y="2228"/>
                    <a:pt x="2767" y="2034"/>
                  </a:cubicBezTo>
                  <a:cubicBezTo>
                    <a:pt x="2910" y="1891"/>
                    <a:pt x="2958" y="1700"/>
                    <a:pt x="2910" y="1509"/>
                  </a:cubicBezTo>
                  <a:cubicBezTo>
                    <a:pt x="2910" y="1319"/>
                    <a:pt x="2815" y="1223"/>
                    <a:pt x="2767" y="1032"/>
                  </a:cubicBezTo>
                  <a:cubicBezTo>
                    <a:pt x="2767" y="842"/>
                    <a:pt x="2815" y="794"/>
                    <a:pt x="2719" y="651"/>
                  </a:cubicBezTo>
                  <a:cubicBezTo>
                    <a:pt x="2242" y="31"/>
                    <a:pt x="1384" y="78"/>
                    <a:pt x="1240" y="31"/>
                  </a:cubicBezTo>
                  <a:cubicBezTo>
                    <a:pt x="1159" y="10"/>
                    <a:pt x="1075" y="1"/>
                    <a:pt x="991"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84;p48">
              <a:extLst>
                <a:ext uri="{FF2B5EF4-FFF2-40B4-BE49-F238E27FC236}">
                  <a16:creationId xmlns:a16="http://schemas.microsoft.com/office/drawing/2014/main" id="{03D7739C-28EC-0368-4CEA-3FB892177B41}"/>
                </a:ext>
              </a:extLst>
            </p:cNvPr>
            <p:cNvSpPr/>
            <p:nvPr/>
          </p:nvSpPr>
          <p:spPr>
            <a:xfrm>
              <a:off x="4894000" y="3862600"/>
              <a:ext cx="15525" cy="18700"/>
            </a:xfrm>
            <a:custGeom>
              <a:avLst/>
              <a:gdLst/>
              <a:ahLst/>
              <a:cxnLst/>
              <a:rect l="l" t="t" r="r" b="b"/>
              <a:pathLst>
                <a:path w="621" h="748" extrusionOk="0">
                  <a:moveTo>
                    <a:pt x="455" y="0"/>
                  </a:moveTo>
                  <a:cubicBezTo>
                    <a:pt x="429" y="0"/>
                    <a:pt x="401" y="12"/>
                    <a:pt x="382" y="32"/>
                  </a:cubicBezTo>
                  <a:cubicBezTo>
                    <a:pt x="143" y="127"/>
                    <a:pt x="0" y="461"/>
                    <a:pt x="95" y="700"/>
                  </a:cubicBezTo>
                  <a:cubicBezTo>
                    <a:pt x="143" y="700"/>
                    <a:pt x="191" y="747"/>
                    <a:pt x="239" y="747"/>
                  </a:cubicBezTo>
                  <a:cubicBezTo>
                    <a:pt x="477" y="652"/>
                    <a:pt x="620" y="318"/>
                    <a:pt x="525" y="79"/>
                  </a:cubicBezTo>
                  <a:cubicBezTo>
                    <a:pt x="525" y="24"/>
                    <a:pt x="492" y="0"/>
                    <a:pt x="455"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85;p48">
              <a:extLst>
                <a:ext uri="{FF2B5EF4-FFF2-40B4-BE49-F238E27FC236}">
                  <a16:creationId xmlns:a16="http://schemas.microsoft.com/office/drawing/2014/main" id="{8ABD2029-3A6E-B6B8-B0CD-6DCF5D9688CF}"/>
                </a:ext>
              </a:extLst>
            </p:cNvPr>
            <p:cNvSpPr/>
            <p:nvPr/>
          </p:nvSpPr>
          <p:spPr>
            <a:xfrm>
              <a:off x="4959900" y="3955050"/>
              <a:ext cx="21175" cy="10900"/>
            </a:xfrm>
            <a:custGeom>
              <a:avLst/>
              <a:gdLst/>
              <a:ahLst/>
              <a:cxnLst/>
              <a:rect l="l" t="t" r="r" b="b"/>
              <a:pathLst>
                <a:path w="847" h="436" extrusionOk="0">
                  <a:moveTo>
                    <a:pt x="225" y="0"/>
                  </a:moveTo>
                  <a:cubicBezTo>
                    <a:pt x="68" y="0"/>
                    <a:pt x="0" y="202"/>
                    <a:pt x="131" y="245"/>
                  </a:cubicBezTo>
                  <a:cubicBezTo>
                    <a:pt x="321" y="388"/>
                    <a:pt x="465" y="436"/>
                    <a:pt x="703" y="436"/>
                  </a:cubicBezTo>
                  <a:cubicBezTo>
                    <a:pt x="846" y="436"/>
                    <a:pt x="846" y="245"/>
                    <a:pt x="751" y="197"/>
                  </a:cubicBezTo>
                  <a:cubicBezTo>
                    <a:pt x="608" y="54"/>
                    <a:pt x="465" y="7"/>
                    <a:pt x="274" y="7"/>
                  </a:cubicBezTo>
                  <a:cubicBezTo>
                    <a:pt x="257" y="2"/>
                    <a:pt x="240" y="0"/>
                    <a:pt x="225"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86;p48">
              <a:extLst>
                <a:ext uri="{FF2B5EF4-FFF2-40B4-BE49-F238E27FC236}">
                  <a16:creationId xmlns:a16="http://schemas.microsoft.com/office/drawing/2014/main" id="{50703B5B-17C9-4573-F535-B7DF5C8CAE6A}"/>
                </a:ext>
              </a:extLst>
            </p:cNvPr>
            <p:cNvSpPr/>
            <p:nvPr/>
          </p:nvSpPr>
          <p:spPr>
            <a:xfrm>
              <a:off x="5462825" y="3908700"/>
              <a:ext cx="26250" cy="14650"/>
            </a:xfrm>
            <a:custGeom>
              <a:avLst/>
              <a:gdLst/>
              <a:ahLst/>
              <a:cxnLst/>
              <a:rect l="l" t="t" r="r" b="b"/>
              <a:pathLst>
                <a:path w="1050" h="586" extrusionOk="0">
                  <a:moveTo>
                    <a:pt x="763" y="0"/>
                  </a:moveTo>
                  <a:cubicBezTo>
                    <a:pt x="525" y="48"/>
                    <a:pt x="286" y="48"/>
                    <a:pt x="143" y="191"/>
                  </a:cubicBezTo>
                  <a:cubicBezTo>
                    <a:pt x="0" y="287"/>
                    <a:pt x="0" y="525"/>
                    <a:pt x="191" y="573"/>
                  </a:cubicBezTo>
                  <a:cubicBezTo>
                    <a:pt x="237" y="582"/>
                    <a:pt x="280" y="586"/>
                    <a:pt x="323" y="586"/>
                  </a:cubicBezTo>
                  <a:cubicBezTo>
                    <a:pt x="502" y="586"/>
                    <a:pt x="657" y="516"/>
                    <a:pt x="811" y="477"/>
                  </a:cubicBezTo>
                  <a:cubicBezTo>
                    <a:pt x="1050" y="382"/>
                    <a:pt x="1050" y="0"/>
                    <a:pt x="763"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87;p48">
              <a:extLst>
                <a:ext uri="{FF2B5EF4-FFF2-40B4-BE49-F238E27FC236}">
                  <a16:creationId xmlns:a16="http://schemas.microsoft.com/office/drawing/2014/main" id="{69FC7E83-C805-09CB-BB06-FD0A08471A05}"/>
                </a:ext>
              </a:extLst>
            </p:cNvPr>
            <p:cNvSpPr/>
            <p:nvPr/>
          </p:nvSpPr>
          <p:spPr>
            <a:xfrm>
              <a:off x="4828400" y="3537500"/>
              <a:ext cx="13150" cy="15850"/>
            </a:xfrm>
            <a:custGeom>
              <a:avLst/>
              <a:gdLst/>
              <a:ahLst/>
              <a:cxnLst/>
              <a:rect l="l" t="t" r="r" b="b"/>
              <a:pathLst>
                <a:path w="526" h="634" extrusionOk="0">
                  <a:moveTo>
                    <a:pt x="113" y="1"/>
                  </a:moveTo>
                  <a:cubicBezTo>
                    <a:pt x="64" y="1"/>
                    <a:pt x="0" y="79"/>
                    <a:pt x="0" y="156"/>
                  </a:cubicBezTo>
                  <a:cubicBezTo>
                    <a:pt x="48" y="347"/>
                    <a:pt x="96" y="586"/>
                    <a:pt x="334" y="633"/>
                  </a:cubicBezTo>
                  <a:cubicBezTo>
                    <a:pt x="430" y="633"/>
                    <a:pt x="477" y="586"/>
                    <a:pt x="477" y="538"/>
                  </a:cubicBezTo>
                  <a:cubicBezTo>
                    <a:pt x="525" y="252"/>
                    <a:pt x="382" y="156"/>
                    <a:pt x="144" y="13"/>
                  </a:cubicBezTo>
                  <a:cubicBezTo>
                    <a:pt x="135" y="5"/>
                    <a:pt x="124" y="1"/>
                    <a:pt x="113"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88;p48">
              <a:extLst>
                <a:ext uri="{FF2B5EF4-FFF2-40B4-BE49-F238E27FC236}">
                  <a16:creationId xmlns:a16="http://schemas.microsoft.com/office/drawing/2014/main" id="{09341606-986C-B067-D22F-A21E885EE1AB}"/>
                </a:ext>
              </a:extLst>
            </p:cNvPr>
            <p:cNvSpPr/>
            <p:nvPr/>
          </p:nvSpPr>
          <p:spPr>
            <a:xfrm>
              <a:off x="4842700" y="3546175"/>
              <a:ext cx="22700" cy="13125"/>
            </a:xfrm>
            <a:custGeom>
              <a:avLst/>
              <a:gdLst/>
              <a:ahLst/>
              <a:cxnLst/>
              <a:rect l="l" t="t" r="r" b="b"/>
              <a:pathLst>
                <a:path w="908" h="525" extrusionOk="0">
                  <a:moveTo>
                    <a:pt x="669" y="0"/>
                  </a:moveTo>
                  <a:cubicBezTo>
                    <a:pt x="430" y="0"/>
                    <a:pt x="239" y="48"/>
                    <a:pt x="96" y="286"/>
                  </a:cubicBezTo>
                  <a:cubicBezTo>
                    <a:pt x="1" y="382"/>
                    <a:pt x="144" y="525"/>
                    <a:pt x="239" y="525"/>
                  </a:cubicBezTo>
                  <a:cubicBezTo>
                    <a:pt x="430" y="525"/>
                    <a:pt x="573" y="477"/>
                    <a:pt x="716" y="382"/>
                  </a:cubicBezTo>
                  <a:cubicBezTo>
                    <a:pt x="907" y="334"/>
                    <a:pt x="907" y="0"/>
                    <a:pt x="669"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89;p48">
              <a:extLst>
                <a:ext uri="{FF2B5EF4-FFF2-40B4-BE49-F238E27FC236}">
                  <a16:creationId xmlns:a16="http://schemas.microsoft.com/office/drawing/2014/main" id="{77B96825-D146-984F-7FF6-07E3023CF7C8}"/>
                </a:ext>
              </a:extLst>
            </p:cNvPr>
            <p:cNvSpPr/>
            <p:nvPr/>
          </p:nvSpPr>
          <p:spPr>
            <a:xfrm>
              <a:off x="4811000" y="3572175"/>
              <a:ext cx="16225" cy="10750"/>
            </a:xfrm>
            <a:custGeom>
              <a:avLst/>
              <a:gdLst/>
              <a:ahLst/>
              <a:cxnLst/>
              <a:rect l="l" t="t" r="r" b="b"/>
              <a:pathLst>
                <a:path w="649" h="430" extrusionOk="0">
                  <a:moveTo>
                    <a:pt x="210" y="0"/>
                  </a:moveTo>
                  <a:cubicBezTo>
                    <a:pt x="91" y="0"/>
                    <a:pt x="0" y="124"/>
                    <a:pt x="124" y="248"/>
                  </a:cubicBezTo>
                  <a:cubicBezTo>
                    <a:pt x="227" y="351"/>
                    <a:pt x="306" y="430"/>
                    <a:pt x="413" y="430"/>
                  </a:cubicBezTo>
                  <a:cubicBezTo>
                    <a:pt x="454" y="430"/>
                    <a:pt x="500" y="418"/>
                    <a:pt x="553" y="391"/>
                  </a:cubicBezTo>
                  <a:cubicBezTo>
                    <a:pt x="601" y="391"/>
                    <a:pt x="649" y="296"/>
                    <a:pt x="649" y="248"/>
                  </a:cubicBezTo>
                  <a:cubicBezTo>
                    <a:pt x="553" y="57"/>
                    <a:pt x="458" y="10"/>
                    <a:pt x="267" y="10"/>
                  </a:cubicBezTo>
                  <a:cubicBezTo>
                    <a:pt x="248" y="3"/>
                    <a:pt x="229" y="0"/>
                    <a:pt x="210"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90;p48">
              <a:extLst>
                <a:ext uri="{FF2B5EF4-FFF2-40B4-BE49-F238E27FC236}">
                  <a16:creationId xmlns:a16="http://schemas.microsoft.com/office/drawing/2014/main" id="{67F9E013-5527-24D2-2882-C2C693585E70}"/>
                </a:ext>
              </a:extLst>
            </p:cNvPr>
            <p:cNvSpPr/>
            <p:nvPr/>
          </p:nvSpPr>
          <p:spPr>
            <a:xfrm>
              <a:off x="5319725" y="3990975"/>
              <a:ext cx="8375" cy="13750"/>
            </a:xfrm>
            <a:custGeom>
              <a:avLst/>
              <a:gdLst/>
              <a:ahLst/>
              <a:cxnLst/>
              <a:rect l="l" t="t" r="r" b="b"/>
              <a:pathLst>
                <a:path w="335" h="550" extrusionOk="0">
                  <a:moveTo>
                    <a:pt x="167" y="1"/>
                  </a:moveTo>
                  <a:cubicBezTo>
                    <a:pt x="108" y="1"/>
                    <a:pt x="48" y="48"/>
                    <a:pt x="48" y="144"/>
                  </a:cubicBezTo>
                  <a:cubicBezTo>
                    <a:pt x="0" y="239"/>
                    <a:pt x="0" y="335"/>
                    <a:pt x="48" y="478"/>
                  </a:cubicBezTo>
                  <a:cubicBezTo>
                    <a:pt x="72" y="525"/>
                    <a:pt x="119" y="549"/>
                    <a:pt x="167" y="549"/>
                  </a:cubicBezTo>
                  <a:cubicBezTo>
                    <a:pt x="215" y="549"/>
                    <a:pt x="263" y="525"/>
                    <a:pt x="286" y="478"/>
                  </a:cubicBezTo>
                  <a:cubicBezTo>
                    <a:pt x="334" y="335"/>
                    <a:pt x="334" y="239"/>
                    <a:pt x="286" y="144"/>
                  </a:cubicBezTo>
                  <a:cubicBezTo>
                    <a:pt x="286" y="48"/>
                    <a:pt x="227" y="1"/>
                    <a:pt x="167"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91;p48">
              <a:extLst>
                <a:ext uri="{FF2B5EF4-FFF2-40B4-BE49-F238E27FC236}">
                  <a16:creationId xmlns:a16="http://schemas.microsoft.com/office/drawing/2014/main" id="{BADE7E45-45E1-D6A1-20C6-649055F78E67}"/>
                </a:ext>
              </a:extLst>
            </p:cNvPr>
            <p:cNvSpPr/>
            <p:nvPr/>
          </p:nvSpPr>
          <p:spPr>
            <a:xfrm>
              <a:off x="5605925" y="3574725"/>
              <a:ext cx="52500" cy="65625"/>
            </a:xfrm>
            <a:custGeom>
              <a:avLst/>
              <a:gdLst/>
              <a:ahLst/>
              <a:cxnLst/>
              <a:rect l="l" t="t" r="r" b="b"/>
              <a:pathLst>
                <a:path w="2100" h="2625" extrusionOk="0">
                  <a:moveTo>
                    <a:pt x="1325" y="0"/>
                  </a:moveTo>
                  <a:cubicBezTo>
                    <a:pt x="1256" y="0"/>
                    <a:pt x="1193" y="3"/>
                    <a:pt x="1145" y="3"/>
                  </a:cubicBezTo>
                  <a:cubicBezTo>
                    <a:pt x="382" y="146"/>
                    <a:pt x="0" y="909"/>
                    <a:pt x="0" y="1625"/>
                  </a:cubicBezTo>
                  <a:cubicBezTo>
                    <a:pt x="0" y="2225"/>
                    <a:pt x="639" y="2624"/>
                    <a:pt x="1210" y="2624"/>
                  </a:cubicBezTo>
                  <a:cubicBezTo>
                    <a:pt x="1320" y="2624"/>
                    <a:pt x="1427" y="2610"/>
                    <a:pt x="1527" y="2579"/>
                  </a:cubicBezTo>
                  <a:cubicBezTo>
                    <a:pt x="1813" y="2484"/>
                    <a:pt x="2099" y="2245"/>
                    <a:pt x="2099" y="1911"/>
                  </a:cubicBezTo>
                  <a:cubicBezTo>
                    <a:pt x="2099" y="1768"/>
                    <a:pt x="1765" y="1291"/>
                    <a:pt x="1575" y="1005"/>
                  </a:cubicBezTo>
                  <a:cubicBezTo>
                    <a:pt x="1575" y="1005"/>
                    <a:pt x="1575" y="957"/>
                    <a:pt x="1575" y="957"/>
                  </a:cubicBezTo>
                  <a:cubicBezTo>
                    <a:pt x="1479" y="576"/>
                    <a:pt x="2052" y="576"/>
                    <a:pt x="1908" y="242"/>
                  </a:cubicBezTo>
                  <a:cubicBezTo>
                    <a:pt x="1801" y="27"/>
                    <a:pt x="1533" y="0"/>
                    <a:pt x="1325"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992;p48">
              <a:extLst>
                <a:ext uri="{FF2B5EF4-FFF2-40B4-BE49-F238E27FC236}">
                  <a16:creationId xmlns:a16="http://schemas.microsoft.com/office/drawing/2014/main" id="{B0B77519-EB1E-6A7C-25A6-230326DDABA6}"/>
                </a:ext>
              </a:extLst>
            </p:cNvPr>
            <p:cNvSpPr/>
            <p:nvPr/>
          </p:nvSpPr>
          <p:spPr>
            <a:xfrm>
              <a:off x="5667925" y="3553550"/>
              <a:ext cx="19125" cy="17275"/>
            </a:xfrm>
            <a:custGeom>
              <a:avLst/>
              <a:gdLst/>
              <a:ahLst/>
              <a:cxnLst/>
              <a:rect l="l" t="t" r="r" b="b"/>
              <a:pathLst>
                <a:path w="765" h="691" extrusionOk="0">
                  <a:moveTo>
                    <a:pt x="191" y="1"/>
                  </a:moveTo>
                  <a:cubicBezTo>
                    <a:pt x="100" y="1"/>
                    <a:pt x="1" y="79"/>
                    <a:pt x="1" y="182"/>
                  </a:cubicBezTo>
                  <a:cubicBezTo>
                    <a:pt x="1" y="373"/>
                    <a:pt x="96" y="468"/>
                    <a:pt x="239" y="612"/>
                  </a:cubicBezTo>
                  <a:cubicBezTo>
                    <a:pt x="267" y="667"/>
                    <a:pt x="328" y="691"/>
                    <a:pt x="393" y="691"/>
                  </a:cubicBezTo>
                  <a:cubicBezTo>
                    <a:pt x="438" y="691"/>
                    <a:pt x="486" y="679"/>
                    <a:pt x="526" y="659"/>
                  </a:cubicBezTo>
                  <a:cubicBezTo>
                    <a:pt x="764" y="516"/>
                    <a:pt x="430" y="182"/>
                    <a:pt x="287" y="39"/>
                  </a:cubicBezTo>
                  <a:cubicBezTo>
                    <a:pt x="260" y="13"/>
                    <a:pt x="226" y="1"/>
                    <a:pt x="191"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993;p48">
              <a:extLst>
                <a:ext uri="{FF2B5EF4-FFF2-40B4-BE49-F238E27FC236}">
                  <a16:creationId xmlns:a16="http://schemas.microsoft.com/office/drawing/2014/main" id="{C2EA9591-6F15-B9CB-75D5-F4B68D3136A6}"/>
                </a:ext>
              </a:extLst>
            </p:cNvPr>
            <p:cNvSpPr/>
            <p:nvPr/>
          </p:nvSpPr>
          <p:spPr>
            <a:xfrm>
              <a:off x="5598775" y="3655325"/>
              <a:ext cx="23875" cy="11625"/>
            </a:xfrm>
            <a:custGeom>
              <a:avLst/>
              <a:gdLst/>
              <a:ahLst/>
              <a:cxnLst/>
              <a:rect l="l" t="t" r="r" b="b"/>
              <a:pathLst>
                <a:path w="955" h="465" extrusionOk="0">
                  <a:moveTo>
                    <a:pt x="458" y="0"/>
                  </a:moveTo>
                  <a:cubicBezTo>
                    <a:pt x="336" y="0"/>
                    <a:pt x="223" y="39"/>
                    <a:pt x="143" y="118"/>
                  </a:cubicBezTo>
                  <a:cubicBezTo>
                    <a:pt x="0" y="214"/>
                    <a:pt x="96" y="404"/>
                    <a:pt x="191" y="452"/>
                  </a:cubicBezTo>
                  <a:cubicBezTo>
                    <a:pt x="235" y="461"/>
                    <a:pt x="280" y="465"/>
                    <a:pt x="326" y="465"/>
                  </a:cubicBezTo>
                  <a:cubicBezTo>
                    <a:pt x="531" y="465"/>
                    <a:pt x="751" y="387"/>
                    <a:pt x="906" y="309"/>
                  </a:cubicBezTo>
                  <a:cubicBezTo>
                    <a:pt x="954" y="261"/>
                    <a:pt x="954" y="214"/>
                    <a:pt x="954" y="214"/>
                  </a:cubicBezTo>
                  <a:cubicBezTo>
                    <a:pt x="815" y="75"/>
                    <a:pt x="628" y="0"/>
                    <a:pt x="458"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994;p48">
              <a:extLst>
                <a:ext uri="{FF2B5EF4-FFF2-40B4-BE49-F238E27FC236}">
                  <a16:creationId xmlns:a16="http://schemas.microsoft.com/office/drawing/2014/main" id="{A07311D2-A8EE-EFB5-7B81-7D869FF65668}"/>
                </a:ext>
              </a:extLst>
            </p:cNvPr>
            <p:cNvSpPr/>
            <p:nvPr/>
          </p:nvSpPr>
          <p:spPr>
            <a:xfrm>
              <a:off x="5637275" y="3659200"/>
              <a:ext cx="12800" cy="13700"/>
            </a:xfrm>
            <a:custGeom>
              <a:avLst/>
              <a:gdLst/>
              <a:ahLst/>
              <a:cxnLst/>
              <a:rect l="l" t="t" r="r" b="b"/>
              <a:pathLst>
                <a:path w="512" h="548" extrusionOk="0">
                  <a:moveTo>
                    <a:pt x="232" y="0"/>
                  </a:moveTo>
                  <a:cubicBezTo>
                    <a:pt x="113" y="0"/>
                    <a:pt x="0" y="113"/>
                    <a:pt x="34" y="249"/>
                  </a:cubicBezTo>
                  <a:cubicBezTo>
                    <a:pt x="82" y="345"/>
                    <a:pt x="82" y="440"/>
                    <a:pt x="177" y="488"/>
                  </a:cubicBezTo>
                  <a:cubicBezTo>
                    <a:pt x="219" y="530"/>
                    <a:pt x="265" y="547"/>
                    <a:pt x="309" y="547"/>
                  </a:cubicBezTo>
                  <a:cubicBezTo>
                    <a:pt x="416" y="547"/>
                    <a:pt x="511" y="446"/>
                    <a:pt x="511" y="345"/>
                  </a:cubicBezTo>
                  <a:cubicBezTo>
                    <a:pt x="464" y="202"/>
                    <a:pt x="464" y="154"/>
                    <a:pt x="368" y="59"/>
                  </a:cubicBezTo>
                  <a:cubicBezTo>
                    <a:pt x="328" y="18"/>
                    <a:pt x="279" y="0"/>
                    <a:pt x="232"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95;p48">
              <a:extLst>
                <a:ext uri="{FF2B5EF4-FFF2-40B4-BE49-F238E27FC236}">
                  <a16:creationId xmlns:a16="http://schemas.microsoft.com/office/drawing/2014/main" id="{F84A5015-34DC-A909-D883-0638DDE4949C}"/>
                </a:ext>
              </a:extLst>
            </p:cNvPr>
            <p:cNvSpPr/>
            <p:nvPr/>
          </p:nvSpPr>
          <p:spPr>
            <a:xfrm>
              <a:off x="5378150" y="3309725"/>
              <a:ext cx="20300" cy="13475"/>
            </a:xfrm>
            <a:custGeom>
              <a:avLst/>
              <a:gdLst/>
              <a:ahLst/>
              <a:cxnLst/>
              <a:rect l="l" t="t" r="r" b="b"/>
              <a:pathLst>
                <a:path w="812" h="539" extrusionOk="0">
                  <a:moveTo>
                    <a:pt x="316" y="1"/>
                  </a:moveTo>
                  <a:cubicBezTo>
                    <a:pt x="219" y="1"/>
                    <a:pt x="124" y="33"/>
                    <a:pt x="48" y="109"/>
                  </a:cubicBezTo>
                  <a:cubicBezTo>
                    <a:pt x="1" y="157"/>
                    <a:pt x="1" y="252"/>
                    <a:pt x="48" y="300"/>
                  </a:cubicBezTo>
                  <a:cubicBezTo>
                    <a:pt x="191" y="491"/>
                    <a:pt x="478" y="538"/>
                    <a:pt x="668" y="538"/>
                  </a:cubicBezTo>
                  <a:cubicBezTo>
                    <a:pt x="764" y="538"/>
                    <a:pt x="811" y="443"/>
                    <a:pt x="811" y="347"/>
                  </a:cubicBezTo>
                  <a:cubicBezTo>
                    <a:pt x="746" y="152"/>
                    <a:pt x="525" y="1"/>
                    <a:pt x="316"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96;p48">
              <a:extLst>
                <a:ext uri="{FF2B5EF4-FFF2-40B4-BE49-F238E27FC236}">
                  <a16:creationId xmlns:a16="http://schemas.microsoft.com/office/drawing/2014/main" id="{45A61A8E-91AF-E336-17AB-210EB846C33B}"/>
                </a:ext>
              </a:extLst>
            </p:cNvPr>
            <p:cNvSpPr/>
            <p:nvPr/>
          </p:nvSpPr>
          <p:spPr>
            <a:xfrm>
              <a:off x="5308875" y="3315825"/>
              <a:ext cx="22675" cy="16750"/>
            </a:xfrm>
            <a:custGeom>
              <a:avLst/>
              <a:gdLst/>
              <a:ahLst/>
              <a:cxnLst/>
              <a:rect l="l" t="t" r="r" b="b"/>
              <a:pathLst>
                <a:path w="907" h="670" extrusionOk="0">
                  <a:moveTo>
                    <a:pt x="683" y="1"/>
                  </a:moveTo>
                  <a:cubicBezTo>
                    <a:pt x="665" y="1"/>
                    <a:pt x="645" y="3"/>
                    <a:pt x="625" y="8"/>
                  </a:cubicBezTo>
                  <a:cubicBezTo>
                    <a:pt x="482" y="56"/>
                    <a:pt x="386" y="151"/>
                    <a:pt x="243" y="199"/>
                  </a:cubicBezTo>
                  <a:cubicBezTo>
                    <a:pt x="1" y="280"/>
                    <a:pt x="135" y="670"/>
                    <a:pt x="386" y="670"/>
                  </a:cubicBezTo>
                  <a:cubicBezTo>
                    <a:pt x="430" y="670"/>
                    <a:pt x="479" y="657"/>
                    <a:pt x="530" y="628"/>
                  </a:cubicBezTo>
                  <a:cubicBezTo>
                    <a:pt x="673" y="533"/>
                    <a:pt x="768" y="437"/>
                    <a:pt x="863" y="294"/>
                  </a:cubicBezTo>
                  <a:cubicBezTo>
                    <a:pt x="906" y="166"/>
                    <a:pt x="835" y="1"/>
                    <a:pt x="683"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97;p48">
              <a:extLst>
                <a:ext uri="{FF2B5EF4-FFF2-40B4-BE49-F238E27FC236}">
                  <a16:creationId xmlns:a16="http://schemas.microsoft.com/office/drawing/2014/main" id="{BE4596F0-18D1-E38F-2A34-392680E1E918}"/>
                </a:ext>
              </a:extLst>
            </p:cNvPr>
            <p:cNvSpPr/>
            <p:nvPr/>
          </p:nvSpPr>
          <p:spPr>
            <a:xfrm>
              <a:off x="5171850" y="3338875"/>
              <a:ext cx="133575" cy="79300"/>
            </a:xfrm>
            <a:custGeom>
              <a:avLst/>
              <a:gdLst/>
              <a:ahLst/>
              <a:cxnLst/>
              <a:rect l="l" t="t" r="r" b="b"/>
              <a:pathLst>
                <a:path w="5343" h="3172" extrusionOk="0">
                  <a:moveTo>
                    <a:pt x="4652" y="0"/>
                  </a:moveTo>
                  <a:cubicBezTo>
                    <a:pt x="4232" y="0"/>
                    <a:pt x="3831" y="318"/>
                    <a:pt x="3339" y="612"/>
                  </a:cubicBezTo>
                  <a:cubicBezTo>
                    <a:pt x="2290" y="1280"/>
                    <a:pt x="1002" y="1805"/>
                    <a:pt x="96" y="2568"/>
                  </a:cubicBezTo>
                  <a:cubicBezTo>
                    <a:pt x="48" y="2616"/>
                    <a:pt x="0" y="2711"/>
                    <a:pt x="48" y="2759"/>
                  </a:cubicBezTo>
                  <a:cubicBezTo>
                    <a:pt x="120" y="3059"/>
                    <a:pt x="307" y="3171"/>
                    <a:pt x="546" y="3171"/>
                  </a:cubicBezTo>
                  <a:cubicBezTo>
                    <a:pt x="1104" y="3171"/>
                    <a:pt x="1942" y="2563"/>
                    <a:pt x="2242" y="2330"/>
                  </a:cubicBezTo>
                  <a:cubicBezTo>
                    <a:pt x="2576" y="2043"/>
                    <a:pt x="2910" y="1757"/>
                    <a:pt x="3244" y="1471"/>
                  </a:cubicBezTo>
                  <a:cubicBezTo>
                    <a:pt x="3864" y="994"/>
                    <a:pt x="4198" y="1042"/>
                    <a:pt x="4913" y="851"/>
                  </a:cubicBezTo>
                  <a:cubicBezTo>
                    <a:pt x="5200" y="756"/>
                    <a:pt x="5343" y="708"/>
                    <a:pt x="5343" y="374"/>
                  </a:cubicBezTo>
                  <a:cubicBezTo>
                    <a:pt x="5343" y="374"/>
                    <a:pt x="5343" y="326"/>
                    <a:pt x="5343" y="279"/>
                  </a:cubicBezTo>
                  <a:lnTo>
                    <a:pt x="5295" y="279"/>
                  </a:lnTo>
                  <a:cubicBezTo>
                    <a:pt x="5295" y="231"/>
                    <a:pt x="5295" y="231"/>
                    <a:pt x="5247" y="231"/>
                  </a:cubicBezTo>
                  <a:cubicBezTo>
                    <a:pt x="5038" y="66"/>
                    <a:pt x="4843" y="0"/>
                    <a:pt x="4652"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98;p48">
              <a:extLst>
                <a:ext uri="{FF2B5EF4-FFF2-40B4-BE49-F238E27FC236}">
                  <a16:creationId xmlns:a16="http://schemas.microsoft.com/office/drawing/2014/main" id="{15F813B0-6145-9D06-B97B-2B4E4C1E20FC}"/>
                </a:ext>
              </a:extLst>
            </p:cNvPr>
            <p:cNvSpPr/>
            <p:nvPr/>
          </p:nvSpPr>
          <p:spPr>
            <a:xfrm>
              <a:off x="5355500" y="3786900"/>
              <a:ext cx="120750" cy="104100"/>
            </a:xfrm>
            <a:custGeom>
              <a:avLst/>
              <a:gdLst/>
              <a:ahLst/>
              <a:cxnLst/>
              <a:rect l="l" t="t" r="r" b="b"/>
              <a:pathLst>
                <a:path w="4830" h="4164" extrusionOk="0">
                  <a:moveTo>
                    <a:pt x="4094" y="1"/>
                  </a:moveTo>
                  <a:cubicBezTo>
                    <a:pt x="3742" y="1"/>
                    <a:pt x="3234" y="155"/>
                    <a:pt x="2624" y="532"/>
                  </a:cubicBezTo>
                  <a:cubicBezTo>
                    <a:pt x="2338" y="675"/>
                    <a:pt x="2242" y="1056"/>
                    <a:pt x="2099" y="1342"/>
                  </a:cubicBezTo>
                  <a:cubicBezTo>
                    <a:pt x="1813" y="1819"/>
                    <a:pt x="1479" y="2010"/>
                    <a:pt x="1002" y="2249"/>
                  </a:cubicBezTo>
                  <a:cubicBezTo>
                    <a:pt x="668" y="2392"/>
                    <a:pt x="0" y="2726"/>
                    <a:pt x="334" y="3251"/>
                  </a:cubicBezTo>
                  <a:cubicBezTo>
                    <a:pt x="525" y="3489"/>
                    <a:pt x="907" y="3584"/>
                    <a:pt x="1145" y="3680"/>
                  </a:cubicBezTo>
                  <a:cubicBezTo>
                    <a:pt x="1527" y="3871"/>
                    <a:pt x="1908" y="4061"/>
                    <a:pt x="2338" y="4157"/>
                  </a:cubicBezTo>
                  <a:cubicBezTo>
                    <a:pt x="2385" y="4162"/>
                    <a:pt x="2432" y="4164"/>
                    <a:pt x="2480" y="4164"/>
                  </a:cubicBezTo>
                  <a:cubicBezTo>
                    <a:pt x="2915" y="4164"/>
                    <a:pt x="3358" y="3966"/>
                    <a:pt x="3530" y="3537"/>
                  </a:cubicBezTo>
                  <a:cubicBezTo>
                    <a:pt x="3673" y="3251"/>
                    <a:pt x="3625" y="2964"/>
                    <a:pt x="3625" y="2630"/>
                  </a:cubicBezTo>
                  <a:cubicBezTo>
                    <a:pt x="3625" y="1915"/>
                    <a:pt x="3769" y="1533"/>
                    <a:pt x="4293" y="961"/>
                  </a:cubicBezTo>
                  <a:cubicBezTo>
                    <a:pt x="4829" y="425"/>
                    <a:pt x="4678" y="1"/>
                    <a:pt x="4094"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99;p48">
              <a:extLst>
                <a:ext uri="{FF2B5EF4-FFF2-40B4-BE49-F238E27FC236}">
                  <a16:creationId xmlns:a16="http://schemas.microsoft.com/office/drawing/2014/main" id="{1D5A3AC7-0FA1-DEFC-4948-13BAD5FF3856}"/>
                </a:ext>
              </a:extLst>
            </p:cNvPr>
            <p:cNvSpPr/>
            <p:nvPr/>
          </p:nvSpPr>
          <p:spPr>
            <a:xfrm>
              <a:off x="5478325" y="3756450"/>
              <a:ext cx="13150" cy="19175"/>
            </a:xfrm>
            <a:custGeom>
              <a:avLst/>
              <a:gdLst/>
              <a:ahLst/>
              <a:cxnLst/>
              <a:rect l="l" t="t" r="r" b="b"/>
              <a:pathLst>
                <a:path w="526" h="767" extrusionOk="0">
                  <a:moveTo>
                    <a:pt x="378" y="1"/>
                  </a:moveTo>
                  <a:cubicBezTo>
                    <a:pt x="342" y="1"/>
                    <a:pt x="306" y="13"/>
                    <a:pt x="287" y="32"/>
                  </a:cubicBezTo>
                  <a:cubicBezTo>
                    <a:pt x="143" y="175"/>
                    <a:pt x="0" y="462"/>
                    <a:pt x="96" y="652"/>
                  </a:cubicBezTo>
                  <a:cubicBezTo>
                    <a:pt x="96" y="722"/>
                    <a:pt x="147" y="767"/>
                    <a:pt x="212" y="767"/>
                  </a:cubicBezTo>
                  <a:cubicBezTo>
                    <a:pt x="235" y="767"/>
                    <a:pt x="261" y="761"/>
                    <a:pt x="287" y="748"/>
                  </a:cubicBezTo>
                  <a:cubicBezTo>
                    <a:pt x="477" y="605"/>
                    <a:pt x="525" y="319"/>
                    <a:pt x="477" y="80"/>
                  </a:cubicBezTo>
                  <a:cubicBezTo>
                    <a:pt x="477" y="24"/>
                    <a:pt x="428" y="1"/>
                    <a:pt x="378"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1000;p48">
              <a:extLst>
                <a:ext uri="{FF2B5EF4-FFF2-40B4-BE49-F238E27FC236}">
                  <a16:creationId xmlns:a16="http://schemas.microsoft.com/office/drawing/2014/main" id="{704234A1-2E7A-0AF1-E5FA-FC7BDE78B124}"/>
                </a:ext>
              </a:extLst>
            </p:cNvPr>
            <p:cNvSpPr/>
            <p:nvPr/>
          </p:nvSpPr>
          <p:spPr>
            <a:xfrm>
              <a:off x="5499800" y="3763200"/>
              <a:ext cx="19100" cy="13150"/>
            </a:xfrm>
            <a:custGeom>
              <a:avLst/>
              <a:gdLst/>
              <a:ahLst/>
              <a:cxnLst/>
              <a:rect l="l" t="t" r="r" b="b"/>
              <a:pathLst>
                <a:path w="764" h="526" extrusionOk="0">
                  <a:moveTo>
                    <a:pt x="143" y="1"/>
                  </a:moveTo>
                  <a:cubicBezTo>
                    <a:pt x="48" y="1"/>
                    <a:pt x="0" y="96"/>
                    <a:pt x="48" y="144"/>
                  </a:cubicBezTo>
                  <a:cubicBezTo>
                    <a:pt x="143" y="335"/>
                    <a:pt x="334" y="478"/>
                    <a:pt x="525" y="526"/>
                  </a:cubicBezTo>
                  <a:cubicBezTo>
                    <a:pt x="668" y="526"/>
                    <a:pt x="763" y="382"/>
                    <a:pt x="668" y="239"/>
                  </a:cubicBezTo>
                  <a:cubicBezTo>
                    <a:pt x="572" y="96"/>
                    <a:pt x="334" y="1"/>
                    <a:pt x="143"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1001;p48">
              <a:extLst>
                <a:ext uri="{FF2B5EF4-FFF2-40B4-BE49-F238E27FC236}">
                  <a16:creationId xmlns:a16="http://schemas.microsoft.com/office/drawing/2014/main" id="{486546B6-125A-6781-FA4D-4F4DEBF4DC69}"/>
                </a:ext>
              </a:extLst>
            </p:cNvPr>
            <p:cNvSpPr/>
            <p:nvPr/>
          </p:nvSpPr>
          <p:spPr>
            <a:xfrm>
              <a:off x="5354525" y="3819250"/>
              <a:ext cx="16500" cy="12275"/>
            </a:xfrm>
            <a:custGeom>
              <a:avLst/>
              <a:gdLst/>
              <a:ahLst/>
              <a:cxnLst/>
              <a:rect l="l" t="t" r="r" b="b"/>
              <a:pathLst>
                <a:path w="660" h="491" extrusionOk="0">
                  <a:moveTo>
                    <a:pt x="421" y="1"/>
                  </a:moveTo>
                  <a:cubicBezTo>
                    <a:pt x="230" y="48"/>
                    <a:pt x="87" y="144"/>
                    <a:pt x="39" y="335"/>
                  </a:cubicBezTo>
                  <a:cubicBezTo>
                    <a:pt x="0" y="413"/>
                    <a:pt x="57" y="490"/>
                    <a:pt x="131" y="490"/>
                  </a:cubicBezTo>
                  <a:cubicBezTo>
                    <a:pt x="147" y="490"/>
                    <a:pt x="165" y="487"/>
                    <a:pt x="182" y="478"/>
                  </a:cubicBezTo>
                  <a:cubicBezTo>
                    <a:pt x="278" y="430"/>
                    <a:pt x="659" y="287"/>
                    <a:pt x="564" y="96"/>
                  </a:cubicBezTo>
                  <a:cubicBezTo>
                    <a:pt x="564" y="1"/>
                    <a:pt x="469" y="1"/>
                    <a:pt x="421"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1002;p48">
              <a:extLst>
                <a:ext uri="{FF2B5EF4-FFF2-40B4-BE49-F238E27FC236}">
                  <a16:creationId xmlns:a16="http://schemas.microsoft.com/office/drawing/2014/main" id="{79BAB70E-08C4-EDF0-D32B-24DEB65470DF}"/>
                </a:ext>
              </a:extLst>
            </p:cNvPr>
            <p:cNvSpPr/>
            <p:nvPr/>
          </p:nvSpPr>
          <p:spPr>
            <a:xfrm>
              <a:off x="5639300" y="3532725"/>
              <a:ext cx="34625" cy="19425"/>
            </a:xfrm>
            <a:custGeom>
              <a:avLst/>
              <a:gdLst/>
              <a:ahLst/>
              <a:cxnLst/>
              <a:rect l="l" t="t" r="r" b="b"/>
              <a:pathLst>
                <a:path w="1385" h="777" extrusionOk="0">
                  <a:moveTo>
                    <a:pt x="1232" y="1"/>
                  </a:moveTo>
                  <a:cubicBezTo>
                    <a:pt x="1076" y="1"/>
                    <a:pt x="920" y="79"/>
                    <a:pt x="764" y="157"/>
                  </a:cubicBezTo>
                  <a:cubicBezTo>
                    <a:pt x="526" y="252"/>
                    <a:pt x="240" y="347"/>
                    <a:pt x="96" y="586"/>
                  </a:cubicBezTo>
                  <a:cubicBezTo>
                    <a:pt x="1" y="634"/>
                    <a:pt x="49" y="777"/>
                    <a:pt x="192" y="777"/>
                  </a:cubicBezTo>
                  <a:cubicBezTo>
                    <a:pt x="430" y="777"/>
                    <a:pt x="669" y="634"/>
                    <a:pt x="907" y="491"/>
                  </a:cubicBezTo>
                  <a:cubicBezTo>
                    <a:pt x="1098" y="395"/>
                    <a:pt x="1289" y="300"/>
                    <a:pt x="1384" y="61"/>
                  </a:cubicBezTo>
                  <a:cubicBezTo>
                    <a:pt x="1384" y="61"/>
                    <a:pt x="1337" y="61"/>
                    <a:pt x="1337" y="14"/>
                  </a:cubicBezTo>
                  <a:cubicBezTo>
                    <a:pt x="1302" y="5"/>
                    <a:pt x="1267" y="1"/>
                    <a:pt x="1232"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1003;p48">
              <a:extLst>
                <a:ext uri="{FF2B5EF4-FFF2-40B4-BE49-F238E27FC236}">
                  <a16:creationId xmlns:a16="http://schemas.microsoft.com/office/drawing/2014/main" id="{33A9F219-29AB-1895-682D-CF5B01B965A0}"/>
                </a:ext>
              </a:extLst>
            </p:cNvPr>
            <p:cNvSpPr/>
            <p:nvPr/>
          </p:nvSpPr>
          <p:spPr>
            <a:xfrm>
              <a:off x="4628050" y="3082675"/>
              <a:ext cx="1413175" cy="420600"/>
            </a:xfrm>
            <a:custGeom>
              <a:avLst/>
              <a:gdLst/>
              <a:ahLst/>
              <a:cxnLst/>
              <a:rect l="l" t="t" r="r" b="b"/>
              <a:pathLst>
                <a:path w="56527" h="16824" extrusionOk="0">
                  <a:moveTo>
                    <a:pt x="29178" y="1"/>
                  </a:moveTo>
                  <a:cubicBezTo>
                    <a:pt x="28546" y="1"/>
                    <a:pt x="27887" y="179"/>
                    <a:pt x="27142" y="605"/>
                  </a:cubicBezTo>
                  <a:cubicBezTo>
                    <a:pt x="20512" y="4421"/>
                    <a:pt x="239" y="16441"/>
                    <a:pt x="1" y="16537"/>
                  </a:cubicBezTo>
                  <a:lnTo>
                    <a:pt x="192" y="16823"/>
                  </a:lnTo>
                  <a:cubicBezTo>
                    <a:pt x="382" y="16680"/>
                    <a:pt x="20655" y="4659"/>
                    <a:pt x="27286" y="891"/>
                  </a:cubicBezTo>
                  <a:cubicBezTo>
                    <a:pt x="27982" y="490"/>
                    <a:pt x="28595" y="322"/>
                    <a:pt x="29182" y="322"/>
                  </a:cubicBezTo>
                  <a:cubicBezTo>
                    <a:pt x="29920" y="322"/>
                    <a:pt x="30617" y="588"/>
                    <a:pt x="31388" y="986"/>
                  </a:cubicBezTo>
                  <a:cubicBezTo>
                    <a:pt x="38257" y="4612"/>
                    <a:pt x="56192" y="16060"/>
                    <a:pt x="56383" y="16203"/>
                  </a:cubicBezTo>
                  <a:lnTo>
                    <a:pt x="56526" y="15917"/>
                  </a:lnTo>
                  <a:cubicBezTo>
                    <a:pt x="56383" y="15821"/>
                    <a:pt x="38400" y="4325"/>
                    <a:pt x="31531" y="700"/>
                  </a:cubicBezTo>
                  <a:cubicBezTo>
                    <a:pt x="30711" y="277"/>
                    <a:pt x="29965" y="1"/>
                    <a:pt x="291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1004;p48">
              <a:extLst>
                <a:ext uri="{FF2B5EF4-FFF2-40B4-BE49-F238E27FC236}">
                  <a16:creationId xmlns:a16="http://schemas.microsoft.com/office/drawing/2014/main" id="{EAECDA0B-CD49-4919-ECA4-E06A83593C58}"/>
                </a:ext>
              </a:extLst>
            </p:cNvPr>
            <p:cNvSpPr/>
            <p:nvPr/>
          </p:nvSpPr>
          <p:spPr>
            <a:xfrm>
              <a:off x="5280375" y="3174500"/>
              <a:ext cx="138250" cy="67675"/>
            </a:xfrm>
            <a:custGeom>
              <a:avLst/>
              <a:gdLst/>
              <a:ahLst/>
              <a:cxnLst/>
              <a:rect l="l" t="t" r="r" b="b"/>
              <a:pathLst>
                <a:path w="5530" h="2707" extrusionOk="0">
                  <a:moveTo>
                    <a:pt x="3075" y="1"/>
                  </a:moveTo>
                  <a:cubicBezTo>
                    <a:pt x="1796" y="1"/>
                    <a:pt x="437" y="405"/>
                    <a:pt x="239" y="1273"/>
                  </a:cubicBezTo>
                  <a:cubicBezTo>
                    <a:pt x="0" y="2274"/>
                    <a:pt x="1908" y="2704"/>
                    <a:pt x="2576" y="2704"/>
                  </a:cubicBezTo>
                  <a:cubicBezTo>
                    <a:pt x="2607" y="2705"/>
                    <a:pt x="2639" y="2706"/>
                    <a:pt x="2673" y="2706"/>
                  </a:cubicBezTo>
                  <a:cubicBezTo>
                    <a:pt x="3582" y="2706"/>
                    <a:pt x="5530" y="2090"/>
                    <a:pt x="5438" y="986"/>
                  </a:cubicBezTo>
                  <a:cubicBezTo>
                    <a:pt x="5369" y="345"/>
                    <a:pt x="4256" y="1"/>
                    <a:pt x="3075"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1005;p48">
              <a:extLst>
                <a:ext uri="{FF2B5EF4-FFF2-40B4-BE49-F238E27FC236}">
                  <a16:creationId xmlns:a16="http://schemas.microsoft.com/office/drawing/2014/main" id="{A96CBE71-D4C8-E27F-EF24-359E5A5BFAA9}"/>
                </a:ext>
              </a:extLst>
            </p:cNvPr>
            <p:cNvSpPr/>
            <p:nvPr/>
          </p:nvSpPr>
          <p:spPr>
            <a:xfrm>
              <a:off x="5576100" y="4037325"/>
              <a:ext cx="150300" cy="92750"/>
            </a:xfrm>
            <a:custGeom>
              <a:avLst/>
              <a:gdLst/>
              <a:ahLst/>
              <a:cxnLst/>
              <a:rect l="l" t="t" r="r" b="b"/>
              <a:pathLst>
                <a:path w="6012" h="3710" extrusionOk="0">
                  <a:moveTo>
                    <a:pt x="3974" y="1"/>
                  </a:moveTo>
                  <a:cubicBezTo>
                    <a:pt x="3610" y="1"/>
                    <a:pt x="3259" y="88"/>
                    <a:pt x="3006" y="341"/>
                  </a:cubicBezTo>
                  <a:cubicBezTo>
                    <a:pt x="2768" y="532"/>
                    <a:pt x="1" y="2678"/>
                    <a:pt x="1098" y="3394"/>
                  </a:cubicBezTo>
                  <a:cubicBezTo>
                    <a:pt x="1424" y="3616"/>
                    <a:pt x="1852" y="3710"/>
                    <a:pt x="2313" y="3710"/>
                  </a:cubicBezTo>
                  <a:cubicBezTo>
                    <a:pt x="3333" y="3710"/>
                    <a:pt x="4513" y="3252"/>
                    <a:pt x="5105" y="2726"/>
                  </a:cubicBezTo>
                  <a:cubicBezTo>
                    <a:pt x="6011" y="1963"/>
                    <a:pt x="6011" y="484"/>
                    <a:pt x="4723" y="102"/>
                  </a:cubicBezTo>
                  <a:cubicBezTo>
                    <a:pt x="4488" y="44"/>
                    <a:pt x="4228" y="1"/>
                    <a:pt x="3974"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1006;p48">
              <a:extLst>
                <a:ext uri="{FF2B5EF4-FFF2-40B4-BE49-F238E27FC236}">
                  <a16:creationId xmlns:a16="http://schemas.microsoft.com/office/drawing/2014/main" id="{1E737B4A-0E78-94DE-D69A-7AB96D8B8845}"/>
                </a:ext>
              </a:extLst>
            </p:cNvPr>
            <p:cNvSpPr/>
            <p:nvPr/>
          </p:nvSpPr>
          <p:spPr>
            <a:xfrm>
              <a:off x="5960100" y="3560550"/>
              <a:ext cx="153850" cy="99975"/>
            </a:xfrm>
            <a:custGeom>
              <a:avLst/>
              <a:gdLst/>
              <a:ahLst/>
              <a:cxnLst/>
              <a:rect l="l" t="t" r="r" b="b"/>
              <a:pathLst>
                <a:path w="6154" h="3999" extrusionOk="0">
                  <a:moveTo>
                    <a:pt x="1730" y="1"/>
                  </a:moveTo>
                  <a:cubicBezTo>
                    <a:pt x="1418" y="1"/>
                    <a:pt x="1120" y="71"/>
                    <a:pt x="907" y="284"/>
                  </a:cubicBezTo>
                  <a:cubicBezTo>
                    <a:pt x="1" y="1286"/>
                    <a:pt x="1861" y="2430"/>
                    <a:pt x="2529" y="2812"/>
                  </a:cubicBezTo>
                  <a:cubicBezTo>
                    <a:pt x="3031" y="3147"/>
                    <a:pt x="4026" y="3998"/>
                    <a:pt x="4839" y="3998"/>
                  </a:cubicBezTo>
                  <a:cubicBezTo>
                    <a:pt x="5185" y="3998"/>
                    <a:pt x="5497" y="3845"/>
                    <a:pt x="5725" y="3432"/>
                  </a:cubicBezTo>
                  <a:cubicBezTo>
                    <a:pt x="6154" y="2621"/>
                    <a:pt x="5438" y="1524"/>
                    <a:pt x="4627" y="999"/>
                  </a:cubicBezTo>
                  <a:cubicBezTo>
                    <a:pt x="4103" y="570"/>
                    <a:pt x="3483" y="332"/>
                    <a:pt x="2815" y="188"/>
                  </a:cubicBezTo>
                  <a:cubicBezTo>
                    <a:pt x="2524" y="109"/>
                    <a:pt x="2117" y="1"/>
                    <a:pt x="1730"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1007;p48">
              <a:extLst>
                <a:ext uri="{FF2B5EF4-FFF2-40B4-BE49-F238E27FC236}">
                  <a16:creationId xmlns:a16="http://schemas.microsoft.com/office/drawing/2014/main" id="{5285AF43-481E-D346-58AC-376458AD4FAA}"/>
                </a:ext>
              </a:extLst>
            </p:cNvPr>
            <p:cNvSpPr/>
            <p:nvPr/>
          </p:nvSpPr>
          <p:spPr>
            <a:xfrm>
              <a:off x="4958375" y="4119025"/>
              <a:ext cx="151375" cy="69825"/>
            </a:xfrm>
            <a:custGeom>
              <a:avLst/>
              <a:gdLst/>
              <a:ahLst/>
              <a:cxnLst/>
              <a:rect l="l" t="t" r="r" b="b"/>
              <a:pathLst>
                <a:path w="6055" h="2793" extrusionOk="0">
                  <a:moveTo>
                    <a:pt x="1642" y="0"/>
                  </a:moveTo>
                  <a:cubicBezTo>
                    <a:pt x="1315" y="0"/>
                    <a:pt x="1007" y="71"/>
                    <a:pt x="812" y="364"/>
                  </a:cubicBezTo>
                  <a:cubicBezTo>
                    <a:pt x="1" y="1461"/>
                    <a:pt x="1813" y="2559"/>
                    <a:pt x="2672" y="2749"/>
                  </a:cubicBezTo>
                  <a:cubicBezTo>
                    <a:pt x="2824" y="2778"/>
                    <a:pt x="2996" y="2793"/>
                    <a:pt x="3180" y="2793"/>
                  </a:cubicBezTo>
                  <a:cubicBezTo>
                    <a:pt x="4214" y="2793"/>
                    <a:pt x="5625" y="2331"/>
                    <a:pt x="5868" y="1318"/>
                  </a:cubicBezTo>
                  <a:cubicBezTo>
                    <a:pt x="6055" y="460"/>
                    <a:pt x="5394" y="156"/>
                    <a:pt x="4687" y="156"/>
                  </a:cubicBezTo>
                  <a:cubicBezTo>
                    <a:pt x="4490" y="156"/>
                    <a:pt x="4290" y="180"/>
                    <a:pt x="4103" y="221"/>
                  </a:cubicBezTo>
                  <a:cubicBezTo>
                    <a:pt x="3435" y="174"/>
                    <a:pt x="2768" y="126"/>
                    <a:pt x="2100" y="30"/>
                  </a:cubicBezTo>
                  <a:cubicBezTo>
                    <a:pt x="1949" y="15"/>
                    <a:pt x="1793" y="0"/>
                    <a:pt x="1642"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1008;p48">
              <a:extLst>
                <a:ext uri="{FF2B5EF4-FFF2-40B4-BE49-F238E27FC236}">
                  <a16:creationId xmlns:a16="http://schemas.microsoft.com/office/drawing/2014/main" id="{C4A9D4FB-174D-3C4E-C632-DFCA86C2E743}"/>
                </a:ext>
              </a:extLst>
            </p:cNvPr>
            <p:cNvSpPr/>
            <p:nvPr/>
          </p:nvSpPr>
          <p:spPr>
            <a:xfrm>
              <a:off x="4570825" y="3555475"/>
              <a:ext cx="104725" cy="123075"/>
            </a:xfrm>
            <a:custGeom>
              <a:avLst/>
              <a:gdLst/>
              <a:ahLst/>
              <a:cxnLst/>
              <a:rect l="l" t="t" r="r" b="b"/>
              <a:pathLst>
                <a:path w="4189" h="4923" extrusionOk="0">
                  <a:moveTo>
                    <a:pt x="2688" y="0"/>
                  </a:moveTo>
                  <a:cubicBezTo>
                    <a:pt x="2026" y="0"/>
                    <a:pt x="1292" y="478"/>
                    <a:pt x="906" y="1012"/>
                  </a:cubicBezTo>
                  <a:cubicBezTo>
                    <a:pt x="96" y="2156"/>
                    <a:pt x="0" y="4017"/>
                    <a:pt x="1431" y="4732"/>
                  </a:cubicBezTo>
                  <a:cubicBezTo>
                    <a:pt x="1712" y="4863"/>
                    <a:pt x="1989" y="4923"/>
                    <a:pt x="2253" y="4923"/>
                  </a:cubicBezTo>
                  <a:cubicBezTo>
                    <a:pt x="3333" y="4923"/>
                    <a:pt x="4188" y="3927"/>
                    <a:pt x="4150" y="2777"/>
                  </a:cubicBezTo>
                  <a:cubicBezTo>
                    <a:pt x="4102" y="2252"/>
                    <a:pt x="3721" y="678"/>
                    <a:pt x="3721" y="630"/>
                  </a:cubicBezTo>
                  <a:cubicBezTo>
                    <a:pt x="3468" y="178"/>
                    <a:pt x="3091" y="0"/>
                    <a:pt x="2688"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1009;p48">
              <a:extLst>
                <a:ext uri="{FF2B5EF4-FFF2-40B4-BE49-F238E27FC236}">
                  <a16:creationId xmlns:a16="http://schemas.microsoft.com/office/drawing/2014/main" id="{C3E0146E-048A-F9CE-AD10-87231F26799D}"/>
                </a:ext>
              </a:extLst>
            </p:cNvPr>
            <p:cNvSpPr/>
            <p:nvPr/>
          </p:nvSpPr>
          <p:spPr>
            <a:xfrm>
              <a:off x="6013775" y="3448375"/>
              <a:ext cx="84675" cy="186075"/>
            </a:xfrm>
            <a:custGeom>
              <a:avLst/>
              <a:gdLst/>
              <a:ahLst/>
              <a:cxnLst/>
              <a:rect l="l" t="t" r="r" b="b"/>
              <a:pathLst>
                <a:path w="3387" h="7443" extrusionOk="0">
                  <a:moveTo>
                    <a:pt x="1622" y="1"/>
                  </a:moveTo>
                  <a:cubicBezTo>
                    <a:pt x="0" y="1"/>
                    <a:pt x="572" y="2290"/>
                    <a:pt x="572" y="3578"/>
                  </a:cubicBezTo>
                  <a:cubicBezTo>
                    <a:pt x="620" y="5391"/>
                    <a:pt x="668" y="6917"/>
                    <a:pt x="668" y="6917"/>
                  </a:cubicBezTo>
                  <a:cubicBezTo>
                    <a:pt x="668" y="7204"/>
                    <a:pt x="1097" y="7442"/>
                    <a:pt x="1622" y="7442"/>
                  </a:cubicBezTo>
                  <a:cubicBezTo>
                    <a:pt x="2194" y="7442"/>
                    <a:pt x="2624" y="7204"/>
                    <a:pt x="2624" y="6917"/>
                  </a:cubicBezTo>
                  <a:cubicBezTo>
                    <a:pt x="2624" y="6917"/>
                    <a:pt x="3196" y="2863"/>
                    <a:pt x="3291" y="1527"/>
                  </a:cubicBezTo>
                  <a:cubicBezTo>
                    <a:pt x="3387" y="192"/>
                    <a:pt x="2767" y="1"/>
                    <a:pt x="1622"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1010;p48">
              <a:extLst>
                <a:ext uri="{FF2B5EF4-FFF2-40B4-BE49-F238E27FC236}">
                  <a16:creationId xmlns:a16="http://schemas.microsoft.com/office/drawing/2014/main" id="{2525A871-DA9C-7C30-5B89-8094F670FF67}"/>
                </a:ext>
              </a:extLst>
            </p:cNvPr>
            <p:cNvSpPr/>
            <p:nvPr/>
          </p:nvSpPr>
          <p:spPr>
            <a:xfrm>
              <a:off x="5311375" y="3041725"/>
              <a:ext cx="84700" cy="187250"/>
            </a:xfrm>
            <a:custGeom>
              <a:avLst/>
              <a:gdLst/>
              <a:ahLst/>
              <a:cxnLst/>
              <a:rect l="l" t="t" r="r" b="b"/>
              <a:pathLst>
                <a:path w="3388" h="7490" extrusionOk="0">
                  <a:moveTo>
                    <a:pt x="1622" y="1"/>
                  </a:moveTo>
                  <a:cubicBezTo>
                    <a:pt x="0" y="1"/>
                    <a:pt x="525" y="2290"/>
                    <a:pt x="573" y="3578"/>
                  </a:cubicBezTo>
                  <a:cubicBezTo>
                    <a:pt x="620" y="5439"/>
                    <a:pt x="620" y="6917"/>
                    <a:pt x="620" y="6917"/>
                  </a:cubicBezTo>
                  <a:cubicBezTo>
                    <a:pt x="620" y="7204"/>
                    <a:pt x="1097" y="7490"/>
                    <a:pt x="1622" y="7490"/>
                  </a:cubicBezTo>
                  <a:cubicBezTo>
                    <a:pt x="2195" y="7490"/>
                    <a:pt x="2624" y="7204"/>
                    <a:pt x="2624" y="6917"/>
                  </a:cubicBezTo>
                  <a:cubicBezTo>
                    <a:pt x="2624" y="6917"/>
                    <a:pt x="3196" y="2863"/>
                    <a:pt x="3292" y="1575"/>
                  </a:cubicBezTo>
                  <a:cubicBezTo>
                    <a:pt x="3387" y="239"/>
                    <a:pt x="2767" y="1"/>
                    <a:pt x="1622"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1011;p48">
              <a:extLst>
                <a:ext uri="{FF2B5EF4-FFF2-40B4-BE49-F238E27FC236}">
                  <a16:creationId xmlns:a16="http://schemas.microsoft.com/office/drawing/2014/main" id="{488CCAB6-3760-4241-C3A8-53371EFB2C7C}"/>
                </a:ext>
              </a:extLst>
            </p:cNvPr>
            <p:cNvSpPr/>
            <p:nvPr/>
          </p:nvSpPr>
          <p:spPr>
            <a:xfrm>
              <a:off x="4579450" y="3445975"/>
              <a:ext cx="84400" cy="186075"/>
            </a:xfrm>
            <a:custGeom>
              <a:avLst/>
              <a:gdLst/>
              <a:ahLst/>
              <a:cxnLst/>
              <a:rect l="l" t="t" r="r" b="b"/>
              <a:pathLst>
                <a:path w="3376" h="7443" extrusionOk="0">
                  <a:moveTo>
                    <a:pt x="1608" y="1"/>
                  </a:moveTo>
                  <a:cubicBezTo>
                    <a:pt x="1" y="1"/>
                    <a:pt x="561" y="2257"/>
                    <a:pt x="561" y="3531"/>
                  </a:cubicBezTo>
                  <a:cubicBezTo>
                    <a:pt x="609" y="5392"/>
                    <a:pt x="657" y="6870"/>
                    <a:pt x="657" y="6870"/>
                  </a:cubicBezTo>
                  <a:cubicBezTo>
                    <a:pt x="657" y="7204"/>
                    <a:pt x="1086" y="7443"/>
                    <a:pt x="1659" y="7443"/>
                  </a:cubicBezTo>
                  <a:cubicBezTo>
                    <a:pt x="2183" y="7443"/>
                    <a:pt x="2613" y="7204"/>
                    <a:pt x="2613" y="6870"/>
                  </a:cubicBezTo>
                  <a:cubicBezTo>
                    <a:pt x="2613" y="6870"/>
                    <a:pt x="3233" y="2816"/>
                    <a:pt x="3328" y="1528"/>
                  </a:cubicBezTo>
                  <a:cubicBezTo>
                    <a:pt x="3376" y="192"/>
                    <a:pt x="2803" y="1"/>
                    <a:pt x="1659" y="1"/>
                  </a:cubicBezTo>
                  <a:cubicBezTo>
                    <a:pt x="1641" y="1"/>
                    <a:pt x="1624" y="1"/>
                    <a:pt x="1608"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1012;p48">
              <a:extLst>
                <a:ext uri="{FF2B5EF4-FFF2-40B4-BE49-F238E27FC236}">
                  <a16:creationId xmlns:a16="http://schemas.microsoft.com/office/drawing/2014/main" id="{70D4DE07-32C2-34EC-AD88-FB4AEE562AF1}"/>
                </a:ext>
              </a:extLst>
            </p:cNvPr>
            <p:cNvSpPr/>
            <p:nvPr/>
          </p:nvSpPr>
          <p:spPr>
            <a:xfrm>
              <a:off x="4996550" y="3982625"/>
              <a:ext cx="85875" cy="187250"/>
            </a:xfrm>
            <a:custGeom>
              <a:avLst/>
              <a:gdLst/>
              <a:ahLst/>
              <a:cxnLst/>
              <a:rect l="l" t="t" r="r" b="b"/>
              <a:pathLst>
                <a:path w="3435" h="7490" extrusionOk="0">
                  <a:moveTo>
                    <a:pt x="1670" y="1"/>
                  </a:moveTo>
                  <a:cubicBezTo>
                    <a:pt x="0" y="1"/>
                    <a:pt x="573" y="2290"/>
                    <a:pt x="620" y="3578"/>
                  </a:cubicBezTo>
                  <a:cubicBezTo>
                    <a:pt x="620" y="5439"/>
                    <a:pt x="668" y="6917"/>
                    <a:pt x="668" y="6917"/>
                  </a:cubicBezTo>
                  <a:cubicBezTo>
                    <a:pt x="668" y="7204"/>
                    <a:pt x="1097" y="7490"/>
                    <a:pt x="1670" y="7490"/>
                  </a:cubicBezTo>
                  <a:cubicBezTo>
                    <a:pt x="2195" y="7490"/>
                    <a:pt x="2672" y="7204"/>
                    <a:pt x="2672" y="6917"/>
                  </a:cubicBezTo>
                  <a:cubicBezTo>
                    <a:pt x="2672" y="6917"/>
                    <a:pt x="3244" y="2863"/>
                    <a:pt x="3339" y="1575"/>
                  </a:cubicBezTo>
                  <a:cubicBezTo>
                    <a:pt x="3435" y="239"/>
                    <a:pt x="2815" y="1"/>
                    <a:pt x="1670"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1013;p48">
              <a:extLst>
                <a:ext uri="{FF2B5EF4-FFF2-40B4-BE49-F238E27FC236}">
                  <a16:creationId xmlns:a16="http://schemas.microsoft.com/office/drawing/2014/main" id="{055596C8-046E-4B1E-998B-804FFA4AC2D8}"/>
                </a:ext>
              </a:extLst>
            </p:cNvPr>
            <p:cNvSpPr/>
            <p:nvPr/>
          </p:nvSpPr>
          <p:spPr>
            <a:xfrm>
              <a:off x="5610700" y="3927775"/>
              <a:ext cx="85875" cy="187250"/>
            </a:xfrm>
            <a:custGeom>
              <a:avLst/>
              <a:gdLst/>
              <a:ahLst/>
              <a:cxnLst/>
              <a:rect l="l" t="t" r="r" b="b"/>
              <a:pathLst>
                <a:path w="3435" h="7490" extrusionOk="0">
                  <a:moveTo>
                    <a:pt x="1670" y="1"/>
                  </a:moveTo>
                  <a:cubicBezTo>
                    <a:pt x="0" y="1"/>
                    <a:pt x="573" y="2290"/>
                    <a:pt x="620" y="3578"/>
                  </a:cubicBezTo>
                  <a:cubicBezTo>
                    <a:pt x="620" y="5438"/>
                    <a:pt x="668" y="6917"/>
                    <a:pt x="668" y="6917"/>
                  </a:cubicBezTo>
                  <a:cubicBezTo>
                    <a:pt x="668" y="7203"/>
                    <a:pt x="1097" y="7490"/>
                    <a:pt x="1670" y="7490"/>
                  </a:cubicBezTo>
                  <a:cubicBezTo>
                    <a:pt x="2194" y="7490"/>
                    <a:pt x="2671" y="7203"/>
                    <a:pt x="2671" y="6917"/>
                  </a:cubicBezTo>
                  <a:cubicBezTo>
                    <a:pt x="2671" y="6917"/>
                    <a:pt x="3244" y="2863"/>
                    <a:pt x="3339" y="1575"/>
                  </a:cubicBezTo>
                  <a:cubicBezTo>
                    <a:pt x="3435" y="239"/>
                    <a:pt x="2815" y="1"/>
                    <a:pt x="1670"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1014;p48">
              <a:extLst>
                <a:ext uri="{FF2B5EF4-FFF2-40B4-BE49-F238E27FC236}">
                  <a16:creationId xmlns:a16="http://schemas.microsoft.com/office/drawing/2014/main" id="{211A2139-2BED-AF01-5C8F-85A5703164C2}"/>
                </a:ext>
              </a:extLst>
            </p:cNvPr>
            <p:cNvSpPr/>
            <p:nvPr/>
          </p:nvSpPr>
          <p:spPr>
            <a:xfrm>
              <a:off x="4586325" y="3512775"/>
              <a:ext cx="1514525" cy="571250"/>
            </a:xfrm>
            <a:custGeom>
              <a:avLst/>
              <a:gdLst/>
              <a:ahLst/>
              <a:cxnLst/>
              <a:rect l="l" t="t" r="r" b="b"/>
              <a:pathLst>
                <a:path w="60581" h="22850" extrusionOk="0">
                  <a:moveTo>
                    <a:pt x="60294" y="1"/>
                  </a:moveTo>
                  <a:cubicBezTo>
                    <a:pt x="59960" y="1193"/>
                    <a:pt x="46985" y="16362"/>
                    <a:pt x="44076" y="19320"/>
                  </a:cubicBezTo>
                  <a:cubicBezTo>
                    <a:pt x="41573" y="21823"/>
                    <a:pt x="23489" y="22525"/>
                    <a:pt x="20476" y="22525"/>
                  </a:cubicBezTo>
                  <a:cubicBezTo>
                    <a:pt x="20274" y="22525"/>
                    <a:pt x="20139" y="22521"/>
                    <a:pt x="20082" y="22515"/>
                  </a:cubicBezTo>
                  <a:lnTo>
                    <a:pt x="19891" y="22515"/>
                  </a:lnTo>
                  <a:cubicBezTo>
                    <a:pt x="18556" y="22420"/>
                    <a:pt x="17172" y="22325"/>
                    <a:pt x="16314" y="21084"/>
                  </a:cubicBezTo>
                  <a:cubicBezTo>
                    <a:pt x="15408" y="19749"/>
                    <a:pt x="907" y="1336"/>
                    <a:pt x="286" y="573"/>
                  </a:cubicBezTo>
                  <a:cubicBezTo>
                    <a:pt x="286" y="573"/>
                    <a:pt x="0" y="621"/>
                    <a:pt x="96" y="907"/>
                  </a:cubicBezTo>
                  <a:cubicBezTo>
                    <a:pt x="191" y="1098"/>
                    <a:pt x="15169" y="19940"/>
                    <a:pt x="16075" y="21275"/>
                  </a:cubicBezTo>
                  <a:cubicBezTo>
                    <a:pt x="16982" y="22611"/>
                    <a:pt x="18508" y="22754"/>
                    <a:pt x="19891" y="22802"/>
                  </a:cubicBezTo>
                  <a:lnTo>
                    <a:pt x="20082" y="22849"/>
                  </a:lnTo>
                  <a:lnTo>
                    <a:pt x="20321" y="22849"/>
                  </a:lnTo>
                  <a:cubicBezTo>
                    <a:pt x="22897" y="22849"/>
                    <a:pt x="41643" y="22229"/>
                    <a:pt x="44267" y="19558"/>
                  </a:cubicBezTo>
                  <a:cubicBezTo>
                    <a:pt x="46652" y="17173"/>
                    <a:pt x="56716" y="5582"/>
                    <a:pt x="59674" y="1622"/>
                  </a:cubicBezTo>
                  <a:cubicBezTo>
                    <a:pt x="60151" y="955"/>
                    <a:pt x="60389" y="716"/>
                    <a:pt x="60485" y="335"/>
                  </a:cubicBezTo>
                  <a:cubicBezTo>
                    <a:pt x="60580" y="1"/>
                    <a:pt x="60294" y="1"/>
                    <a:pt x="60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1055;p49">
            <a:extLst>
              <a:ext uri="{FF2B5EF4-FFF2-40B4-BE49-F238E27FC236}">
                <a16:creationId xmlns:a16="http://schemas.microsoft.com/office/drawing/2014/main" id="{426A532F-3566-655C-E0A4-0DC933500E4C}"/>
              </a:ext>
            </a:extLst>
          </p:cNvPr>
          <p:cNvGrpSpPr/>
          <p:nvPr/>
        </p:nvGrpSpPr>
        <p:grpSpPr>
          <a:xfrm rot="899907">
            <a:off x="-513586" y="3311799"/>
            <a:ext cx="3198335" cy="2190531"/>
            <a:chOff x="1135475" y="627850"/>
            <a:chExt cx="2120950" cy="1474325"/>
          </a:xfrm>
        </p:grpSpPr>
        <p:sp>
          <p:nvSpPr>
            <p:cNvPr id="923" name="Google Shape;1056;p49">
              <a:extLst>
                <a:ext uri="{FF2B5EF4-FFF2-40B4-BE49-F238E27FC236}">
                  <a16:creationId xmlns:a16="http://schemas.microsoft.com/office/drawing/2014/main" id="{9626C4CA-D121-EA0E-CB71-9FD1F7EADEA6}"/>
                </a:ext>
              </a:extLst>
            </p:cNvPr>
            <p:cNvSpPr/>
            <p:nvPr/>
          </p:nvSpPr>
          <p:spPr>
            <a:xfrm>
              <a:off x="1135475" y="627850"/>
              <a:ext cx="2120950" cy="1474325"/>
            </a:xfrm>
            <a:custGeom>
              <a:avLst/>
              <a:gdLst/>
              <a:ahLst/>
              <a:cxnLst/>
              <a:rect l="l" t="t" r="r" b="b"/>
              <a:pathLst>
                <a:path w="84838" h="58973" extrusionOk="0">
                  <a:moveTo>
                    <a:pt x="9599" y="15739"/>
                  </a:moveTo>
                  <a:cubicBezTo>
                    <a:pt x="10652" y="14286"/>
                    <a:pt x="13960" y="10100"/>
                    <a:pt x="15013" y="7343"/>
                  </a:cubicBezTo>
                  <a:cubicBezTo>
                    <a:pt x="16066" y="4587"/>
                    <a:pt x="20878" y="2105"/>
                    <a:pt x="24010" y="1830"/>
                  </a:cubicBezTo>
                  <a:cubicBezTo>
                    <a:pt x="27168" y="1579"/>
                    <a:pt x="40527" y="0"/>
                    <a:pt x="43835" y="1579"/>
                  </a:cubicBezTo>
                  <a:cubicBezTo>
                    <a:pt x="47143" y="3133"/>
                    <a:pt x="55715" y="7719"/>
                    <a:pt x="59324" y="8246"/>
                  </a:cubicBezTo>
                  <a:cubicBezTo>
                    <a:pt x="62908" y="8772"/>
                    <a:pt x="72682" y="8922"/>
                    <a:pt x="73885" y="10877"/>
                  </a:cubicBezTo>
                  <a:cubicBezTo>
                    <a:pt x="75088" y="12832"/>
                    <a:pt x="78697" y="22156"/>
                    <a:pt x="81529" y="25815"/>
                  </a:cubicBezTo>
                  <a:cubicBezTo>
                    <a:pt x="84386" y="29499"/>
                    <a:pt x="84838" y="35514"/>
                    <a:pt x="83785" y="38146"/>
                  </a:cubicBezTo>
                  <a:cubicBezTo>
                    <a:pt x="82732" y="40752"/>
                    <a:pt x="71930" y="47970"/>
                    <a:pt x="69825" y="50978"/>
                  </a:cubicBezTo>
                  <a:cubicBezTo>
                    <a:pt x="67720" y="54010"/>
                    <a:pt x="58572" y="56091"/>
                    <a:pt x="51955" y="57544"/>
                  </a:cubicBezTo>
                  <a:cubicBezTo>
                    <a:pt x="45339" y="58973"/>
                    <a:pt x="38146" y="58446"/>
                    <a:pt x="30326" y="55038"/>
                  </a:cubicBezTo>
                  <a:cubicBezTo>
                    <a:pt x="22507" y="51629"/>
                    <a:pt x="8246" y="45740"/>
                    <a:pt x="4637" y="43384"/>
                  </a:cubicBezTo>
                  <a:cubicBezTo>
                    <a:pt x="1053" y="41028"/>
                    <a:pt x="0" y="35514"/>
                    <a:pt x="752" y="30276"/>
                  </a:cubicBezTo>
                  <a:cubicBezTo>
                    <a:pt x="1504" y="25038"/>
                    <a:pt x="9599" y="15739"/>
                    <a:pt x="9599" y="15739"/>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1057;p49">
              <a:extLst>
                <a:ext uri="{FF2B5EF4-FFF2-40B4-BE49-F238E27FC236}">
                  <a16:creationId xmlns:a16="http://schemas.microsoft.com/office/drawing/2014/main" id="{6FBBC3B0-2F01-474B-E686-4F3DB7D13FAC}"/>
                </a:ext>
              </a:extLst>
            </p:cNvPr>
            <p:cNvSpPr/>
            <p:nvPr/>
          </p:nvSpPr>
          <p:spPr>
            <a:xfrm>
              <a:off x="1238225" y="680475"/>
              <a:ext cx="1950525" cy="856550"/>
            </a:xfrm>
            <a:custGeom>
              <a:avLst/>
              <a:gdLst/>
              <a:ahLst/>
              <a:cxnLst/>
              <a:rect l="l" t="t" r="r" b="b"/>
              <a:pathLst>
                <a:path w="78021" h="34262" extrusionOk="0">
                  <a:moveTo>
                    <a:pt x="5489" y="13634"/>
                  </a:moveTo>
                  <a:cubicBezTo>
                    <a:pt x="6542" y="12181"/>
                    <a:pt x="9850" y="7995"/>
                    <a:pt x="10903" y="5238"/>
                  </a:cubicBezTo>
                  <a:cubicBezTo>
                    <a:pt x="11780" y="2908"/>
                    <a:pt x="15389" y="752"/>
                    <a:pt x="18372" y="0"/>
                  </a:cubicBezTo>
                  <a:cubicBezTo>
                    <a:pt x="18246" y="50"/>
                    <a:pt x="13259" y="1705"/>
                    <a:pt x="12507" y="4462"/>
                  </a:cubicBezTo>
                  <a:cubicBezTo>
                    <a:pt x="11755" y="7243"/>
                    <a:pt x="12958" y="7845"/>
                    <a:pt x="11078" y="10176"/>
                  </a:cubicBezTo>
                  <a:cubicBezTo>
                    <a:pt x="9199" y="12482"/>
                    <a:pt x="6868" y="13083"/>
                    <a:pt x="7244" y="15715"/>
                  </a:cubicBezTo>
                  <a:cubicBezTo>
                    <a:pt x="7620" y="18346"/>
                    <a:pt x="12507" y="19549"/>
                    <a:pt x="13409" y="16843"/>
                  </a:cubicBezTo>
                  <a:cubicBezTo>
                    <a:pt x="14311" y="14136"/>
                    <a:pt x="13560" y="8146"/>
                    <a:pt x="16943" y="8221"/>
                  </a:cubicBezTo>
                  <a:cubicBezTo>
                    <a:pt x="20326" y="8296"/>
                    <a:pt x="21755" y="10677"/>
                    <a:pt x="22206" y="8822"/>
                  </a:cubicBezTo>
                  <a:cubicBezTo>
                    <a:pt x="22657" y="6943"/>
                    <a:pt x="21755" y="2732"/>
                    <a:pt x="25214" y="2657"/>
                  </a:cubicBezTo>
                  <a:cubicBezTo>
                    <a:pt x="28647" y="2582"/>
                    <a:pt x="33234" y="4762"/>
                    <a:pt x="34512" y="3710"/>
                  </a:cubicBezTo>
                  <a:cubicBezTo>
                    <a:pt x="35790" y="2657"/>
                    <a:pt x="37294" y="1304"/>
                    <a:pt x="40828" y="3284"/>
                  </a:cubicBezTo>
                  <a:cubicBezTo>
                    <a:pt x="44362" y="5289"/>
                    <a:pt x="43910" y="7093"/>
                    <a:pt x="45464" y="7093"/>
                  </a:cubicBezTo>
                  <a:cubicBezTo>
                    <a:pt x="47043" y="7093"/>
                    <a:pt x="47670" y="5965"/>
                    <a:pt x="49926" y="7544"/>
                  </a:cubicBezTo>
                  <a:cubicBezTo>
                    <a:pt x="52156" y="9123"/>
                    <a:pt x="53033" y="12557"/>
                    <a:pt x="54036" y="12632"/>
                  </a:cubicBezTo>
                  <a:cubicBezTo>
                    <a:pt x="55038" y="12732"/>
                    <a:pt x="54913" y="9574"/>
                    <a:pt x="56968" y="13685"/>
                  </a:cubicBezTo>
                  <a:cubicBezTo>
                    <a:pt x="58998" y="17820"/>
                    <a:pt x="58773" y="20076"/>
                    <a:pt x="61179" y="20376"/>
                  </a:cubicBezTo>
                  <a:cubicBezTo>
                    <a:pt x="63585" y="20677"/>
                    <a:pt x="67770" y="19098"/>
                    <a:pt x="69274" y="17745"/>
                  </a:cubicBezTo>
                  <a:cubicBezTo>
                    <a:pt x="70778" y="16391"/>
                    <a:pt x="71755" y="13885"/>
                    <a:pt x="70527" y="10226"/>
                  </a:cubicBezTo>
                  <a:cubicBezTo>
                    <a:pt x="72106" y="13559"/>
                    <a:pt x="75038" y="20627"/>
                    <a:pt x="77419" y="23710"/>
                  </a:cubicBezTo>
                  <a:cubicBezTo>
                    <a:pt x="77645" y="23985"/>
                    <a:pt x="77845" y="24261"/>
                    <a:pt x="78021" y="24562"/>
                  </a:cubicBezTo>
                  <a:lnTo>
                    <a:pt x="71129" y="29675"/>
                  </a:lnTo>
                  <a:cubicBezTo>
                    <a:pt x="71129" y="29675"/>
                    <a:pt x="40552" y="34061"/>
                    <a:pt x="36743" y="34161"/>
                  </a:cubicBezTo>
                  <a:cubicBezTo>
                    <a:pt x="32933" y="34261"/>
                    <a:pt x="12181" y="30878"/>
                    <a:pt x="12181" y="30878"/>
                  </a:cubicBezTo>
                  <a:lnTo>
                    <a:pt x="803" y="22557"/>
                  </a:lnTo>
                  <a:lnTo>
                    <a:pt x="1" y="20903"/>
                  </a:lnTo>
                  <a:cubicBezTo>
                    <a:pt x="2507" y="17043"/>
                    <a:pt x="5489" y="13634"/>
                    <a:pt x="5489" y="13634"/>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1058;p49">
              <a:extLst>
                <a:ext uri="{FF2B5EF4-FFF2-40B4-BE49-F238E27FC236}">
                  <a16:creationId xmlns:a16="http://schemas.microsoft.com/office/drawing/2014/main" id="{C7C60623-BF5A-1147-943A-422B1032116A}"/>
                </a:ext>
              </a:extLst>
            </p:cNvPr>
            <p:cNvSpPr/>
            <p:nvPr/>
          </p:nvSpPr>
          <p:spPr>
            <a:xfrm>
              <a:off x="1135475" y="1158550"/>
              <a:ext cx="2120950" cy="943625"/>
            </a:xfrm>
            <a:custGeom>
              <a:avLst/>
              <a:gdLst/>
              <a:ahLst/>
              <a:cxnLst/>
              <a:rect l="l" t="t" r="r" b="b"/>
              <a:pathLst>
                <a:path w="84838" h="37745" extrusionOk="0">
                  <a:moveTo>
                    <a:pt x="78898" y="176"/>
                  </a:moveTo>
                  <a:cubicBezTo>
                    <a:pt x="79775" y="1930"/>
                    <a:pt x="80702" y="3509"/>
                    <a:pt x="81529" y="4587"/>
                  </a:cubicBezTo>
                  <a:cubicBezTo>
                    <a:pt x="84386" y="8271"/>
                    <a:pt x="84838" y="14286"/>
                    <a:pt x="83785" y="16918"/>
                  </a:cubicBezTo>
                  <a:cubicBezTo>
                    <a:pt x="82732" y="19524"/>
                    <a:pt x="71930" y="26742"/>
                    <a:pt x="69825" y="29750"/>
                  </a:cubicBezTo>
                  <a:cubicBezTo>
                    <a:pt x="67720" y="32782"/>
                    <a:pt x="58572" y="34863"/>
                    <a:pt x="51955" y="36316"/>
                  </a:cubicBezTo>
                  <a:cubicBezTo>
                    <a:pt x="45339" y="37745"/>
                    <a:pt x="38146" y="37218"/>
                    <a:pt x="30326" y="33810"/>
                  </a:cubicBezTo>
                  <a:cubicBezTo>
                    <a:pt x="22507" y="30401"/>
                    <a:pt x="8246" y="24512"/>
                    <a:pt x="4637" y="22156"/>
                  </a:cubicBezTo>
                  <a:cubicBezTo>
                    <a:pt x="1053" y="19800"/>
                    <a:pt x="0" y="14286"/>
                    <a:pt x="752" y="9048"/>
                  </a:cubicBezTo>
                  <a:cubicBezTo>
                    <a:pt x="1028" y="6968"/>
                    <a:pt x="2507" y="4261"/>
                    <a:pt x="4136" y="1730"/>
                  </a:cubicBezTo>
                  <a:cubicBezTo>
                    <a:pt x="5639" y="1604"/>
                    <a:pt x="7218" y="1730"/>
                    <a:pt x="9123" y="2030"/>
                  </a:cubicBezTo>
                  <a:cubicBezTo>
                    <a:pt x="14061" y="2782"/>
                    <a:pt x="27870" y="2156"/>
                    <a:pt x="32381" y="1930"/>
                  </a:cubicBezTo>
                  <a:cubicBezTo>
                    <a:pt x="36893" y="1679"/>
                    <a:pt x="39499" y="777"/>
                    <a:pt x="44261" y="1830"/>
                  </a:cubicBezTo>
                  <a:cubicBezTo>
                    <a:pt x="49023" y="2908"/>
                    <a:pt x="52682" y="4512"/>
                    <a:pt x="58246" y="4887"/>
                  </a:cubicBezTo>
                  <a:cubicBezTo>
                    <a:pt x="63810" y="5288"/>
                    <a:pt x="72031" y="827"/>
                    <a:pt x="75038" y="226"/>
                  </a:cubicBezTo>
                  <a:cubicBezTo>
                    <a:pt x="76091" y="0"/>
                    <a:pt x="77469" y="25"/>
                    <a:pt x="78898" y="17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1059;p49">
              <a:extLst>
                <a:ext uri="{FF2B5EF4-FFF2-40B4-BE49-F238E27FC236}">
                  <a16:creationId xmlns:a16="http://schemas.microsoft.com/office/drawing/2014/main" id="{9DBEEDD6-E071-E2CE-C26D-872B4F1E44E1}"/>
                </a:ext>
              </a:extLst>
            </p:cNvPr>
            <p:cNvSpPr/>
            <p:nvPr/>
          </p:nvSpPr>
          <p:spPr>
            <a:xfrm>
              <a:off x="1135475" y="1164175"/>
              <a:ext cx="2120950" cy="938000"/>
            </a:xfrm>
            <a:custGeom>
              <a:avLst/>
              <a:gdLst/>
              <a:ahLst/>
              <a:cxnLst/>
              <a:rect l="l" t="t" r="r" b="b"/>
              <a:pathLst>
                <a:path w="84838" h="37520" extrusionOk="0">
                  <a:moveTo>
                    <a:pt x="78898" y="1"/>
                  </a:moveTo>
                  <a:cubicBezTo>
                    <a:pt x="79800" y="1705"/>
                    <a:pt x="80702" y="3284"/>
                    <a:pt x="81529" y="4362"/>
                  </a:cubicBezTo>
                  <a:cubicBezTo>
                    <a:pt x="84386" y="8046"/>
                    <a:pt x="84838" y="14061"/>
                    <a:pt x="83785" y="16693"/>
                  </a:cubicBezTo>
                  <a:cubicBezTo>
                    <a:pt x="82732" y="19299"/>
                    <a:pt x="71930" y="26517"/>
                    <a:pt x="69825" y="29525"/>
                  </a:cubicBezTo>
                  <a:cubicBezTo>
                    <a:pt x="67720" y="32557"/>
                    <a:pt x="58572" y="34638"/>
                    <a:pt x="51955" y="36091"/>
                  </a:cubicBezTo>
                  <a:cubicBezTo>
                    <a:pt x="45339" y="37520"/>
                    <a:pt x="38146" y="36993"/>
                    <a:pt x="30326" y="33585"/>
                  </a:cubicBezTo>
                  <a:cubicBezTo>
                    <a:pt x="22507" y="30176"/>
                    <a:pt x="8246" y="24287"/>
                    <a:pt x="4637" y="21931"/>
                  </a:cubicBezTo>
                  <a:cubicBezTo>
                    <a:pt x="1053" y="19575"/>
                    <a:pt x="0" y="14061"/>
                    <a:pt x="752" y="8823"/>
                  </a:cubicBezTo>
                  <a:cubicBezTo>
                    <a:pt x="1028" y="6893"/>
                    <a:pt x="2281" y="4437"/>
                    <a:pt x="3760" y="2106"/>
                  </a:cubicBezTo>
                  <a:cubicBezTo>
                    <a:pt x="3710" y="2181"/>
                    <a:pt x="1905" y="6166"/>
                    <a:pt x="2381" y="8873"/>
                  </a:cubicBezTo>
                  <a:cubicBezTo>
                    <a:pt x="2883" y="11605"/>
                    <a:pt x="3334" y="11805"/>
                    <a:pt x="6266" y="11655"/>
                  </a:cubicBezTo>
                  <a:cubicBezTo>
                    <a:pt x="9198" y="11505"/>
                    <a:pt x="10326" y="11154"/>
                    <a:pt x="11429" y="11881"/>
                  </a:cubicBezTo>
                  <a:cubicBezTo>
                    <a:pt x="12557" y="12582"/>
                    <a:pt x="13735" y="14236"/>
                    <a:pt x="14888" y="14913"/>
                  </a:cubicBezTo>
                  <a:cubicBezTo>
                    <a:pt x="16066" y="15590"/>
                    <a:pt x="18121" y="16918"/>
                    <a:pt x="19148" y="16267"/>
                  </a:cubicBezTo>
                  <a:cubicBezTo>
                    <a:pt x="20151" y="15640"/>
                    <a:pt x="20978" y="14663"/>
                    <a:pt x="21279" y="16191"/>
                  </a:cubicBezTo>
                  <a:cubicBezTo>
                    <a:pt x="21579" y="17745"/>
                    <a:pt x="22557" y="19575"/>
                    <a:pt x="23860" y="19725"/>
                  </a:cubicBezTo>
                  <a:cubicBezTo>
                    <a:pt x="25188" y="19876"/>
                    <a:pt x="33359" y="14688"/>
                    <a:pt x="36442" y="15715"/>
                  </a:cubicBezTo>
                  <a:cubicBezTo>
                    <a:pt x="39549" y="16718"/>
                    <a:pt x="41579" y="18798"/>
                    <a:pt x="43509" y="19124"/>
                  </a:cubicBezTo>
                  <a:cubicBezTo>
                    <a:pt x="45414" y="19475"/>
                    <a:pt x="46015" y="17545"/>
                    <a:pt x="47895" y="17219"/>
                  </a:cubicBezTo>
                  <a:cubicBezTo>
                    <a:pt x="49775" y="16868"/>
                    <a:pt x="49173" y="17319"/>
                    <a:pt x="51980" y="18723"/>
                  </a:cubicBezTo>
                  <a:cubicBezTo>
                    <a:pt x="54812" y="20101"/>
                    <a:pt x="58497" y="20101"/>
                    <a:pt x="59299" y="19575"/>
                  </a:cubicBezTo>
                  <a:cubicBezTo>
                    <a:pt x="60126" y="19049"/>
                    <a:pt x="69299" y="13359"/>
                    <a:pt x="73459" y="13259"/>
                  </a:cubicBezTo>
                  <a:cubicBezTo>
                    <a:pt x="77620" y="13134"/>
                    <a:pt x="81078" y="13384"/>
                    <a:pt x="80853" y="9850"/>
                  </a:cubicBezTo>
                  <a:cubicBezTo>
                    <a:pt x="80627" y="6317"/>
                    <a:pt x="80627" y="6091"/>
                    <a:pt x="79349" y="3760"/>
                  </a:cubicBezTo>
                  <a:cubicBezTo>
                    <a:pt x="78672" y="2507"/>
                    <a:pt x="78697" y="1104"/>
                    <a:pt x="78898" y="1"/>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1060;p49">
              <a:extLst>
                <a:ext uri="{FF2B5EF4-FFF2-40B4-BE49-F238E27FC236}">
                  <a16:creationId xmlns:a16="http://schemas.microsoft.com/office/drawing/2014/main" id="{4469F3E1-E4B7-2297-AD30-0B1823D847D0}"/>
                </a:ext>
              </a:extLst>
            </p:cNvPr>
            <p:cNvSpPr/>
            <p:nvPr/>
          </p:nvSpPr>
          <p:spPr>
            <a:xfrm>
              <a:off x="1154275" y="1491875"/>
              <a:ext cx="2083350" cy="610300"/>
            </a:xfrm>
            <a:custGeom>
              <a:avLst/>
              <a:gdLst/>
              <a:ahLst/>
              <a:cxnLst/>
              <a:rect l="l" t="t" r="r" b="b"/>
              <a:pathLst>
                <a:path w="83334" h="24412" extrusionOk="0">
                  <a:moveTo>
                    <a:pt x="83334" y="2532"/>
                  </a:moveTo>
                  <a:cubicBezTo>
                    <a:pt x="83259" y="2908"/>
                    <a:pt x="83158" y="3284"/>
                    <a:pt x="83033" y="3585"/>
                  </a:cubicBezTo>
                  <a:cubicBezTo>
                    <a:pt x="81980" y="6191"/>
                    <a:pt x="71178" y="13409"/>
                    <a:pt x="69073" y="16417"/>
                  </a:cubicBezTo>
                  <a:cubicBezTo>
                    <a:pt x="66968" y="19449"/>
                    <a:pt x="57820" y="21530"/>
                    <a:pt x="51203" y="22983"/>
                  </a:cubicBezTo>
                  <a:cubicBezTo>
                    <a:pt x="44587" y="24412"/>
                    <a:pt x="37394" y="23885"/>
                    <a:pt x="29574" y="20477"/>
                  </a:cubicBezTo>
                  <a:cubicBezTo>
                    <a:pt x="21755" y="17068"/>
                    <a:pt x="7494" y="11179"/>
                    <a:pt x="3885" y="8823"/>
                  </a:cubicBezTo>
                  <a:cubicBezTo>
                    <a:pt x="1755" y="7419"/>
                    <a:pt x="501" y="4888"/>
                    <a:pt x="0" y="1981"/>
                  </a:cubicBezTo>
                  <a:cubicBezTo>
                    <a:pt x="1930" y="953"/>
                    <a:pt x="3659" y="1"/>
                    <a:pt x="5063" y="101"/>
                  </a:cubicBezTo>
                  <a:cubicBezTo>
                    <a:pt x="7319" y="251"/>
                    <a:pt x="9825" y="778"/>
                    <a:pt x="13434" y="2231"/>
                  </a:cubicBezTo>
                  <a:cubicBezTo>
                    <a:pt x="17068" y="3710"/>
                    <a:pt x="19474" y="7620"/>
                    <a:pt x="22933" y="8071"/>
                  </a:cubicBezTo>
                  <a:cubicBezTo>
                    <a:pt x="26391" y="8522"/>
                    <a:pt x="31604" y="8296"/>
                    <a:pt x="36291" y="7920"/>
                  </a:cubicBezTo>
                  <a:cubicBezTo>
                    <a:pt x="40978" y="7545"/>
                    <a:pt x="43359" y="6116"/>
                    <a:pt x="46366" y="6717"/>
                  </a:cubicBezTo>
                  <a:cubicBezTo>
                    <a:pt x="49349" y="7319"/>
                    <a:pt x="56266" y="7620"/>
                    <a:pt x="59725" y="7319"/>
                  </a:cubicBezTo>
                  <a:cubicBezTo>
                    <a:pt x="63183" y="7018"/>
                    <a:pt x="65439" y="5214"/>
                    <a:pt x="70677" y="3860"/>
                  </a:cubicBezTo>
                  <a:cubicBezTo>
                    <a:pt x="75840" y="2532"/>
                    <a:pt x="79399" y="627"/>
                    <a:pt x="83334" y="2532"/>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1061;p49">
              <a:extLst>
                <a:ext uri="{FF2B5EF4-FFF2-40B4-BE49-F238E27FC236}">
                  <a16:creationId xmlns:a16="http://schemas.microsoft.com/office/drawing/2014/main" id="{6A6DFA65-5AE8-FCA5-3463-DD76CEDF2152}"/>
                </a:ext>
              </a:extLst>
            </p:cNvPr>
            <p:cNvSpPr/>
            <p:nvPr/>
          </p:nvSpPr>
          <p:spPr>
            <a:xfrm>
              <a:off x="1171800" y="1553900"/>
              <a:ext cx="2065825" cy="548275"/>
            </a:xfrm>
            <a:custGeom>
              <a:avLst/>
              <a:gdLst/>
              <a:ahLst/>
              <a:cxnLst/>
              <a:rect l="l" t="t" r="r" b="b"/>
              <a:pathLst>
                <a:path w="82633" h="21931" extrusionOk="0">
                  <a:moveTo>
                    <a:pt x="82633" y="51"/>
                  </a:moveTo>
                  <a:cubicBezTo>
                    <a:pt x="82558" y="427"/>
                    <a:pt x="82457" y="803"/>
                    <a:pt x="82332" y="1104"/>
                  </a:cubicBezTo>
                  <a:cubicBezTo>
                    <a:pt x="81279" y="3710"/>
                    <a:pt x="70477" y="10928"/>
                    <a:pt x="68372" y="13936"/>
                  </a:cubicBezTo>
                  <a:cubicBezTo>
                    <a:pt x="66267" y="16968"/>
                    <a:pt x="57119" y="19049"/>
                    <a:pt x="50502" y="20502"/>
                  </a:cubicBezTo>
                  <a:cubicBezTo>
                    <a:pt x="43886" y="21931"/>
                    <a:pt x="36693" y="21404"/>
                    <a:pt x="28873" y="17996"/>
                  </a:cubicBezTo>
                  <a:cubicBezTo>
                    <a:pt x="21054" y="14587"/>
                    <a:pt x="6793" y="8698"/>
                    <a:pt x="3184" y="6342"/>
                  </a:cubicBezTo>
                  <a:cubicBezTo>
                    <a:pt x="1705" y="5364"/>
                    <a:pt x="678" y="3886"/>
                    <a:pt x="1" y="2106"/>
                  </a:cubicBezTo>
                  <a:cubicBezTo>
                    <a:pt x="452" y="3134"/>
                    <a:pt x="1881" y="5465"/>
                    <a:pt x="5941" y="6542"/>
                  </a:cubicBezTo>
                  <a:cubicBezTo>
                    <a:pt x="11254" y="7971"/>
                    <a:pt x="11329" y="7144"/>
                    <a:pt x="14938" y="9174"/>
                  </a:cubicBezTo>
                  <a:cubicBezTo>
                    <a:pt x="18547" y="11204"/>
                    <a:pt x="22232" y="12708"/>
                    <a:pt x="26517" y="14938"/>
                  </a:cubicBezTo>
                  <a:cubicBezTo>
                    <a:pt x="30778" y="17194"/>
                    <a:pt x="33635" y="18397"/>
                    <a:pt x="38823" y="18998"/>
                  </a:cubicBezTo>
                  <a:cubicBezTo>
                    <a:pt x="44011" y="19600"/>
                    <a:pt x="43410" y="21104"/>
                    <a:pt x="46643" y="19374"/>
                  </a:cubicBezTo>
                  <a:cubicBezTo>
                    <a:pt x="49851" y="17645"/>
                    <a:pt x="50227" y="17570"/>
                    <a:pt x="52858" y="17420"/>
                  </a:cubicBezTo>
                  <a:cubicBezTo>
                    <a:pt x="55490" y="17269"/>
                    <a:pt x="62031" y="15991"/>
                    <a:pt x="63460" y="14437"/>
                  </a:cubicBezTo>
                  <a:cubicBezTo>
                    <a:pt x="64888" y="12858"/>
                    <a:pt x="64888" y="10753"/>
                    <a:pt x="66668" y="10377"/>
                  </a:cubicBezTo>
                  <a:cubicBezTo>
                    <a:pt x="68472" y="10001"/>
                    <a:pt x="70778" y="8146"/>
                    <a:pt x="74563" y="6693"/>
                  </a:cubicBezTo>
                  <a:cubicBezTo>
                    <a:pt x="77846" y="5439"/>
                    <a:pt x="81605" y="2231"/>
                    <a:pt x="82558" y="1"/>
                  </a:cubicBezTo>
                  <a:cubicBezTo>
                    <a:pt x="82583" y="26"/>
                    <a:pt x="82608" y="26"/>
                    <a:pt x="82633" y="5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1062;p49">
              <a:extLst>
                <a:ext uri="{FF2B5EF4-FFF2-40B4-BE49-F238E27FC236}">
                  <a16:creationId xmlns:a16="http://schemas.microsoft.com/office/drawing/2014/main" id="{818B2D76-5C46-1768-57AC-D25430DF377D}"/>
                </a:ext>
              </a:extLst>
            </p:cNvPr>
            <p:cNvSpPr/>
            <p:nvPr/>
          </p:nvSpPr>
          <p:spPr>
            <a:xfrm>
              <a:off x="1406150" y="728725"/>
              <a:ext cx="1759425" cy="1154775"/>
            </a:xfrm>
            <a:custGeom>
              <a:avLst/>
              <a:gdLst/>
              <a:ahLst/>
              <a:cxnLst/>
              <a:rect l="l" t="t" r="r" b="b"/>
              <a:pathLst>
                <a:path w="70377" h="46191" extrusionOk="0">
                  <a:moveTo>
                    <a:pt x="45890" y="12557"/>
                  </a:moveTo>
                  <a:cubicBezTo>
                    <a:pt x="45364" y="10677"/>
                    <a:pt x="45439" y="8271"/>
                    <a:pt x="44311" y="7068"/>
                  </a:cubicBezTo>
                  <a:cubicBezTo>
                    <a:pt x="43183" y="5865"/>
                    <a:pt x="43183" y="4812"/>
                    <a:pt x="41529" y="5113"/>
                  </a:cubicBezTo>
                  <a:cubicBezTo>
                    <a:pt x="39875" y="5414"/>
                    <a:pt x="39199" y="7218"/>
                    <a:pt x="38447" y="6166"/>
                  </a:cubicBezTo>
                  <a:cubicBezTo>
                    <a:pt x="37720" y="5113"/>
                    <a:pt x="36066" y="2181"/>
                    <a:pt x="34111" y="1354"/>
                  </a:cubicBezTo>
                  <a:cubicBezTo>
                    <a:pt x="32156" y="526"/>
                    <a:pt x="31103" y="0"/>
                    <a:pt x="29900" y="677"/>
                  </a:cubicBezTo>
                  <a:cubicBezTo>
                    <a:pt x="28697" y="1354"/>
                    <a:pt x="29524" y="3083"/>
                    <a:pt x="28321" y="3008"/>
                  </a:cubicBezTo>
                  <a:cubicBezTo>
                    <a:pt x="27118" y="2933"/>
                    <a:pt x="23735" y="1805"/>
                    <a:pt x="21329" y="1729"/>
                  </a:cubicBezTo>
                  <a:cubicBezTo>
                    <a:pt x="18923" y="1654"/>
                    <a:pt x="18046" y="1053"/>
                    <a:pt x="17519" y="2557"/>
                  </a:cubicBezTo>
                  <a:cubicBezTo>
                    <a:pt x="16993" y="4060"/>
                    <a:pt x="18046" y="8572"/>
                    <a:pt x="17143" y="9098"/>
                  </a:cubicBezTo>
                  <a:cubicBezTo>
                    <a:pt x="16241" y="9624"/>
                    <a:pt x="15188" y="9248"/>
                    <a:pt x="13685" y="8722"/>
                  </a:cubicBezTo>
                  <a:cubicBezTo>
                    <a:pt x="12181" y="8196"/>
                    <a:pt x="11053" y="6917"/>
                    <a:pt x="10076" y="8872"/>
                  </a:cubicBezTo>
                  <a:cubicBezTo>
                    <a:pt x="9098" y="10827"/>
                    <a:pt x="10828" y="13760"/>
                    <a:pt x="9775" y="15188"/>
                  </a:cubicBezTo>
                  <a:cubicBezTo>
                    <a:pt x="8722" y="16617"/>
                    <a:pt x="7970" y="16466"/>
                    <a:pt x="6391" y="17444"/>
                  </a:cubicBezTo>
                  <a:cubicBezTo>
                    <a:pt x="4812" y="18396"/>
                    <a:pt x="3309" y="18847"/>
                    <a:pt x="3760" y="19975"/>
                  </a:cubicBezTo>
                  <a:cubicBezTo>
                    <a:pt x="4211" y="21103"/>
                    <a:pt x="5188" y="21404"/>
                    <a:pt x="4361" y="21930"/>
                  </a:cubicBezTo>
                  <a:cubicBezTo>
                    <a:pt x="3534" y="22456"/>
                    <a:pt x="2331" y="22456"/>
                    <a:pt x="2782" y="23584"/>
                  </a:cubicBezTo>
                  <a:cubicBezTo>
                    <a:pt x="3234" y="24712"/>
                    <a:pt x="4061" y="24637"/>
                    <a:pt x="3384" y="25314"/>
                  </a:cubicBezTo>
                  <a:cubicBezTo>
                    <a:pt x="2707" y="25990"/>
                    <a:pt x="1730" y="26968"/>
                    <a:pt x="2557" y="28020"/>
                  </a:cubicBezTo>
                  <a:cubicBezTo>
                    <a:pt x="3384" y="29073"/>
                    <a:pt x="4286" y="28923"/>
                    <a:pt x="3008" y="30201"/>
                  </a:cubicBezTo>
                  <a:cubicBezTo>
                    <a:pt x="1730" y="31479"/>
                    <a:pt x="0" y="33359"/>
                    <a:pt x="1504" y="33960"/>
                  </a:cubicBezTo>
                  <a:cubicBezTo>
                    <a:pt x="3008" y="34562"/>
                    <a:pt x="5790" y="34938"/>
                    <a:pt x="7970" y="32757"/>
                  </a:cubicBezTo>
                  <a:cubicBezTo>
                    <a:pt x="10151" y="30577"/>
                    <a:pt x="17369" y="23509"/>
                    <a:pt x="18722" y="23960"/>
                  </a:cubicBezTo>
                  <a:cubicBezTo>
                    <a:pt x="20051" y="24411"/>
                    <a:pt x="19449" y="24637"/>
                    <a:pt x="17745" y="28998"/>
                  </a:cubicBezTo>
                  <a:cubicBezTo>
                    <a:pt x="16016" y="33359"/>
                    <a:pt x="16417" y="37269"/>
                    <a:pt x="17745" y="38847"/>
                  </a:cubicBezTo>
                  <a:cubicBezTo>
                    <a:pt x="19073" y="40401"/>
                    <a:pt x="21479" y="42056"/>
                    <a:pt x="22908" y="41078"/>
                  </a:cubicBezTo>
                  <a:cubicBezTo>
                    <a:pt x="24336" y="40101"/>
                    <a:pt x="23359" y="35539"/>
                    <a:pt x="24938" y="34787"/>
                  </a:cubicBezTo>
                  <a:cubicBezTo>
                    <a:pt x="26517" y="34035"/>
                    <a:pt x="27269" y="43183"/>
                    <a:pt x="31780" y="43259"/>
                  </a:cubicBezTo>
                  <a:cubicBezTo>
                    <a:pt x="36291" y="43334"/>
                    <a:pt x="37269" y="42206"/>
                    <a:pt x="36592" y="39875"/>
                  </a:cubicBezTo>
                  <a:cubicBezTo>
                    <a:pt x="35915" y="37569"/>
                    <a:pt x="34336" y="32832"/>
                    <a:pt x="36141" y="31404"/>
                  </a:cubicBezTo>
                  <a:cubicBezTo>
                    <a:pt x="37920" y="29975"/>
                    <a:pt x="41078" y="30126"/>
                    <a:pt x="41229" y="32682"/>
                  </a:cubicBezTo>
                  <a:cubicBezTo>
                    <a:pt x="41379" y="35238"/>
                    <a:pt x="41830" y="44386"/>
                    <a:pt x="46492" y="45289"/>
                  </a:cubicBezTo>
                  <a:cubicBezTo>
                    <a:pt x="51153" y="46191"/>
                    <a:pt x="53484" y="45514"/>
                    <a:pt x="52582" y="42883"/>
                  </a:cubicBezTo>
                  <a:cubicBezTo>
                    <a:pt x="51680" y="40251"/>
                    <a:pt x="48296" y="35990"/>
                    <a:pt x="50853" y="34487"/>
                  </a:cubicBezTo>
                  <a:cubicBezTo>
                    <a:pt x="53409" y="32983"/>
                    <a:pt x="53860" y="35238"/>
                    <a:pt x="60376" y="34637"/>
                  </a:cubicBezTo>
                  <a:cubicBezTo>
                    <a:pt x="66918" y="34035"/>
                    <a:pt x="68722" y="35238"/>
                    <a:pt x="69474" y="32532"/>
                  </a:cubicBezTo>
                  <a:cubicBezTo>
                    <a:pt x="70226" y="29825"/>
                    <a:pt x="70377" y="28923"/>
                    <a:pt x="68497" y="27795"/>
                  </a:cubicBezTo>
                  <a:cubicBezTo>
                    <a:pt x="66617" y="26667"/>
                    <a:pt x="63685" y="27795"/>
                    <a:pt x="59625" y="24787"/>
                  </a:cubicBezTo>
                  <a:cubicBezTo>
                    <a:pt x="55590" y="21780"/>
                    <a:pt x="52582" y="22832"/>
                    <a:pt x="51529" y="19073"/>
                  </a:cubicBezTo>
                  <a:cubicBezTo>
                    <a:pt x="50477" y="15339"/>
                    <a:pt x="51003" y="14286"/>
                    <a:pt x="49574" y="13684"/>
                  </a:cubicBezTo>
                  <a:cubicBezTo>
                    <a:pt x="48146" y="13083"/>
                    <a:pt x="45890" y="12557"/>
                    <a:pt x="45890" y="12557"/>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1063;p49">
              <a:extLst>
                <a:ext uri="{FF2B5EF4-FFF2-40B4-BE49-F238E27FC236}">
                  <a16:creationId xmlns:a16="http://schemas.microsoft.com/office/drawing/2014/main" id="{BFDDE241-2093-E4A3-B65E-942B822852C4}"/>
                </a:ext>
              </a:extLst>
            </p:cNvPr>
            <p:cNvSpPr/>
            <p:nvPr/>
          </p:nvSpPr>
          <p:spPr>
            <a:xfrm>
              <a:off x="2792750" y="1362175"/>
              <a:ext cx="30725" cy="59550"/>
            </a:xfrm>
            <a:custGeom>
              <a:avLst/>
              <a:gdLst/>
              <a:ahLst/>
              <a:cxnLst/>
              <a:rect l="l" t="t" r="r" b="b"/>
              <a:pathLst>
                <a:path w="1229" h="2382" extrusionOk="0">
                  <a:moveTo>
                    <a:pt x="151" y="1655"/>
                  </a:moveTo>
                  <a:cubicBezTo>
                    <a:pt x="151" y="1655"/>
                    <a:pt x="276" y="1204"/>
                    <a:pt x="276" y="953"/>
                  </a:cubicBezTo>
                  <a:cubicBezTo>
                    <a:pt x="276" y="702"/>
                    <a:pt x="301" y="201"/>
                    <a:pt x="351" y="101"/>
                  </a:cubicBezTo>
                  <a:cubicBezTo>
                    <a:pt x="401" y="1"/>
                    <a:pt x="953" y="452"/>
                    <a:pt x="1078" y="727"/>
                  </a:cubicBezTo>
                  <a:cubicBezTo>
                    <a:pt x="1203" y="1028"/>
                    <a:pt x="1203" y="1404"/>
                    <a:pt x="1203" y="1705"/>
                  </a:cubicBezTo>
                  <a:cubicBezTo>
                    <a:pt x="1228" y="2031"/>
                    <a:pt x="1228" y="2281"/>
                    <a:pt x="1078" y="2331"/>
                  </a:cubicBezTo>
                  <a:cubicBezTo>
                    <a:pt x="953" y="2382"/>
                    <a:pt x="351" y="2231"/>
                    <a:pt x="176" y="2131"/>
                  </a:cubicBezTo>
                  <a:cubicBezTo>
                    <a:pt x="0" y="2006"/>
                    <a:pt x="75" y="1880"/>
                    <a:pt x="151" y="1655"/>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1064;p49">
              <a:extLst>
                <a:ext uri="{FF2B5EF4-FFF2-40B4-BE49-F238E27FC236}">
                  <a16:creationId xmlns:a16="http://schemas.microsoft.com/office/drawing/2014/main" id="{95EED2F8-5112-6096-8EAB-1F8EE967ECD6}"/>
                </a:ext>
              </a:extLst>
            </p:cNvPr>
            <p:cNvSpPr/>
            <p:nvPr/>
          </p:nvSpPr>
          <p:spPr>
            <a:xfrm>
              <a:off x="2792750" y="1362175"/>
              <a:ext cx="30100" cy="59550"/>
            </a:xfrm>
            <a:custGeom>
              <a:avLst/>
              <a:gdLst/>
              <a:ahLst/>
              <a:cxnLst/>
              <a:rect l="l" t="t" r="r" b="b"/>
              <a:pathLst>
                <a:path w="1204" h="2382" extrusionOk="0">
                  <a:moveTo>
                    <a:pt x="627" y="2006"/>
                  </a:moveTo>
                  <a:cubicBezTo>
                    <a:pt x="501" y="1830"/>
                    <a:pt x="752" y="1630"/>
                    <a:pt x="702" y="1204"/>
                  </a:cubicBezTo>
                  <a:cubicBezTo>
                    <a:pt x="652" y="803"/>
                    <a:pt x="577" y="427"/>
                    <a:pt x="902" y="602"/>
                  </a:cubicBezTo>
                  <a:cubicBezTo>
                    <a:pt x="1028" y="677"/>
                    <a:pt x="1078" y="803"/>
                    <a:pt x="1128" y="903"/>
                  </a:cubicBezTo>
                  <a:cubicBezTo>
                    <a:pt x="1103" y="853"/>
                    <a:pt x="1103" y="803"/>
                    <a:pt x="1078" y="727"/>
                  </a:cubicBezTo>
                  <a:cubicBezTo>
                    <a:pt x="953" y="452"/>
                    <a:pt x="401" y="1"/>
                    <a:pt x="351" y="101"/>
                  </a:cubicBezTo>
                  <a:cubicBezTo>
                    <a:pt x="301" y="201"/>
                    <a:pt x="276" y="702"/>
                    <a:pt x="276" y="953"/>
                  </a:cubicBezTo>
                  <a:cubicBezTo>
                    <a:pt x="276" y="1204"/>
                    <a:pt x="151" y="1655"/>
                    <a:pt x="151" y="1655"/>
                  </a:cubicBezTo>
                  <a:cubicBezTo>
                    <a:pt x="75" y="1880"/>
                    <a:pt x="0" y="2006"/>
                    <a:pt x="176" y="2131"/>
                  </a:cubicBezTo>
                  <a:cubicBezTo>
                    <a:pt x="351" y="2231"/>
                    <a:pt x="953" y="2382"/>
                    <a:pt x="1078" y="2331"/>
                  </a:cubicBezTo>
                  <a:cubicBezTo>
                    <a:pt x="1153" y="2306"/>
                    <a:pt x="1178" y="2231"/>
                    <a:pt x="1203" y="2106"/>
                  </a:cubicBezTo>
                  <a:cubicBezTo>
                    <a:pt x="1128" y="2331"/>
                    <a:pt x="752" y="2206"/>
                    <a:pt x="627" y="200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1065;p49">
              <a:extLst>
                <a:ext uri="{FF2B5EF4-FFF2-40B4-BE49-F238E27FC236}">
                  <a16:creationId xmlns:a16="http://schemas.microsoft.com/office/drawing/2014/main" id="{D547FA2E-F44F-D749-BC46-D35E3FABDCD9}"/>
                </a:ext>
              </a:extLst>
            </p:cNvPr>
            <p:cNvSpPr/>
            <p:nvPr/>
          </p:nvSpPr>
          <p:spPr>
            <a:xfrm>
              <a:off x="2611050" y="1245625"/>
              <a:ext cx="71450" cy="82750"/>
            </a:xfrm>
            <a:custGeom>
              <a:avLst/>
              <a:gdLst/>
              <a:ahLst/>
              <a:cxnLst/>
              <a:rect l="l" t="t" r="r" b="b"/>
              <a:pathLst>
                <a:path w="2858" h="3310" extrusionOk="0">
                  <a:moveTo>
                    <a:pt x="1328" y="2783"/>
                  </a:moveTo>
                  <a:cubicBezTo>
                    <a:pt x="1328" y="2783"/>
                    <a:pt x="952" y="2457"/>
                    <a:pt x="627" y="2357"/>
                  </a:cubicBezTo>
                  <a:cubicBezTo>
                    <a:pt x="301" y="2257"/>
                    <a:pt x="125" y="2307"/>
                    <a:pt x="50" y="2106"/>
                  </a:cubicBezTo>
                  <a:cubicBezTo>
                    <a:pt x="0" y="1931"/>
                    <a:pt x="777" y="1354"/>
                    <a:pt x="1128" y="928"/>
                  </a:cubicBezTo>
                  <a:cubicBezTo>
                    <a:pt x="1454" y="502"/>
                    <a:pt x="1679" y="76"/>
                    <a:pt x="1855" y="51"/>
                  </a:cubicBezTo>
                  <a:cubicBezTo>
                    <a:pt x="2005" y="1"/>
                    <a:pt x="2857" y="302"/>
                    <a:pt x="2832" y="1605"/>
                  </a:cubicBezTo>
                  <a:cubicBezTo>
                    <a:pt x="2832" y="2883"/>
                    <a:pt x="2256" y="3309"/>
                    <a:pt x="1980" y="3309"/>
                  </a:cubicBezTo>
                  <a:cubicBezTo>
                    <a:pt x="1729" y="3309"/>
                    <a:pt x="1579" y="2933"/>
                    <a:pt x="1328" y="2783"/>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1066;p49">
              <a:extLst>
                <a:ext uri="{FF2B5EF4-FFF2-40B4-BE49-F238E27FC236}">
                  <a16:creationId xmlns:a16="http://schemas.microsoft.com/office/drawing/2014/main" id="{6F76F7E2-5D54-1F12-6B09-9E5EAC83BBFF}"/>
                </a:ext>
              </a:extLst>
            </p:cNvPr>
            <p:cNvSpPr/>
            <p:nvPr/>
          </p:nvSpPr>
          <p:spPr>
            <a:xfrm>
              <a:off x="2611050" y="1246275"/>
              <a:ext cx="70200" cy="82100"/>
            </a:xfrm>
            <a:custGeom>
              <a:avLst/>
              <a:gdLst/>
              <a:ahLst/>
              <a:cxnLst/>
              <a:rect l="l" t="t" r="r" b="b"/>
              <a:pathLst>
                <a:path w="2808" h="3284" extrusionOk="0">
                  <a:moveTo>
                    <a:pt x="2757" y="952"/>
                  </a:moveTo>
                  <a:cubicBezTo>
                    <a:pt x="2782" y="1053"/>
                    <a:pt x="2782" y="1103"/>
                    <a:pt x="2807" y="1128"/>
                  </a:cubicBezTo>
                  <a:cubicBezTo>
                    <a:pt x="2782" y="1078"/>
                    <a:pt x="2782" y="1028"/>
                    <a:pt x="2757" y="952"/>
                  </a:cubicBezTo>
                  <a:close/>
                  <a:moveTo>
                    <a:pt x="1328" y="2757"/>
                  </a:moveTo>
                  <a:cubicBezTo>
                    <a:pt x="1328" y="2757"/>
                    <a:pt x="952" y="2431"/>
                    <a:pt x="627" y="2331"/>
                  </a:cubicBezTo>
                  <a:cubicBezTo>
                    <a:pt x="301" y="2231"/>
                    <a:pt x="125" y="2281"/>
                    <a:pt x="50" y="2080"/>
                  </a:cubicBezTo>
                  <a:cubicBezTo>
                    <a:pt x="0" y="1905"/>
                    <a:pt x="777" y="1328"/>
                    <a:pt x="1128" y="902"/>
                  </a:cubicBezTo>
                  <a:cubicBezTo>
                    <a:pt x="1454" y="476"/>
                    <a:pt x="1679" y="50"/>
                    <a:pt x="1855" y="25"/>
                  </a:cubicBezTo>
                  <a:cubicBezTo>
                    <a:pt x="1955" y="0"/>
                    <a:pt x="2356" y="125"/>
                    <a:pt x="2632" y="602"/>
                  </a:cubicBezTo>
                  <a:cubicBezTo>
                    <a:pt x="2406" y="351"/>
                    <a:pt x="2055" y="351"/>
                    <a:pt x="1980" y="627"/>
                  </a:cubicBezTo>
                  <a:cubicBezTo>
                    <a:pt x="1880" y="977"/>
                    <a:pt x="1454" y="1278"/>
                    <a:pt x="1153" y="1529"/>
                  </a:cubicBezTo>
                  <a:cubicBezTo>
                    <a:pt x="827" y="1805"/>
                    <a:pt x="802" y="2080"/>
                    <a:pt x="1228" y="2080"/>
                  </a:cubicBezTo>
                  <a:cubicBezTo>
                    <a:pt x="1629" y="2080"/>
                    <a:pt x="1729" y="2882"/>
                    <a:pt x="2231" y="2807"/>
                  </a:cubicBezTo>
                  <a:cubicBezTo>
                    <a:pt x="2682" y="2732"/>
                    <a:pt x="2807" y="2105"/>
                    <a:pt x="2807" y="1980"/>
                  </a:cubicBezTo>
                  <a:lnTo>
                    <a:pt x="2807" y="1980"/>
                  </a:lnTo>
                  <a:lnTo>
                    <a:pt x="2807" y="1955"/>
                  </a:lnTo>
                  <a:lnTo>
                    <a:pt x="2807" y="1955"/>
                  </a:lnTo>
                  <a:lnTo>
                    <a:pt x="2807" y="1955"/>
                  </a:lnTo>
                  <a:lnTo>
                    <a:pt x="2807" y="1955"/>
                  </a:lnTo>
                  <a:lnTo>
                    <a:pt x="2782" y="2130"/>
                  </a:lnTo>
                  <a:cubicBezTo>
                    <a:pt x="2657" y="2983"/>
                    <a:pt x="2206" y="3283"/>
                    <a:pt x="1980" y="3283"/>
                  </a:cubicBezTo>
                  <a:cubicBezTo>
                    <a:pt x="1729" y="3283"/>
                    <a:pt x="1579" y="2907"/>
                    <a:pt x="1328" y="275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1067;p49">
              <a:extLst>
                <a:ext uri="{FF2B5EF4-FFF2-40B4-BE49-F238E27FC236}">
                  <a16:creationId xmlns:a16="http://schemas.microsoft.com/office/drawing/2014/main" id="{1F745026-883F-288F-855F-653B1C41A38E}"/>
                </a:ext>
              </a:extLst>
            </p:cNvPr>
            <p:cNvSpPr/>
            <p:nvPr/>
          </p:nvSpPr>
          <p:spPr>
            <a:xfrm>
              <a:off x="2639850" y="1260675"/>
              <a:ext cx="38875" cy="50775"/>
            </a:xfrm>
            <a:custGeom>
              <a:avLst/>
              <a:gdLst/>
              <a:ahLst/>
              <a:cxnLst/>
              <a:rect l="l" t="t" r="r" b="b"/>
              <a:pathLst>
                <a:path w="1555" h="2031" extrusionOk="0">
                  <a:moveTo>
                    <a:pt x="126" y="1203"/>
                  </a:moveTo>
                  <a:cubicBezTo>
                    <a:pt x="126" y="1203"/>
                    <a:pt x="452" y="953"/>
                    <a:pt x="653" y="727"/>
                  </a:cubicBezTo>
                  <a:cubicBezTo>
                    <a:pt x="853" y="477"/>
                    <a:pt x="1129" y="0"/>
                    <a:pt x="1229" y="51"/>
                  </a:cubicBezTo>
                  <a:cubicBezTo>
                    <a:pt x="1329" y="76"/>
                    <a:pt x="1555" y="427"/>
                    <a:pt x="1555" y="1003"/>
                  </a:cubicBezTo>
                  <a:cubicBezTo>
                    <a:pt x="1530" y="1554"/>
                    <a:pt x="1354" y="1880"/>
                    <a:pt x="1254" y="1955"/>
                  </a:cubicBezTo>
                  <a:cubicBezTo>
                    <a:pt x="1154" y="2031"/>
                    <a:pt x="1379" y="1454"/>
                    <a:pt x="1003" y="1504"/>
                  </a:cubicBezTo>
                  <a:cubicBezTo>
                    <a:pt x="627" y="1579"/>
                    <a:pt x="678" y="1630"/>
                    <a:pt x="477" y="1504"/>
                  </a:cubicBezTo>
                  <a:cubicBezTo>
                    <a:pt x="302" y="1354"/>
                    <a:pt x="1" y="1304"/>
                    <a:pt x="126" y="120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1068;p49">
              <a:extLst>
                <a:ext uri="{FF2B5EF4-FFF2-40B4-BE49-F238E27FC236}">
                  <a16:creationId xmlns:a16="http://schemas.microsoft.com/office/drawing/2014/main" id="{E7C88932-A2D9-D3C6-39A8-99DCE25726FF}"/>
                </a:ext>
              </a:extLst>
            </p:cNvPr>
            <p:cNvSpPr/>
            <p:nvPr/>
          </p:nvSpPr>
          <p:spPr>
            <a:xfrm>
              <a:off x="2678700" y="1289500"/>
              <a:ext cx="65825" cy="77100"/>
            </a:xfrm>
            <a:custGeom>
              <a:avLst/>
              <a:gdLst/>
              <a:ahLst/>
              <a:cxnLst/>
              <a:rect l="l" t="t" r="r" b="b"/>
              <a:pathLst>
                <a:path w="2633" h="3084" extrusionOk="0">
                  <a:moveTo>
                    <a:pt x="753" y="2883"/>
                  </a:moveTo>
                  <a:cubicBezTo>
                    <a:pt x="552" y="2832"/>
                    <a:pt x="377" y="2557"/>
                    <a:pt x="276" y="2381"/>
                  </a:cubicBezTo>
                  <a:cubicBezTo>
                    <a:pt x="176" y="2181"/>
                    <a:pt x="1" y="1930"/>
                    <a:pt x="76" y="1780"/>
                  </a:cubicBezTo>
                  <a:cubicBezTo>
                    <a:pt x="126" y="1604"/>
                    <a:pt x="327" y="1279"/>
                    <a:pt x="878" y="802"/>
                  </a:cubicBezTo>
                  <a:cubicBezTo>
                    <a:pt x="1429" y="326"/>
                    <a:pt x="1404" y="151"/>
                    <a:pt x="1680" y="76"/>
                  </a:cubicBezTo>
                  <a:cubicBezTo>
                    <a:pt x="1956" y="0"/>
                    <a:pt x="2382" y="50"/>
                    <a:pt x="2457" y="151"/>
                  </a:cubicBezTo>
                  <a:cubicBezTo>
                    <a:pt x="2507" y="251"/>
                    <a:pt x="2632" y="426"/>
                    <a:pt x="2532" y="677"/>
                  </a:cubicBezTo>
                  <a:cubicBezTo>
                    <a:pt x="2457" y="928"/>
                    <a:pt x="2281" y="1103"/>
                    <a:pt x="2256" y="1479"/>
                  </a:cubicBezTo>
                  <a:cubicBezTo>
                    <a:pt x="2256" y="1830"/>
                    <a:pt x="2031" y="2732"/>
                    <a:pt x="1981" y="2883"/>
                  </a:cubicBezTo>
                  <a:cubicBezTo>
                    <a:pt x="1906" y="3008"/>
                    <a:pt x="1680" y="3083"/>
                    <a:pt x="1454" y="3083"/>
                  </a:cubicBezTo>
                  <a:cubicBezTo>
                    <a:pt x="1254" y="3058"/>
                    <a:pt x="753" y="2883"/>
                    <a:pt x="753" y="2883"/>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1069;p49">
              <a:extLst>
                <a:ext uri="{FF2B5EF4-FFF2-40B4-BE49-F238E27FC236}">
                  <a16:creationId xmlns:a16="http://schemas.microsoft.com/office/drawing/2014/main" id="{FCB19DCB-3B0B-7F40-7AC6-E8347F199D37}"/>
                </a:ext>
              </a:extLst>
            </p:cNvPr>
            <p:cNvSpPr/>
            <p:nvPr/>
          </p:nvSpPr>
          <p:spPr>
            <a:xfrm>
              <a:off x="2678700" y="1289500"/>
              <a:ext cx="65825" cy="77100"/>
            </a:xfrm>
            <a:custGeom>
              <a:avLst/>
              <a:gdLst/>
              <a:ahLst/>
              <a:cxnLst/>
              <a:rect l="l" t="t" r="r" b="b"/>
              <a:pathLst>
                <a:path w="2633" h="3084" extrusionOk="0">
                  <a:moveTo>
                    <a:pt x="753" y="2883"/>
                  </a:moveTo>
                  <a:cubicBezTo>
                    <a:pt x="552" y="2832"/>
                    <a:pt x="377" y="2557"/>
                    <a:pt x="276" y="2381"/>
                  </a:cubicBezTo>
                  <a:cubicBezTo>
                    <a:pt x="176" y="2181"/>
                    <a:pt x="1" y="1930"/>
                    <a:pt x="76" y="1780"/>
                  </a:cubicBezTo>
                  <a:cubicBezTo>
                    <a:pt x="126" y="1604"/>
                    <a:pt x="327" y="1279"/>
                    <a:pt x="878" y="802"/>
                  </a:cubicBezTo>
                  <a:cubicBezTo>
                    <a:pt x="1429" y="326"/>
                    <a:pt x="1404" y="151"/>
                    <a:pt x="1680" y="76"/>
                  </a:cubicBezTo>
                  <a:cubicBezTo>
                    <a:pt x="1956" y="0"/>
                    <a:pt x="2382" y="50"/>
                    <a:pt x="2457" y="151"/>
                  </a:cubicBezTo>
                  <a:cubicBezTo>
                    <a:pt x="2507" y="251"/>
                    <a:pt x="2632" y="426"/>
                    <a:pt x="2532" y="677"/>
                  </a:cubicBezTo>
                  <a:cubicBezTo>
                    <a:pt x="2457" y="928"/>
                    <a:pt x="2281" y="1103"/>
                    <a:pt x="2256" y="1479"/>
                  </a:cubicBezTo>
                  <a:cubicBezTo>
                    <a:pt x="2256" y="1629"/>
                    <a:pt x="2206" y="1880"/>
                    <a:pt x="2156" y="2106"/>
                  </a:cubicBezTo>
                  <a:cubicBezTo>
                    <a:pt x="2156" y="2106"/>
                    <a:pt x="2006" y="1579"/>
                    <a:pt x="2106" y="1103"/>
                  </a:cubicBezTo>
                  <a:cubicBezTo>
                    <a:pt x="2206" y="652"/>
                    <a:pt x="2357" y="376"/>
                    <a:pt x="2031" y="351"/>
                  </a:cubicBezTo>
                  <a:cubicBezTo>
                    <a:pt x="1705" y="351"/>
                    <a:pt x="1505" y="527"/>
                    <a:pt x="1254" y="1078"/>
                  </a:cubicBezTo>
                  <a:cubicBezTo>
                    <a:pt x="978" y="1629"/>
                    <a:pt x="377" y="1705"/>
                    <a:pt x="452" y="2005"/>
                  </a:cubicBezTo>
                  <a:cubicBezTo>
                    <a:pt x="502" y="2331"/>
                    <a:pt x="452" y="2582"/>
                    <a:pt x="803" y="2381"/>
                  </a:cubicBezTo>
                  <a:cubicBezTo>
                    <a:pt x="1179" y="2181"/>
                    <a:pt x="1204" y="2081"/>
                    <a:pt x="1329" y="2406"/>
                  </a:cubicBezTo>
                  <a:cubicBezTo>
                    <a:pt x="1479" y="2757"/>
                    <a:pt x="1830" y="3008"/>
                    <a:pt x="2031" y="2707"/>
                  </a:cubicBezTo>
                  <a:cubicBezTo>
                    <a:pt x="2006" y="2782"/>
                    <a:pt x="1981" y="2858"/>
                    <a:pt x="1981" y="2883"/>
                  </a:cubicBezTo>
                  <a:cubicBezTo>
                    <a:pt x="1906" y="3008"/>
                    <a:pt x="1680" y="3083"/>
                    <a:pt x="1454" y="3083"/>
                  </a:cubicBezTo>
                  <a:cubicBezTo>
                    <a:pt x="1254" y="3058"/>
                    <a:pt x="753" y="2883"/>
                    <a:pt x="753" y="2883"/>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1070;p49">
              <a:extLst>
                <a:ext uri="{FF2B5EF4-FFF2-40B4-BE49-F238E27FC236}">
                  <a16:creationId xmlns:a16="http://schemas.microsoft.com/office/drawing/2014/main" id="{08DA4C04-D4F7-9C57-E12E-AF9879E0B4D6}"/>
                </a:ext>
              </a:extLst>
            </p:cNvPr>
            <p:cNvSpPr/>
            <p:nvPr/>
          </p:nvSpPr>
          <p:spPr>
            <a:xfrm>
              <a:off x="2695000" y="1302650"/>
              <a:ext cx="35100" cy="48900"/>
            </a:xfrm>
            <a:custGeom>
              <a:avLst/>
              <a:gdLst/>
              <a:ahLst/>
              <a:cxnLst/>
              <a:rect l="l" t="t" r="r" b="b"/>
              <a:pathLst>
                <a:path w="1404" h="1956" extrusionOk="0">
                  <a:moveTo>
                    <a:pt x="151" y="1354"/>
                  </a:moveTo>
                  <a:cubicBezTo>
                    <a:pt x="376" y="1204"/>
                    <a:pt x="627" y="1129"/>
                    <a:pt x="702" y="903"/>
                  </a:cubicBezTo>
                  <a:cubicBezTo>
                    <a:pt x="802" y="652"/>
                    <a:pt x="953" y="76"/>
                    <a:pt x="1153" y="26"/>
                  </a:cubicBezTo>
                  <a:cubicBezTo>
                    <a:pt x="1354" y="1"/>
                    <a:pt x="1203" y="602"/>
                    <a:pt x="1203" y="928"/>
                  </a:cubicBezTo>
                  <a:cubicBezTo>
                    <a:pt x="1228" y="1254"/>
                    <a:pt x="1404" y="1805"/>
                    <a:pt x="1178" y="1880"/>
                  </a:cubicBezTo>
                  <a:cubicBezTo>
                    <a:pt x="953" y="1956"/>
                    <a:pt x="1203" y="1580"/>
                    <a:pt x="777" y="1580"/>
                  </a:cubicBezTo>
                  <a:cubicBezTo>
                    <a:pt x="326" y="1580"/>
                    <a:pt x="0" y="1530"/>
                    <a:pt x="151" y="135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1071;p49">
              <a:extLst>
                <a:ext uri="{FF2B5EF4-FFF2-40B4-BE49-F238E27FC236}">
                  <a16:creationId xmlns:a16="http://schemas.microsoft.com/office/drawing/2014/main" id="{CB5F4A2F-2B3B-CAD1-5EE6-2587451B2B69}"/>
                </a:ext>
              </a:extLst>
            </p:cNvPr>
            <p:cNvSpPr/>
            <p:nvPr/>
          </p:nvSpPr>
          <p:spPr>
            <a:xfrm>
              <a:off x="1871050" y="1432350"/>
              <a:ext cx="131000" cy="183000"/>
            </a:xfrm>
            <a:custGeom>
              <a:avLst/>
              <a:gdLst/>
              <a:ahLst/>
              <a:cxnLst/>
              <a:rect l="l" t="t" r="r" b="b"/>
              <a:pathLst>
                <a:path w="5240" h="7320" extrusionOk="0">
                  <a:moveTo>
                    <a:pt x="4111" y="1956"/>
                  </a:moveTo>
                  <a:cubicBezTo>
                    <a:pt x="4763" y="1078"/>
                    <a:pt x="5239" y="1003"/>
                    <a:pt x="5014" y="677"/>
                  </a:cubicBezTo>
                  <a:cubicBezTo>
                    <a:pt x="4763" y="377"/>
                    <a:pt x="4387" y="728"/>
                    <a:pt x="4061" y="577"/>
                  </a:cubicBezTo>
                  <a:cubicBezTo>
                    <a:pt x="3760" y="452"/>
                    <a:pt x="3334" y="1"/>
                    <a:pt x="2933" y="728"/>
                  </a:cubicBezTo>
                  <a:cubicBezTo>
                    <a:pt x="2507" y="1479"/>
                    <a:pt x="1881" y="1956"/>
                    <a:pt x="1129" y="3810"/>
                  </a:cubicBezTo>
                  <a:cubicBezTo>
                    <a:pt x="402" y="5690"/>
                    <a:pt x="1" y="6392"/>
                    <a:pt x="227" y="6718"/>
                  </a:cubicBezTo>
                  <a:cubicBezTo>
                    <a:pt x="427" y="7043"/>
                    <a:pt x="978" y="6918"/>
                    <a:pt x="1179" y="7068"/>
                  </a:cubicBezTo>
                  <a:cubicBezTo>
                    <a:pt x="1379" y="7219"/>
                    <a:pt x="1630" y="7319"/>
                    <a:pt x="1780" y="7018"/>
                  </a:cubicBezTo>
                  <a:cubicBezTo>
                    <a:pt x="2457" y="5715"/>
                    <a:pt x="1029" y="6016"/>
                    <a:pt x="4111" y="19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1072;p49">
              <a:extLst>
                <a:ext uri="{FF2B5EF4-FFF2-40B4-BE49-F238E27FC236}">
                  <a16:creationId xmlns:a16="http://schemas.microsoft.com/office/drawing/2014/main" id="{864FD781-CF5C-A93C-5B18-415C7A7B8FD4}"/>
                </a:ext>
              </a:extLst>
            </p:cNvPr>
            <p:cNvSpPr/>
            <p:nvPr/>
          </p:nvSpPr>
          <p:spPr>
            <a:xfrm>
              <a:off x="1871050" y="1432350"/>
              <a:ext cx="128475" cy="183000"/>
            </a:xfrm>
            <a:custGeom>
              <a:avLst/>
              <a:gdLst/>
              <a:ahLst/>
              <a:cxnLst/>
              <a:rect l="l" t="t" r="r" b="b"/>
              <a:pathLst>
                <a:path w="5139" h="7320" extrusionOk="0">
                  <a:moveTo>
                    <a:pt x="4763" y="1229"/>
                  </a:moveTo>
                  <a:cubicBezTo>
                    <a:pt x="5039" y="978"/>
                    <a:pt x="5139" y="878"/>
                    <a:pt x="5014" y="677"/>
                  </a:cubicBezTo>
                  <a:cubicBezTo>
                    <a:pt x="4763" y="377"/>
                    <a:pt x="4387" y="728"/>
                    <a:pt x="4061" y="577"/>
                  </a:cubicBezTo>
                  <a:cubicBezTo>
                    <a:pt x="3760" y="452"/>
                    <a:pt x="3334" y="1"/>
                    <a:pt x="2933" y="728"/>
                  </a:cubicBezTo>
                  <a:cubicBezTo>
                    <a:pt x="2507" y="1479"/>
                    <a:pt x="1881" y="1956"/>
                    <a:pt x="1129" y="3810"/>
                  </a:cubicBezTo>
                  <a:cubicBezTo>
                    <a:pt x="402" y="5690"/>
                    <a:pt x="1" y="6392"/>
                    <a:pt x="227" y="6718"/>
                  </a:cubicBezTo>
                  <a:cubicBezTo>
                    <a:pt x="427" y="7043"/>
                    <a:pt x="978" y="6918"/>
                    <a:pt x="1179" y="7068"/>
                  </a:cubicBezTo>
                  <a:cubicBezTo>
                    <a:pt x="1379" y="7219"/>
                    <a:pt x="1605" y="7319"/>
                    <a:pt x="1755" y="7043"/>
                  </a:cubicBezTo>
                  <a:cubicBezTo>
                    <a:pt x="1555" y="7043"/>
                    <a:pt x="1354" y="6843"/>
                    <a:pt x="1229" y="6542"/>
                  </a:cubicBezTo>
                  <a:cubicBezTo>
                    <a:pt x="1104" y="6166"/>
                    <a:pt x="1003" y="6542"/>
                    <a:pt x="778" y="6467"/>
                  </a:cubicBezTo>
                  <a:cubicBezTo>
                    <a:pt x="552" y="6392"/>
                    <a:pt x="828" y="5991"/>
                    <a:pt x="1179" y="5289"/>
                  </a:cubicBezTo>
                  <a:cubicBezTo>
                    <a:pt x="1505" y="4587"/>
                    <a:pt x="1805" y="3234"/>
                    <a:pt x="2683" y="1880"/>
                  </a:cubicBezTo>
                  <a:cubicBezTo>
                    <a:pt x="3560" y="552"/>
                    <a:pt x="3710" y="552"/>
                    <a:pt x="3861" y="753"/>
                  </a:cubicBezTo>
                  <a:cubicBezTo>
                    <a:pt x="4011" y="928"/>
                    <a:pt x="3660" y="1254"/>
                    <a:pt x="3810" y="1354"/>
                  </a:cubicBezTo>
                  <a:cubicBezTo>
                    <a:pt x="3986" y="1454"/>
                    <a:pt x="4061" y="853"/>
                    <a:pt x="4287" y="828"/>
                  </a:cubicBezTo>
                  <a:cubicBezTo>
                    <a:pt x="4512" y="778"/>
                    <a:pt x="4512" y="677"/>
                    <a:pt x="4763" y="778"/>
                  </a:cubicBezTo>
                  <a:cubicBezTo>
                    <a:pt x="5014" y="878"/>
                    <a:pt x="4763" y="1229"/>
                    <a:pt x="4763" y="1229"/>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1073;p49">
              <a:extLst>
                <a:ext uri="{FF2B5EF4-FFF2-40B4-BE49-F238E27FC236}">
                  <a16:creationId xmlns:a16="http://schemas.microsoft.com/office/drawing/2014/main" id="{ED702F54-923C-D966-BFE9-EC7F4733A369}"/>
                </a:ext>
              </a:extLst>
            </p:cNvPr>
            <p:cNvSpPr/>
            <p:nvPr/>
          </p:nvSpPr>
          <p:spPr>
            <a:xfrm>
              <a:off x="1904275" y="1464300"/>
              <a:ext cx="74575" cy="136000"/>
            </a:xfrm>
            <a:custGeom>
              <a:avLst/>
              <a:gdLst/>
              <a:ahLst/>
              <a:cxnLst/>
              <a:rect l="l" t="t" r="r" b="b"/>
              <a:pathLst>
                <a:path w="2983" h="5440" extrusionOk="0">
                  <a:moveTo>
                    <a:pt x="2958" y="26"/>
                  </a:moveTo>
                  <a:cubicBezTo>
                    <a:pt x="2782" y="1"/>
                    <a:pt x="2707" y="577"/>
                    <a:pt x="2481" y="502"/>
                  </a:cubicBezTo>
                  <a:cubicBezTo>
                    <a:pt x="2231" y="427"/>
                    <a:pt x="2206" y="201"/>
                    <a:pt x="2030" y="402"/>
                  </a:cubicBezTo>
                  <a:cubicBezTo>
                    <a:pt x="1830" y="602"/>
                    <a:pt x="1554" y="778"/>
                    <a:pt x="852" y="2407"/>
                  </a:cubicBezTo>
                  <a:cubicBezTo>
                    <a:pt x="151" y="4036"/>
                    <a:pt x="0" y="4963"/>
                    <a:pt x="176" y="5214"/>
                  </a:cubicBezTo>
                  <a:cubicBezTo>
                    <a:pt x="351" y="5440"/>
                    <a:pt x="451" y="4011"/>
                    <a:pt x="1053" y="3008"/>
                  </a:cubicBezTo>
                  <a:cubicBezTo>
                    <a:pt x="1654" y="1981"/>
                    <a:pt x="2657" y="753"/>
                    <a:pt x="2832" y="452"/>
                  </a:cubicBezTo>
                  <a:cubicBezTo>
                    <a:pt x="2983" y="176"/>
                    <a:pt x="2958" y="26"/>
                    <a:pt x="2958" y="2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1074;p49">
              <a:extLst>
                <a:ext uri="{FF2B5EF4-FFF2-40B4-BE49-F238E27FC236}">
                  <a16:creationId xmlns:a16="http://schemas.microsoft.com/office/drawing/2014/main" id="{AE8BFD1C-2239-6A29-EFED-CA4E3AB31378}"/>
                </a:ext>
              </a:extLst>
            </p:cNvPr>
            <p:cNvSpPr/>
            <p:nvPr/>
          </p:nvSpPr>
          <p:spPr>
            <a:xfrm>
              <a:off x="1904275" y="1678600"/>
              <a:ext cx="42625" cy="37625"/>
            </a:xfrm>
            <a:custGeom>
              <a:avLst/>
              <a:gdLst/>
              <a:ahLst/>
              <a:cxnLst/>
              <a:rect l="l" t="t" r="r" b="b"/>
              <a:pathLst>
                <a:path w="1705" h="1505" extrusionOk="0">
                  <a:moveTo>
                    <a:pt x="0" y="201"/>
                  </a:moveTo>
                  <a:cubicBezTo>
                    <a:pt x="0" y="201"/>
                    <a:pt x="176" y="176"/>
                    <a:pt x="276" y="126"/>
                  </a:cubicBezTo>
                  <a:cubicBezTo>
                    <a:pt x="376" y="76"/>
                    <a:pt x="451" y="0"/>
                    <a:pt x="502" y="0"/>
                  </a:cubicBezTo>
                  <a:cubicBezTo>
                    <a:pt x="552" y="0"/>
                    <a:pt x="627" y="176"/>
                    <a:pt x="652" y="401"/>
                  </a:cubicBezTo>
                  <a:cubicBezTo>
                    <a:pt x="677" y="627"/>
                    <a:pt x="777" y="777"/>
                    <a:pt x="1103" y="852"/>
                  </a:cubicBezTo>
                  <a:cubicBezTo>
                    <a:pt x="1429" y="928"/>
                    <a:pt x="1504" y="928"/>
                    <a:pt x="1604" y="1053"/>
                  </a:cubicBezTo>
                  <a:cubicBezTo>
                    <a:pt x="1705" y="1153"/>
                    <a:pt x="1679" y="1504"/>
                    <a:pt x="1679" y="1504"/>
                  </a:cubicBezTo>
                  <a:cubicBezTo>
                    <a:pt x="1679" y="1504"/>
                    <a:pt x="1529" y="1203"/>
                    <a:pt x="1329" y="1228"/>
                  </a:cubicBezTo>
                  <a:cubicBezTo>
                    <a:pt x="1128" y="1254"/>
                    <a:pt x="752" y="1379"/>
                    <a:pt x="451" y="1153"/>
                  </a:cubicBezTo>
                  <a:cubicBezTo>
                    <a:pt x="151" y="903"/>
                    <a:pt x="0" y="201"/>
                    <a:pt x="0" y="20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1075;p49">
              <a:extLst>
                <a:ext uri="{FF2B5EF4-FFF2-40B4-BE49-F238E27FC236}">
                  <a16:creationId xmlns:a16="http://schemas.microsoft.com/office/drawing/2014/main" id="{07DCB735-E67F-9599-D833-7190BCD344EA}"/>
                </a:ext>
              </a:extLst>
            </p:cNvPr>
            <p:cNvSpPr/>
            <p:nvPr/>
          </p:nvSpPr>
          <p:spPr>
            <a:xfrm>
              <a:off x="1904275" y="1678600"/>
              <a:ext cx="42000" cy="37625"/>
            </a:xfrm>
            <a:custGeom>
              <a:avLst/>
              <a:gdLst/>
              <a:ahLst/>
              <a:cxnLst/>
              <a:rect l="l" t="t" r="r" b="b"/>
              <a:pathLst>
                <a:path w="1680" h="1505" extrusionOk="0">
                  <a:moveTo>
                    <a:pt x="0" y="201"/>
                  </a:moveTo>
                  <a:cubicBezTo>
                    <a:pt x="0" y="201"/>
                    <a:pt x="176" y="176"/>
                    <a:pt x="276" y="126"/>
                  </a:cubicBezTo>
                  <a:cubicBezTo>
                    <a:pt x="376" y="76"/>
                    <a:pt x="451" y="0"/>
                    <a:pt x="502" y="0"/>
                  </a:cubicBezTo>
                  <a:cubicBezTo>
                    <a:pt x="502" y="0"/>
                    <a:pt x="476" y="176"/>
                    <a:pt x="326" y="276"/>
                  </a:cubicBezTo>
                  <a:cubicBezTo>
                    <a:pt x="176" y="376"/>
                    <a:pt x="251" y="552"/>
                    <a:pt x="301" y="752"/>
                  </a:cubicBezTo>
                  <a:cubicBezTo>
                    <a:pt x="351" y="953"/>
                    <a:pt x="577" y="1078"/>
                    <a:pt x="652" y="1078"/>
                  </a:cubicBezTo>
                  <a:cubicBezTo>
                    <a:pt x="727" y="1053"/>
                    <a:pt x="777" y="903"/>
                    <a:pt x="777" y="978"/>
                  </a:cubicBezTo>
                  <a:cubicBezTo>
                    <a:pt x="777" y="1078"/>
                    <a:pt x="777" y="1153"/>
                    <a:pt x="852" y="1153"/>
                  </a:cubicBezTo>
                  <a:cubicBezTo>
                    <a:pt x="953" y="1153"/>
                    <a:pt x="1679" y="1078"/>
                    <a:pt x="1679" y="1504"/>
                  </a:cubicBezTo>
                  <a:cubicBezTo>
                    <a:pt x="1679" y="1504"/>
                    <a:pt x="1529" y="1203"/>
                    <a:pt x="1329" y="1228"/>
                  </a:cubicBezTo>
                  <a:cubicBezTo>
                    <a:pt x="1128" y="1254"/>
                    <a:pt x="752" y="1379"/>
                    <a:pt x="451" y="1153"/>
                  </a:cubicBezTo>
                  <a:cubicBezTo>
                    <a:pt x="151" y="928"/>
                    <a:pt x="0" y="201"/>
                    <a:pt x="0" y="20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1076;p49">
              <a:extLst>
                <a:ext uri="{FF2B5EF4-FFF2-40B4-BE49-F238E27FC236}">
                  <a16:creationId xmlns:a16="http://schemas.microsoft.com/office/drawing/2014/main" id="{BC7E9435-6108-5D2E-A37C-2B74AFA7AF61}"/>
                </a:ext>
              </a:extLst>
            </p:cNvPr>
            <p:cNvSpPr/>
            <p:nvPr/>
          </p:nvSpPr>
          <p:spPr>
            <a:xfrm>
              <a:off x="1921175" y="1670450"/>
              <a:ext cx="36375" cy="37625"/>
            </a:xfrm>
            <a:custGeom>
              <a:avLst/>
              <a:gdLst/>
              <a:ahLst/>
              <a:cxnLst/>
              <a:rect l="l" t="t" r="r" b="b"/>
              <a:pathLst>
                <a:path w="1455" h="1505" extrusionOk="0">
                  <a:moveTo>
                    <a:pt x="76" y="201"/>
                  </a:moveTo>
                  <a:cubicBezTo>
                    <a:pt x="176" y="176"/>
                    <a:pt x="252" y="126"/>
                    <a:pt x="327" y="101"/>
                  </a:cubicBezTo>
                  <a:cubicBezTo>
                    <a:pt x="377" y="51"/>
                    <a:pt x="452" y="1"/>
                    <a:pt x="477" y="26"/>
                  </a:cubicBezTo>
                  <a:cubicBezTo>
                    <a:pt x="477" y="76"/>
                    <a:pt x="628" y="502"/>
                    <a:pt x="778" y="627"/>
                  </a:cubicBezTo>
                  <a:cubicBezTo>
                    <a:pt x="928" y="752"/>
                    <a:pt x="1154" y="752"/>
                    <a:pt x="1304" y="928"/>
                  </a:cubicBezTo>
                  <a:cubicBezTo>
                    <a:pt x="1455" y="1103"/>
                    <a:pt x="1379" y="1504"/>
                    <a:pt x="1379" y="1504"/>
                  </a:cubicBezTo>
                  <a:cubicBezTo>
                    <a:pt x="1379" y="1504"/>
                    <a:pt x="1279" y="1254"/>
                    <a:pt x="1079" y="1153"/>
                  </a:cubicBezTo>
                  <a:cubicBezTo>
                    <a:pt x="853" y="1028"/>
                    <a:pt x="477" y="1103"/>
                    <a:pt x="327" y="953"/>
                  </a:cubicBezTo>
                  <a:cubicBezTo>
                    <a:pt x="151" y="803"/>
                    <a:pt x="1" y="301"/>
                    <a:pt x="1" y="30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1077;p49">
              <a:extLst>
                <a:ext uri="{FF2B5EF4-FFF2-40B4-BE49-F238E27FC236}">
                  <a16:creationId xmlns:a16="http://schemas.microsoft.com/office/drawing/2014/main" id="{FE864DA8-5CD9-58EB-D4B7-DB08C3FE47C6}"/>
                </a:ext>
              </a:extLst>
            </p:cNvPr>
            <p:cNvSpPr/>
            <p:nvPr/>
          </p:nvSpPr>
          <p:spPr>
            <a:xfrm>
              <a:off x="1921175" y="1671075"/>
              <a:ext cx="35125" cy="37000"/>
            </a:xfrm>
            <a:custGeom>
              <a:avLst/>
              <a:gdLst/>
              <a:ahLst/>
              <a:cxnLst/>
              <a:rect l="l" t="t" r="r" b="b"/>
              <a:pathLst>
                <a:path w="1405" h="1480" extrusionOk="0">
                  <a:moveTo>
                    <a:pt x="76" y="176"/>
                  </a:moveTo>
                  <a:cubicBezTo>
                    <a:pt x="176" y="151"/>
                    <a:pt x="252" y="101"/>
                    <a:pt x="327" y="76"/>
                  </a:cubicBezTo>
                  <a:cubicBezTo>
                    <a:pt x="377" y="51"/>
                    <a:pt x="402" y="1"/>
                    <a:pt x="427" y="1"/>
                  </a:cubicBezTo>
                  <a:lnTo>
                    <a:pt x="477" y="1"/>
                  </a:lnTo>
                  <a:cubicBezTo>
                    <a:pt x="477" y="1"/>
                    <a:pt x="252" y="101"/>
                    <a:pt x="201" y="226"/>
                  </a:cubicBezTo>
                  <a:cubicBezTo>
                    <a:pt x="126" y="351"/>
                    <a:pt x="176" y="527"/>
                    <a:pt x="252" y="652"/>
                  </a:cubicBezTo>
                  <a:cubicBezTo>
                    <a:pt x="302" y="778"/>
                    <a:pt x="377" y="853"/>
                    <a:pt x="427" y="828"/>
                  </a:cubicBezTo>
                  <a:cubicBezTo>
                    <a:pt x="477" y="828"/>
                    <a:pt x="602" y="677"/>
                    <a:pt x="602" y="727"/>
                  </a:cubicBezTo>
                  <a:cubicBezTo>
                    <a:pt x="602" y="778"/>
                    <a:pt x="502" y="878"/>
                    <a:pt x="577" y="903"/>
                  </a:cubicBezTo>
                  <a:cubicBezTo>
                    <a:pt x="653" y="928"/>
                    <a:pt x="1404" y="878"/>
                    <a:pt x="1379" y="1479"/>
                  </a:cubicBezTo>
                  <a:cubicBezTo>
                    <a:pt x="1379" y="1479"/>
                    <a:pt x="1279" y="1229"/>
                    <a:pt x="1079" y="1128"/>
                  </a:cubicBezTo>
                  <a:cubicBezTo>
                    <a:pt x="853" y="1003"/>
                    <a:pt x="477" y="1078"/>
                    <a:pt x="327" y="928"/>
                  </a:cubicBezTo>
                  <a:cubicBezTo>
                    <a:pt x="151" y="778"/>
                    <a:pt x="1" y="276"/>
                    <a:pt x="1" y="27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1078;p49">
              <a:extLst>
                <a:ext uri="{FF2B5EF4-FFF2-40B4-BE49-F238E27FC236}">
                  <a16:creationId xmlns:a16="http://schemas.microsoft.com/office/drawing/2014/main" id="{0E1AC256-42FA-BFE0-5A3C-24C2E3673131}"/>
                </a:ext>
              </a:extLst>
            </p:cNvPr>
            <p:cNvSpPr/>
            <p:nvPr/>
          </p:nvSpPr>
          <p:spPr>
            <a:xfrm>
              <a:off x="1936850" y="1661675"/>
              <a:ext cx="34475" cy="36375"/>
            </a:xfrm>
            <a:custGeom>
              <a:avLst/>
              <a:gdLst/>
              <a:ahLst/>
              <a:cxnLst/>
              <a:rect l="l" t="t" r="r" b="b"/>
              <a:pathLst>
                <a:path w="1379" h="1455" extrusionOk="0">
                  <a:moveTo>
                    <a:pt x="76" y="201"/>
                  </a:moveTo>
                  <a:cubicBezTo>
                    <a:pt x="176" y="176"/>
                    <a:pt x="251" y="126"/>
                    <a:pt x="301" y="101"/>
                  </a:cubicBezTo>
                  <a:cubicBezTo>
                    <a:pt x="351" y="51"/>
                    <a:pt x="427" y="1"/>
                    <a:pt x="427" y="26"/>
                  </a:cubicBezTo>
                  <a:cubicBezTo>
                    <a:pt x="452" y="76"/>
                    <a:pt x="577" y="477"/>
                    <a:pt x="727" y="602"/>
                  </a:cubicBezTo>
                  <a:cubicBezTo>
                    <a:pt x="878" y="727"/>
                    <a:pt x="1103" y="727"/>
                    <a:pt x="1254" y="903"/>
                  </a:cubicBezTo>
                  <a:cubicBezTo>
                    <a:pt x="1379" y="1078"/>
                    <a:pt x="1304" y="1454"/>
                    <a:pt x="1304" y="1454"/>
                  </a:cubicBezTo>
                  <a:cubicBezTo>
                    <a:pt x="1304" y="1454"/>
                    <a:pt x="1229" y="1204"/>
                    <a:pt x="1028" y="1103"/>
                  </a:cubicBezTo>
                  <a:cubicBezTo>
                    <a:pt x="803" y="1003"/>
                    <a:pt x="452" y="1053"/>
                    <a:pt x="301" y="903"/>
                  </a:cubicBezTo>
                  <a:cubicBezTo>
                    <a:pt x="151" y="778"/>
                    <a:pt x="1" y="276"/>
                    <a:pt x="1" y="27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1079;p49">
              <a:extLst>
                <a:ext uri="{FF2B5EF4-FFF2-40B4-BE49-F238E27FC236}">
                  <a16:creationId xmlns:a16="http://schemas.microsoft.com/office/drawing/2014/main" id="{96B6AB14-3058-C268-C6BD-7A6E368A02B8}"/>
                </a:ext>
              </a:extLst>
            </p:cNvPr>
            <p:cNvSpPr/>
            <p:nvPr/>
          </p:nvSpPr>
          <p:spPr>
            <a:xfrm>
              <a:off x="1936850" y="1661675"/>
              <a:ext cx="31975" cy="35125"/>
            </a:xfrm>
            <a:custGeom>
              <a:avLst/>
              <a:gdLst/>
              <a:ahLst/>
              <a:cxnLst/>
              <a:rect l="l" t="t" r="r" b="b"/>
              <a:pathLst>
                <a:path w="1279" h="1405" extrusionOk="0">
                  <a:moveTo>
                    <a:pt x="76" y="201"/>
                  </a:moveTo>
                  <a:cubicBezTo>
                    <a:pt x="176" y="176"/>
                    <a:pt x="251" y="126"/>
                    <a:pt x="301" y="101"/>
                  </a:cubicBezTo>
                  <a:cubicBezTo>
                    <a:pt x="351" y="51"/>
                    <a:pt x="427" y="1"/>
                    <a:pt x="427" y="26"/>
                  </a:cubicBezTo>
                  <a:cubicBezTo>
                    <a:pt x="427" y="26"/>
                    <a:pt x="176" y="151"/>
                    <a:pt x="126" y="276"/>
                  </a:cubicBezTo>
                  <a:cubicBezTo>
                    <a:pt x="101" y="402"/>
                    <a:pt x="251" y="753"/>
                    <a:pt x="326" y="803"/>
                  </a:cubicBezTo>
                  <a:cubicBezTo>
                    <a:pt x="427" y="878"/>
                    <a:pt x="552" y="652"/>
                    <a:pt x="552" y="702"/>
                  </a:cubicBezTo>
                  <a:cubicBezTo>
                    <a:pt x="577" y="753"/>
                    <a:pt x="477" y="853"/>
                    <a:pt x="552" y="878"/>
                  </a:cubicBezTo>
                  <a:cubicBezTo>
                    <a:pt x="627" y="903"/>
                    <a:pt x="903" y="878"/>
                    <a:pt x="1103" y="1028"/>
                  </a:cubicBezTo>
                  <a:cubicBezTo>
                    <a:pt x="1229" y="1128"/>
                    <a:pt x="1279" y="1279"/>
                    <a:pt x="1279" y="1404"/>
                  </a:cubicBezTo>
                  <a:cubicBezTo>
                    <a:pt x="1254" y="1329"/>
                    <a:pt x="1178" y="1179"/>
                    <a:pt x="1028" y="1103"/>
                  </a:cubicBezTo>
                  <a:cubicBezTo>
                    <a:pt x="803" y="1003"/>
                    <a:pt x="452" y="1053"/>
                    <a:pt x="301" y="903"/>
                  </a:cubicBezTo>
                  <a:cubicBezTo>
                    <a:pt x="151" y="778"/>
                    <a:pt x="1" y="276"/>
                    <a:pt x="1" y="27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1080;p49">
              <a:extLst>
                <a:ext uri="{FF2B5EF4-FFF2-40B4-BE49-F238E27FC236}">
                  <a16:creationId xmlns:a16="http://schemas.microsoft.com/office/drawing/2014/main" id="{3DF0EDAC-6075-833F-E664-34E739E2311B}"/>
                </a:ext>
              </a:extLst>
            </p:cNvPr>
            <p:cNvSpPr/>
            <p:nvPr/>
          </p:nvSpPr>
          <p:spPr>
            <a:xfrm>
              <a:off x="1869800" y="1612175"/>
              <a:ext cx="78975" cy="68325"/>
            </a:xfrm>
            <a:custGeom>
              <a:avLst/>
              <a:gdLst/>
              <a:ahLst/>
              <a:cxnLst/>
              <a:rect l="l" t="t" r="r" b="b"/>
              <a:pathLst>
                <a:path w="3159" h="2733" extrusionOk="0">
                  <a:moveTo>
                    <a:pt x="2933" y="1479"/>
                  </a:moveTo>
                  <a:cubicBezTo>
                    <a:pt x="2933" y="1479"/>
                    <a:pt x="2557" y="978"/>
                    <a:pt x="2407" y="677"/>
                  </a:cubicBezTo>
                  <a:cubicBezTo>
                    <a:pt x="2231" y="377"/>
                    <a:pt x="2156" y="151"/>
                    <a:pt x="1931" y="76"/>
                  </a:cubicBezTo>
                  <a:cubicBezTo>
                    <a:pt x="1705" y="1"/>
                    <a:pt x="1755" y="176"/>
                    <a:pt x="1580" y="226"/>
                  </a:cubicBezTo>
                  <a:cubicBezTo>
                    <a:pt x="1429" y="276"/>
                    <a:pt x="1204" y="151"/>
                    <a:pt x="1079" y="276"/>
                  </a:cubicBezTo>
                  <a:cubicBezTo>
                    <a:pt x="978" y="402"/>
                    <a:pt x="953" y="552"/>
                    <a:pt x="753" y="502"/>
                  </a:cubicBezTo>
                  <a:cubicBezTo>
                    <a:pt x="577" y="477"/>
                    <a:pt x="377" y="352"/>
                    <a:pt x="201" y="427"/>
                  </a:cubicBezTo>
                  <a:cubicBezTo>
                    <a:pt x="1" y="527"/>
                    <a:pt x="176" y="928"/>
                    <a:pt x="277" y="1329"/>
                  </a:cubicBezTo>
                  <a:cubicBezTo>
                    <a:pt x="352" y="1730"/>
                    <a:pt x="527" y="2607"/>
                    <a:pt x="803" y="2682"/>
                  </a:cubicBezTo>
                  <a:cubicBezTo>
                    <a:pt x="1104" y="2733"/>
                    <a:pt x="1454" y="2382"/>
                    <a:pt x="1580" y="2382"/>
                  </a:cubicBezTo>
                  <a:cubicBezTo>
                    <a:pt x="1730" y="2407"/>
                    <a:pt x="1329" y="1555"/>
                    <a:pt x="1480" y="1630"/>
                  </a:cubicBezTo>
                  <a:cubicBezTo>
                    <a:pt x="1605" y="1705"/>
                    <a:pt x="1755" y="2181"/>
                    <a:pt x="1981" y="2206"/>
                  </a:cubicBezTo>
                  <a:cubicBezTo>
                    <a:pt x="2206" y="2256"/>
                    <a:pt x="2407" y="2332"/>
                    <a:pt x="2407" y="2156"/>
                  </a:cubicBezTo>
                  <a:cubicBezTo>
                    <a:pt x="2407" y="1981"/>
                    <a:pt x="2131" y="1429"/>
                    <a:pt x="2382" y="1555"/>
                  </a:cubicBezTo>
                  <a:cubicBezTo>
                    <a:pt x="2607" y="1680"/>
                    <a:pt x="2482" y="2006"/>
                    <a:pt x="2758" y="2031"/>
                  </a:cubicBezTo>
                  <a:cubicBezTo>
                    <a:pt x="3008" y="2056"/>
                    <a:pt x="3159" y="1680"/>
                    <a:pt x="2933" y="147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1081;p49">
              <a:extLst>
                <a:ext uri="{FF2B5EF4-FFF2-40B4-BE49-F238E27FC236}">
                  <a16:creationId xmlns:a16="http://schemas.microsoft.com/office/drawing/2014/main" id="{63729533-76B1-1276-D8BA-B2F55146AC17}"/>
                </a:ext>
              </a:extLst>
            </p:cNvPr>
            <p:cNvSpPr/>
            <p:nvPr/>
          </p:nvSpPr>
          <p:spPr>
            <a:xfrm>
              <a:off x="1869800" y="1612175"/>
              <a:ext cx="70200" cy="68325"/>
            </a:xfrm>
            <a:custGeom>
              <a:avLst/>
              <a:gdLst/>
              <a:ahLst/>
              <a:cxnLst/>
              <a:rect l="l" t="t" r="r" b="b"/>
              <a:pathLst>
                <a:path w="2808" h="2733" extrusionOk="0">
                  <a:moveTo>
                    <a:pt x="2231" y="327"/>
                  </a:moveTo>
                  <a:cubicBezTo>
                    <a:pt x="2156" y="201"/>
                    <a:pt x="2056" y="101"/>
                    <a:pt x="1931" y="76"/>
                  </a:cubicBezTo>
                  <a:cubicBezTo>
                    <a:pt x="1705" y="1"/>
                    <a:pt x="1755" y="176"/>
                    <a:pt x="1580" y="226"/>
                  </a:cubicBezTo>
                  <a:cubicBezTo>
                    <a:pt x="1429" y="276"/>
                    <a:pt x="1204" y="151"/>
                    <a:pt x="1079" y="276"/>
                  </a:cubicBezTo>
                  <a:cubicBezTo>
                    <a:pt x="978" y="402"/>
                    <a:pt x="953" y="552"/>
                    <a:pt x="753" y="502"/>
                  </a:cubicBezTo>
                  <a:cubicBezTo>
                    <a:pt x="577" y="477"/>
                    <a:pt x="377" y="352"/>
                    <a:pt x="201" y="427"/>
                  </a:cubicBezTo>
                  <a:cubicBezTo>
                    <a:pt x="1" y="527"/>
                    <a:pt x="176" y="928"/>
                    <a:pt x="277" y="1329"/>
                  </a:cubicBezTo>
                  <a:cubicBezTo>
                    <a:pt x="352" y="1730"/>
                    <a:pt x="527" y="2607"/>
                    <a:pt x="803" y="2682"/>
                  </a:cubicBezTo>
                  <a:cubicBezTo>
                    <a:pt x="1104" y="2733"/>
                    <a:pt x="1454" y="2382"/>
                    <a:pt x="1580" y="2382"/>
                  </a:cubicBezTo>
                  <a:cubicBezTo>
                    <a:pt x="1730" y="2407"/>
                    <a:pt x="1329" y="1555"/>
                    <a:pt x="1480" y="1630"/>
                  </a:cubicBezTo>
                  <a:cubicBezTo>
                    <a:pt x="1605" y="1705"/>
                    <a:pt x="1755" y="2181"/>
                    <a:pt x="1981" y="2206"/>
                  </a:cubicBezTo>
                  <a:cubicBezTo>
                    <a:pt x="2206" y="2256"/>
                    <a:pt x="2407" y="2332"/>
                    <a:pt x="2407" y="2156"/>
                  </a:cubicBezTo>
                  <a:cubicBezTo>
                    <a:pt x="2407" y="1981"/>
                    <a:pt x="2131" y="1429"/>
                    <a:pt x="2382" y="1555"/>
                  </a:cubicBezTo>
                  <a:cubicBezTo>
                    <a:pt x="2607" y="1680"/>
                    <a:pt x="2482" y="2006"/>
                    <a:pt x="2758" y="2031"/>
                  </a:cubicBezTo>
                  <a:cubicBezTo>
                    <a:pt x="2758" y="2031"/>
                    <a:pt x="2783" y="2031"/>
                    <a:pt x="2808" y="2031"/>
                  </a:cubicBezTo>
                  <a:cubicBezTo>
                    <a:pt x="2657" y="1905"/>
                    <a:pt x="2482" y="1530"/>
                    <a:pt x="2307" y="1454"/>
                  </a:cubicBezTo>
                  <a:cubicBezTo>
                    <a:pt x="2081" y="1354"/>
                    <a:pt x="2307" y="1880"/>
                    <a:pt x="2282" y="2106"/>
                  </a:cubicBezTo>
                  <a:cubicBezTo>
                    <a:pt x="2282" y="2332"/>
                    <a:pt x="2181" y="2156"/>
                    <a:pt x="1855" y="1981"/>
                  </a:cubicBezTo>
                  <a:cubicBezTo>
                    <a:pt x="1555" y="1805"/>
                    <a:pt x="1630" y="1530"/>
                    <a:pt x="1404" y="1504"/>
                  </a:cubicBezTo>
                  <a:cubicBezTo>
                    <a:pt x="1204" y="1504"/>
                    <a:pt x="1480" y="2181"/>
                    <a:pt x="1404" y="2332"/>
                  </a:cubicBezTo>
                  <a:cubicBezTo>
                    <a:pt x="1329" y="2482"/>
                    <a:pt x="928" y="2357"/>
                    <a:pt x="753" y="2031"/>
                  </a:cubicBezTo>
                  <a:cubicBezTo>
                    <a:pt x="552" y="1680"/>
                    <a:pt x="377" y="1028"/>
                    <a:pt x="402" y="853"/>
                  </a:cubicBezTo>
                  <a:cubicBezTo>
                    <a:pt x="402" y="677"/>
                    <a:pt x="502" y="602"/>
                    <a:pt x="703" y="677"/>
                  </a:cubicBezTo>
                  <a:cubicBezTo>
                    <a:pt x="928" y="753"/>
                    <a:pt x="903" y="1003"/>
                    <a:pt x="1053" y="1003"/>
                  </a:cubicBezTo>
                  <a:cubicBezTo>
                    <a:pt x="1204" y="1003"/>
                    <a:pt x="953" y="652"/>
                    <a:pt x="1003" y="577"/>
                  </a:cubicBezTo>
                  <a:cubicBezTo>
                    <a:pt x="1079" y="527"/>
                    <a:pt x="1079" y="301"/>
                    <a:pt x="1354" y="301"/>
                  </a:cubicBezTo>
                  <a:cubicBezTo>
                    <a:pt x="1655" y="301"/>
                    <a:pt x="1755" y="652"/>
                    <a:pt x="1906" y="652"/>
                  </a:cubicBezTo>
                  <a:cubicBezTo>
                    <a:pt x="2031" y="627"/>
                    <a:pt x="1730" y="251"/>
                    <a:pt x="1931" y="226"/>
                  </a:cubicBezTo>
                  <a:cubicBezTo>
                    <a:pt x="2106" y="176"/>
                    <a:pt x="2206" y="327"/>
                    <a:pt x="2231" y="32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1082;p49">
              <a:extLst>
                <a:ext uri="{FF2B5EF4-FFF2-40B4-BE49-F238E27FC236}">
                  <a16:creationId xmlns:a16="http://schemas.microsoft.com/office/drawing/2014/main" id="{94310541-0F72-8924-1A14-7220AC8267D6}"/>
                </a:ext>
              </a:extLst>
            </p:cNvPr>
            <p:cNvSpPr/>
            <p:nvPr/>
          </p:nvSpPr>
          <p:spPr>
            <a:xfrm>
              <a:off x="1918675" y="1619700"/>
              <a:ext cx="24475" cy="38250"/>
            </a:xfrm>
            <a:custGeom>
              <a:avLst/>
              <a:gdLst/>
              <a:ahLst/>
              <a:cxnLst/>
              <a:rect l="l" t="t" r="r" b="b"/>
              <a:pathLst>
                <a:path w="979" h="1530" extrusionOk="0">
                  <a:moveTo>
                    <a:pt x="878" y="1153"/>
                  </a:moveTo>
                  <a:cubicBezTo>
                    <a:pt x="828" y="1128"/>
                    <a:pt x="502" y="702"/>
                    <a:pt x="377" y="527"/>
                  </a:cubicBezTo>
                  <a:cubicBezTo>
                    <a:pt x="251" y="351"/>
                    <a:pt x="176" y="0"/>
                    <a:pt x="76" y="76"/>
                  </a:cubicBezTo>
                  <a:cubicBezTo>
                    <a:pt x="1" y="176"/>
                    <a:pt x="76" y="477"/>
                    <a:pt x="226" y="727"/>
                  </a:cubicBezTo>
                  <a:cubicBezTo>
                    <a:pt x="402" y="953"/>
                    <a:pt x="778" y="1479"/>
                    <a:pt x="878" y="1504"/>
                  </a:cubicBezTo>
                  <a:cubicBezTo>
                    <a:pt x="978" y="1529"/>
                    <a:pt x="953" y="1329"/>
                    <a:pt x="878" y="1153"/>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1083;p49">
              <a:extLst>
                <a:ext uri="{FF2B5EF4-FFF2-40B4-BE49-F238E27FC236}">
                  <a16:creationId xmlns:a16="http://schemas.microsoft.com/office/drawing/2014/main" id="{58B63CC7-1668-4D5C-BA06-895623C8DEAC}"/>
                </a:ext>
              </a:extLst>
            </p:cNvPr>
            <p:cNvSpPr/>
            <p:nvPr/>
          </p:nvSpPr>
          <p:spPr>
            <a:xfrm>
              <a:off x="1899250" y="1621575"/>
              <a:ext cx="25725" cy="39500"/>
            </a:xfrm>
            <a:custGeom>
              <a:avLst/>
              <a:gdLst/>
              <a:ahLst/>
              <a:cxnLst/>
              <a:rect l="l" t="t" r="r" b="b"/>
              <a:pathLst>
                <a:path w="1029" h="1580" extrusionOk="0">
                  <a:moveTo>
                    <a:pt x="627" y="527"/>
                  </a:moveTo>
                  <a:cubicBezTo>
                    <a:pt x="552" y="427"/>
                    <a:pt x="402" y="1"/>
                    <a:pt x="201" y="26"/>
                  </a:cubicBezTo>
                  <a:cubicBezTo>
                    <a:pt x="1" y="76"/>
                    <a:pt x="76" y="352"/>
                    <a:pt x="251" y="602"/>
                  </a:cubicBezTo>
                  <a:cubicBezTo>
                    <a:pt x="452" y="853"/>
                    <a:pt x="828" y="1555"/>
                    <a:pt x="928" y="1580"/>
                  </a:cubicBezTo>
                  <a:cubicBezTo>
                    <a:pt x="1028" y="1580"/>
                    <a:pt x="903" y="1053"/>
                    <a:pt x="627" y="52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1084;p49">
              <a:extLst>
                <a:ext uri="{FF2B5EF4-FFF2-40B4-BE49-F238E27FC236}">
                  <a16:creationId xmlns:a16="http://schemas.microsoft.com/office/drawing/2014/main" id="{2C340E47-F1B5-3531-7ED6-8CD97B53CC47}"/>
                </a:ext>
              </a:extLst>
            </p:cNvPr>
            <p:cNvSpPr/>
            <p:nvPr/>
          </p:nvSpPr>
          <p:spPr>
            <a:xfrm>
              <a:off x="1881725" y="1630975"/>
              <a:ext cx="23825" cy="37000"/>
            </a:xfrm>
            <a:custGeom>
              <a:avLst/>
              <a:gdLst/>
              <a:ahLst/>
              <a:cxnLst/>
              <a:rect l="l" t="t" r="r" b="b"/>
              <a:pathLst>
                <a:path w="953" h="1480" extrusionOk="0">
                  <a:moveTo>
                    <a:pt x="351" y="226"/>
                  </a:moveTo>
                  <a:cubicBezTo>
                    <a:pt x="251" y="101"/>
                    <a:pt x="100" y="1"/>
                    <a:pt x="50" y="51"/>
                  </a:cubicBezTo>
                  <a:cubicBezTo>
                    <a:pt x="0" y="126"/>
                    <a:pt x="251" y="677"/>
                    <a:pt x="351" y="903"/>
                  </a:cubicBezTo>
                  <a:cubicBezTo>
                    <a:pt x="451" y="1153"/>
                    <a:pt x="627" y="1479"/>
                    <a:pt x="777" y="1454"/>
                  </a:cubicBezTo>
                  <a:cubicBezTo>
                    <a:pt x="952" y="1429"/>
                    <a:pt x="652" y="702"/>
                    <a:pt x="351" y="226"/>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1085;p49">
              <a:extLst>
                <a:ext uri="{FF2B5EF4-FFF2-40B4-BE49-F238E27FC236}">
                  <a16:creationId xmlns:a16="http://schemas.microsoft.com/office/drawing/2014/main" id="{CF316ED6-E1B9-A9A5-0B31-4209B77DD122}"/>
                </a:ext>
              </a:extLst>
            </p:cNvPr>
            <p:cNvSpPr/>
            <p:nvPr/>
          </p:nvSpPr>
          <p:spPr>
            <a:xfrm>
              <a:off x="1946875" y="1144125"/>
              <a:ext cx="119075" cy="310800"/>
            </a:xfrm>
            <a:custGeom>
              <a:avLst/>
              <a:gdLst/>
              <a:ahLst/>
              <a:cxnLst/>
              <a:rect l="l" t="t" r="r" b="b"/>
              <a:pathLst>
                <a:path w="4763" h="12432" extrusionOk="0">
                  <a:moveTo>
                    <a:pt x="1254" y="6642"/>
                  </a:moveTo>
                  <a:cubicBezTo>
                    <a:pt x="1254" y="6642"/>
                    <a:pt x="1554" y="4963"/>
                    <a:pt x="1605" y="4111"/>
                  </a:cubicBezTo>
                  <a:cubicBezTo>
                    <a:pt x="1655" y="3284"/>
                    <a:pt x="1880" y="2081"/>
                    <a:pt x="2231" y="1204"/>
                  </a:cubicBezTo>
                  <a:cubicBezTo>
                    <a:pt x="2582" y="302"/>
                    <a:pt x="3033" y="1"/>
                    <a:pt x="3610" y="427"/>
                  </a:cubicBezTo>
                  <a:cubicBezTo>
                    <a:pt x="4211" y="828"/>
                    <a:pt x="4211" y="1104"/>
                    <a:pt x="4387" y="1279"/>
                  </a:cubicBezTo>
                  <a:cubicBezTo>
                    <a:pt x="4537" y="1454"/>
                    <a:pt x="4762" y="1780"/>
                    <a:pt x="4186" y="2783"/>
                  </a:cubicBezTo>
                  <a:cubicBezTo>
                    <a:pt x="3610" y="3785"/>
                    <a:pt x="2657" y="6342"/>
                    <a:pt x="2732" y="8021"/>
                  </a:cubicBezTo>
                  <a:cubicBezTo>
                    <a:pt x="2808" y="9700"/>
                    <a:pt x="3359" y="10477"/>
                    <a:pt x="3209" y="11204"/>
                  </a:cubicBezTo>
                  <a:cubicBezTo>
                    <a:pt x="3058" y="11906"/>
                    <a:pt x="2808" y="12432"/>
                    <a:pt x="2482" y="12231"/>
                  </a:cubicBezTo>
                  <a:cubicBezTo>
                    <a:pt x="2156" y="12031"/>
                    <a:pt x="2231" y="11830"/>
                    <a:pt x="1855" y="11680"/>
                  </a:cubicBezTo>
                  <a:cubicBezTo>
                    <a:pt x="1454" y="11530"/>
                    <a:pt x="1254" y="11655"/>
                    <a:pt x="853" y="11379"/>
                  </a:cubicBezTo>
                  <a:cubicBezTo>
                    <a:pt x="477" y="11129"/>
                    <a:pt x="1" y="10753"/>
                    <a:pt x="101" y="10352"/>
                  </a:cubicBezTo>
                  <a:cubicBezTo>
                    <a:pt x="176" y="9951"/>
                    <a:pt x="1153" y="8673"/>
                    <a:pt x="1254" y="664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1086;p49">
              <a:extLst>
                <a:ext uri="{FF2B5EF4-FFF2-40B4-BE49-F238E27FC236}">
                  <a16:creationId xmlns:a16="http://schemas.microsoft.com/office/drawing/2014/main" id="{6853C87F-9237-5310-BD5E-F46F20E80F30}"/>
                </a:ext>
              </a:extLst>
            </p:cNvPr>
            <p:cNvSpPr/>
            <p:nvPr/>
          </p:nvSpPr>
          <p:spPr>
            <a:xfrm>
              <a:off x="1946875" y="1144125"/>
              <a:ext cx="119075" cy="310175"/>
            </a:xfrm>
            <a:custGeom>
              <a:avLst/>
              <a:gdLst/>
              <a:ahLst/>
              <a:cxnLst/>
              <a:rect l="l" t="t" r="r" b="b"/>
              <a:pathLst>
                <a:path w="4763" h="12407" extrusionOk="0">
                  <a:moveTo>
                    <a:pt x="1254" y="6642"/>
                  </a:moveTo>
                  <a:cubicBezTo>
                    <a:pt x="1254" y="6642"/>
                    <a:pt x="1554" y="4963"/>
                    <a:pt x="1605" y="4111"/>
                  </a:cubicBezTo>
                  <a:cubicBezTo>
                    <a:pt x="1655" y="3284"/>
                    <a:pt x="1880" y="2081"/>
                    <a:pt x="2231" y="1204"/>
                  </a:cubicBezTo>
                  <a:cubicBezTo>
                    <a:pt x="2582" y="302"/>
                    <a:pt x="3033" y="1"/>
                    <a:pt x="3610" y="427"/>
                  </a:cubicBezTo>
                  <a:cubicBezTo>
                    <a:pt x="4211" y="828"/>
                    <a:pt x="4211" y="1104"/>
                    <a:pt x="4387" y="1279"/>
                  </a:cubicBezTo>
                  <a:cubicBezTo>
                    <a:pt x="4537" y="1454"/>
                    <a:pt x="4762" y="1780"/>
                    <a:pt x="4186" y="2783"/>
                  </a:cubicBezTo>
                  <a:cubicBezTo>
                    <a:pt x="3760" y="3535"/>
                    <a:pt x="3133" y="5114"/>
                    <a:pt x="2858" y="6567"/>
                  </a:cubicBezTo>
                  <a:cubicBezTo>
                    <a:pt x="2858" y="6567"/>
                    <a:pt x="2783" y="5615"/>
                    <a:pt x="3184" y="4462"/>
                  </a:cubicBezTo>
                  <a:cubicBezTo>
                    <a:pt x="3559" y="3284"/>
                    <a:pt x="4387" y="1981"/>
                    <a:pt x="4061" y="1655"/>
                  </a:cubicBezTo>
                  <a:cubicBezTo>
                    <a:pt x="3710" y="1329"/>
                    <a:pt x="3484" y="2457"/>
                    <a:pt x="3158" y="2256"/>
                  </a:cubicBezTo>
                  <a:cubicBezTo>
                    <a:pt x="2833" y="2081"/>
                    <a:pt x="3409" y="1229"/>
                    <a:pt x="3033" y="1028"/>
                  </a:cubicBezTo>
                  <a:cubicBezTo>
                    <a:pt x="2682" y="828"/>
                    <a:pt x="2006" y="2407"/>
                    <a:pt x="1830" y="4412"/>
                  </a:cubicBezTo>
                  <a:cubicBezTo>
                    <a:pt x="1680" y="6442"/>
                    <a:pt x="1830" y="7444"/>
                    <a:pt x="1379" y="8748"/>
                  </a:cubicBezTo>
                  <a:cubicBezTo>
                    <a:pt x="953" y="10051"/>
                    <a:pt x="702" y="10953"/>
                    <a:pt x="1254" y="11179"/>
                  </a:cubicBezTo>
                  <a:cubicBezTo>
                    <a:pt x="1830" y="11379"/>
                    <a:pt x="2081" y="10978"/>
                    <a:pt x="2231" y="11179"/>
                  </a:cubicBezTo>
                  <a:cubicBezTo>
                    <a:pt x="2382" y="11379"/>
                    <a:pt x="2858" y="12081"/>
                    <a:pt x="3158" y="11429"/>
                  </a:cubicBezTo>
                  <a:cubicBezTo>
                    <a:pt x="3008" y="12006"/>
                    <a:pt x="2783" y="12407"/>
                    <a:pt x="2482" y="12231"/>
                  </a:cubicBezTo>
                  <a:cubicBezTo>
                    <a:pt x="2156" y="12031"/>
                    <a:pt x="2231" y="11830"/>
                    <a:pt x="1855" y="11680"/>
                  </a:cubicBezTo>
                  <a:cubicBezTo>
                    <a:pt x="1454" y="11530"/>
                    <a:pt x="1254" y="11655"/>
                    <a:pt x="853" y="11379"/>
                  </a:cubicBezTo>
                  <a:cubicBezTo>
                    <a:pt x="477" y="11129"/>
                    <a:pt x="1" y="10753"/>
                    <a:pt x="101" y="10352"/>
                  </a:cubicBezTo>
                  <a:cubicBezTo>
                    <a:pt x="176" y="9951"/>
                    <a:pt x="1153" y="8673"/>
                    <a:pt x="1254" y="664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1087;p49">
              <a:extLst>
                <a:ext uri="{FF2B5EF4-FFF2-40B4-BE49-F238E27FC236}">
                  <a16:creationId xmlns:a16="http://schemas.microsoft.com/office/drawing/2014/main" id="{69C7489B-443F-8130-9ABC-ACCBA6548077}"/>
                </a:ext>
              </a:extLst>
            </p:cNvPr>
            <p:cNvSpPr/>
            <p:nvPr/>
          </p:nvSpPr>
          <p:spPr>
            <a:xfrm>
              <a:off x="1981325" y="1193625"/>
              <a:ext cx="68325" cy="224975"/>
            </a:xfrm>
            <a:custGeom>
              <a:avLst/>
              <a:gdLst/>
              <a:ahLst/>
              <a:cxnLst/>
              <a:rect l="l" t="t" r="r" b="b"/>
              <a:pathLst>
                <a:path w="2733" h="8999" extrusionOk="0">
                  <a:moveTo>
                    <a:pt x="151" y="7896"/>
                  </a:moveTo>
                  <a:cubicBezTo>
                    <a:pt x="151" y="7896"/>
                    <a:pt x="502" y="6467"/>
                    <a:pt x="628" y="5339"/>
                  </a:cubicBezTo>
                  <a:cubicBezTo>
                    <a:pt x="753" y="4211"/>
                    <a:pt x="1004" y="1655"/>
                    <a:pt x="1254" y="1104"/>
                  </a:cubicBezTo>
                  <a:cubicBezTo>
                    <a:pt x="1505" y="552"/>
                    <a:pt x="1680" y="778"/>
                    <a:pt x="1931" y="502"/>
                  </a:cubicBezTo>
                  <a:cubicBezTo>
                    <a:pt x="2181" y="251"/>
                    <a:pt x="2207" y="1"/>
                    <a:pt x="2457" y="51"/>
                  </a:cubicBezTo>
                  <a:cubicBezTo>
                    <a:pt x="2733" y="101"/>
                    <a:pt x="1881" y="928"/>
                    <a:pt x="1755" y="1429"/>
                  </a:cubicBezTo>
                  <a:cubicBezTo>
                    <a:pt x="1630" y="1956"/>
                    <a:pt x="978" y="6091"/>
                    <a:pt x="1029" y="7043"/>
                  </a:cubicBezTo>
                  <a:cubicBezTo>
                    <a:pt x="1079" y="8021"/>
                    <a:pt x="1530" y="8622"/>
                    <a:pt x="1279" y="8798"/>
                  </a:cubicBezTo>
                  <a:cubicBezTo>
                    <a:pt x="1029" y="8998"/>
                    <a:pt x="502" y="8422"/>
                    <a:pt x="302" y="8672"/>
                  </a:cubicBezTo>
                  <a:cubicBezTo>
                    <a:pt x="126" y="8898"/>
                    <a:pt x="1" y="8397"/>
                    <a:pt x="151" y="789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1088;p49">
              <a:extLst>
                <a:ext uri="{FF2B5EF4-FFF2-40B4-BE49-F238E27FC236}">
                  <a16:creationId xmlns:a16="http://schemas.microsoft.com/office/drawing/2014/main" id="{E6C3B746-1EA9-2890-38ED-C855E60A3DCA}"/>
                </a:ext>
              </a:extLst>
            </p:cNvPr>
            <p:cNvSpPr/>
            <p:nvPr/>
          </p:nvSpPr>
          <p:spPr>
            <a:xfrm>
              <a:off x="2149875" y="1055775"/>
              <a:ext cx="128475" cy="188000"/>
            </a:xfrm>
            <a:custGeom>
              <a:avLst/>
              <a:gdLst/>
              <a:ahLst/>
              <a:cxnLst/>
              <a:rect l="l" t="t" r="r" b="b"/>
              <a:pathLst>
                <a:path w="5139" h="7520" extrusionOk="0">
                  <a:moveTo>
                    <a:pt x="3986" y="803"/>
                  </a:moveTo>
                  <a:cubicBezTo>
                    <a:pt x="4086" y="602"/>
                    <a:pt x="3936" y="151"/>
                    <a:pt x="4111" y="76"/>
                  </a:cubicBezTo>
                  <a:cubicBezTo>
                    <a:pt x="4287" y="1"/>
                    <a:pt x="5013" y="377"/>
                    <a:pt x="5089" y="803"/>
                  </a:cubicBezTo>
                  <a:cubicBezTo>
                    <a:pt x="5139" y="1254"/>
                    <a:pt x="5013" y="1530"/>
                    <a:pt x="4813" y="1630"/>
                  </a:cubicBezTo>
                  <a:cubicBezTo>
                    <a:pt x="4587" y="1705"/>
                    <a:pt x="3434" y="1680"/>
                    <a:pt x="2557" y="2683"/>
                  </a:cubicBezTo>
                  <a:cubicBezTo>
                    <a:pt x="2006" y="3334"/>
                    <a:pt x="1379" y="4287"/>
                    <a:pt x="978" y="5139"/>
                  </a:cubicBezTo>
                  <a:cubicBezTo>
                    <a:pt x="527" y="6116"/>
                    <a:pt x="302" y="7520"/>
                    <a:pt x="226" y="7520"/>
                  </a:cubicBezTo>
                  <a:cubicBezTo>
                    <a:pt x="101" y="7520"/>
                    <a:pt x="1" y="5790"/>
                    <a:pt x="753" y="4186"/>
                  </a:cubicBezTo>
                  <a:cubicBezTo>
                    <a:pt x="1179" y="3309"/>
                    <a:pt x="1655" y="2633"/>
                    <a:pt x="2156" y="2131"/>
                  </a:cubicBezTo>
                  <a:cubicBezTo>
                    <a:pt x="2908" y="1430"/>
                    <a:pt x="3986" y="853"/>
                    <a:pt x="3986" y="803"/>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1089;p49">
              <a:extLst>
                <a:ext uri="{FF2B5EF4-FFF2-40B4-BE49-F238E27FC236}">
                  <a16:creationId xmlns:a16="http://schemas.microsoft.com/office/drawing/2014/main" id="{D8156B69-48B7-DBD6-4EE5-CF1E98633646}"/>
                </a:ext>
              </a:extLst>
            </p:cNvPr>
            <p:cNvSpPr/>
            <p:nvPr/>
          </p:nvSpPr>
          <p:spPr>
            <a:xfrm>
              <a:off x="2194375" y="1079600"/>
              <a:ext cx="147275" cy="240625"/>
            </a:xfrm>
            <a:custGeom>
              <a:avLst/>
              <a:gdLst/>
              <a:ahLst/>
              <a:cxnLst/>
              <a:rect l="l" t="t" r="r" b="b"/>
              <a:pathLst>
                <a:path w="5891" h="9625" extrusionOk="0">
                  <a:moveTo>
                    <a:pt x="4436" y="1053"/>
                  </a:moveTo>
                  <a:cubicBezTo>
                    <a:pt x="4537" y="752"/>
                    <a:pt x="4311" y="226"/>
                    <a:pt x="4512" y="126"/>
                  </a:cubicBezTo>
                  <a:cubicBezTo>
                    <a:pt x="4712" y="0"/>
                    <a:pt x="5664" y="426"/>
                    <a:pt x="5765" y="953"/>
                  </a:cubicBezTo>
                  <a:cubicBezTo>
                    <a:pt x="5890" y="1454"/>
                    <a:pt x="5765" y="1830"/>
                    <a:pt x="5514" y="1955"/>
                  </a:cubicBezTo>
                  <a:cubicBezTo>
                    <a:pt x="5238" y="2081"/>
                    <a:pt x="3860" y="2156"/>
                    <a:pt x="2857" y="3459"/>
                  </a:cubicBezTo>
                  <a:cubicBezTo>
                    <a:pt x="2231" y="4311"/>
                    <a:pt x="1554" y="5539"/>
                    <a:pt x="1153" y="6642"/>
                  </a:cubicBezTo>
                  <a:cubicBezTo>
                    <a:pt x="677" y="7870"/>
                    <a:pt x="527" y="9624"/>
                    <a:pt x="426" y="9624"/>
                  </a:cubicBezTo>
                  <a:cubicBezTo>
                    <a:pt x="276" y="9624"/>
                    <a:pt x="0" y="7519"/>
                    <a:pt x="777" y="5464"/>
                  </a:cubicBezTo>
                  <a:cubicBezTo>
                    <a:pt x="1203" y="4361"/>
                    <a:pt x="1755" y="3509"/>
                    <a:pt x="2331" y="2832"/>
                  </a:cubicBezTo>
                  <a:cubicBezTo>
                    <a:pt x="3158" y="1880"/>
                    <a:pt x="4436" y="1078"/>
                    <a:pt x="4436" y="1053"/>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1090;p49">
              <a:extLst>
                <a:ext uri="{FF2B5EF4-FFF2-40B4-BE49-F238E27FC236}">
                  <a16:creationId xmlns:a16="http://schemas.microsoft.com/office/drawing/2014/main" id="{8A5BEF34-7095-19BE-61C9-A1FF377BB979}"/>
                </a:ext>
              </a:extLst>
            </p:cNvPr>
            <p:cNvSpPr/>
            <p:nvPr/>
          </p:nvSpPr>
          <p:spPr>
            <a:xfrm>
              <a:off x="2243250" y="1116575"/>
              <a:ext cx="155400" cy="254400"/>
            </a:xfrm>
            <a:custGeom>
              <a:avLst/>
              <a:gdLst/>
              <a:ahLst/>
              <a:cxnLst/>
              <a:rect l="l" t="t" r="r" b="b"/>
              <a:pathLst>
                <a:path w="6216" h="10176" extrusionOk="0">
                  <a:moveTo>
                    <a:pt x="4687" y="1103"/>
                  </a:moveTo>
                  <a:cubicBezTo>
                    <a:pt x="4787" y="802"/>
                    <a:pt x="4537" y="226"/>
                    <a:pt x="4762" y="125"/>
                  </a:cubicBezTo>
                  <a:cubicBezTo>
                    <a:pt x="4988" y="0"/>
                    <a:pt x="5965" y="451"/>
                    <a:pt x="6090" y="1003"/>
                  </a:cubicBezTo>
                  <a:cubicBezTo>
                    <a:pt x="6216" y="1554"/>
                    <a:pt x="6090" y="1955"/>
                    <a:pt x="5815" y="2080"/>
                  </a:cubicBezTo>
                  <a:cubicBezTo>
                    <a:pt x="5539" y="2206"/>
                    <a:pt x="4060" y="2256"/>
                    <a:pt x="3033" y="3659"/>
                  </a:cubicBezTo>
                  <a:cubicBezTo>
                    <a:pt x="2356" y="4561"/>
                    <a:pt x="1654" y="5865"/>
                    <a:pt x="1203" y="7018"/>
                  </a:cubicBezTo>
                  <a:cubicBezTo>
                    <a:pt x="702" y="8321"/>
                    <a:pt x="552" y="10176"/>
                    <a:pt x="451" y="10176"/>
                  </a:cubicBezTo>
                  <a:cubicBezTo>
                    <a:pt x="301" y="10176"/>
                    <a:pt x="0" y="7945"/>
                    <a:pt x="827" y="5790"/>
                  </a:cubicBezTo>
                  <a:cubicBezTo>
                    <a:pt x="1278" y="4612"/>
                    <a:pt x="1830" y="3709"/>
                    <a:pt x="2456" y="3008"/>
                  </a:cubicBezTo>
                  <a:cubicBezTo>
                    <a:pt x="3334" y="1980"/>
                    <a:pt x="4662" y="1153"/>
                    <a:pt x="4687" y="1103"/>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1091;p49">
              <a:extLst>
                <a:ext uri="{FF2B5EF4-FFF2-40B4-BE49-F238E27FC236}">
                  <a16:creationId xmlns:a16="http://schemas.microsoft.com/office/drawing/2014/main" id="{3D579343-3E72-769E-7A39-E49BEAC04C4E}"/>
                </a:ext>
              </a:extLst>
            </p:cNvPr>
            <p:cNvSpPr/>
            <p:nvPr/>
          </p:nvSpPr>
          <p:spPr>
            <a:xfrm>
              <a:off x="2373575" y="1209925"/>
              <a:ext cx="128475" cy="188625"/>
            </a:xfrm>
            <a:custGeom>
              <a:avLst/>
              <a:gdLst/>
              <a:ahLst/>
              <a:cxnLst/>
              <a:rect l="l" t="t" r="r" b="b"/>
              <a:pathLst>
                <a:path w="5139" h="7545" extrusionOk="0">
                  <a:moveTo>
                    <a:pt x="3985" y="827"/>
                  </a:moveTo>
                  <a:cubicBezTo>
                    <a:pt x="4085" y="602"/>
                    <a:pt x="3935" y="151"/>
                    <a:pt x="4111" y="76"/>
                  </a:cubicBezTo>
                  <a:cubicBezTo>
                    <a:pt x="4286" y="0"/>
                    <a:pt x="5013" y="401"/>
                    <a:pt x="5063" y="827"/>
                  </a:cubicBezTo>
                  <a:cubicBezTo>
                    <a:pt x="5138" y="1254"/>
                    <a:pt x="5013" y="1554"/>
                    <a:pt x="4787" y="1629"/>
                  </a:cubicBezTo>
                  <a:cubicBezTo>
                    <a:pt x="4562" y="1730"/>
                    <a:pt x="3434" y="1680"/>
                    <a:pt x="2557" y="2707"/>
                  </a:cubicBezTo>
                  <a:cubicBezTo>
                    <a:pt x="2005" y="3334"/>
                    <a:pt x="1379" y="4311"/>
                    <a:pt x="978" y="5163"/>
                  </a:cubicBezTo>
                  <a:cubicBezTo>
                    <a:pt x="527" y="6141"/>
                    <a:pt x="301" y="7544"/>
                    <a:pt x="226" y="7544"/>
                  </a:cubicBezTo>
                  <a:cubicBezTo>
                    <a:pt x="101" y="7519"/>
                    <a:pt x="0" y="5815"/>
                    <a:pt x="752" y="4211"/>
                  </a:cubicBezTo>
                  <a:cubicBezTo>
                    <a:pt x="1153" y="3309"/>
                    <a:pt x="1654" y="2657"/>
                    <a:pt x="2156" y="2156"/>
                  </a:cubicBezTo>
                  <a:cubicBezTo>
                    <a:pt x="2908" y="1429"/>
                    <a:pt x="3960" y="853"/>
                    <a:pt x="3985" y="82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1092;p49">
              <a:extLst>
                <a:ext uri="{FF2B5EF4-FFF2-40B4-BE49-F238E27FC236}">
                  <a16:creationId xmlns:a16="http://schemas.microsoft.com/office/drawing/2014/main" id="{331BC3AA-933A-4CB2-6D17-081F7C6AD4FE}"/>
                </a:ext>
              </a:extLst>
            </p:cNvPr>
            <p:cNvSpPr/>
            <p:nvPr/>
          </p:nvSpPr>
          <p:spPr>
            <a:xfrm>
              <a:off x="2448750" y="1253775"/>
              <a:ext cx="105300" cy="154800"/>
            </a:xfrm>
            <a:custGeom>
              <a:avLst/>
              <a:gdLst/>
              <a:ahLst/>
              <a:cxnLst/>
              <a:rect l="l" t="t" r="r" b="b"/>
              <a:pathLst>
                <a:path w="4212" h="6192" extrusionOk="0">
                  <a:moveTo>
                    <a:pt x="3284" y="677"/>
                  </a:moveTo>
                  <a:cubicBezTo>
                    <a:pt x="3359" y="502"/>
                    <a:pt x="3234" y="126"/>
                    <a:pt x="3359" y="76"/>
                  </a:cubicBezTo>
                  <a:cubicBezTo>
                    <a:pt x="3510" y="1"/>
                    <a:pt x="4111" y="327"/>
                    <a:pt x="4161" y="677"/>
                  </a:cubicBezTo>
                  <a:cubicBezTo>
                    <a:pt x="4211" y="1028"/>
                    <a:pt x="4111" y="1279"/>
                    <a:pt x="3936" y="1354"/>
                  </a:cubicBezTo>
                  <a:cubicBezTo>
                    <a:pt x="3760" y="1404"/>
                    <a:pt x="2833" y="1379"/>
                    <a:pt x="2106" y="2206"/>
                  </a:cubicBezTo>
                  <a:cubicBezTo>
                    <a:pt x="1655" y="2758"/>
                    <a:pt x="1129" y="3535"/>
                    <a:pt x="803" y="4236"/>
                  </a:cubicBezTo>
                  <a:cubicBezTo>
                    <a:pt x="427" y="5038"/>
                    <a:pt x="251" y="6191"/>
                    <a:pt x="176" y="6191"/>
                  </a:cubicBezTo>
                  <a:cubicBezTo>
                    <a:pt x="76" y="6166"/>
                    <a:pt x="1" y="4763"/>
                    <a:pt x="627" y="3459"/>
                  </a:cubicBezTo>
                  <a:cubicBezTo>
                    <a:pt x="953" y="2733"/>
                    <a:pt x="1354" y="2181"/>
                    <a:pt x="1780" y="1780"/>
                  </a:cubicBezTo>
                  <a:cubicBezTo>
                    <a:pt x="2382" y="1179"/>
                    <a:pt x="3259" y="703"/>
                    <a:pt x="3284" y="67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1093;p49">
              <a:extLst>
                <a:ext uri="{FF2B5EF4-FFF2-40B4-BE49-F238E27FC236}">
                  <a16:creationId xmlns:a16="http://schemas.microsoft.com/office/drawing/2014/main" id="{A99F48AB-DD57-1B87-8747-A729282BCFAE}"/>
                </a:ext>
              </a:extLst>
            </p:cNvPr>
            <p:cNvSpPr/>
            <p:nvPr/>
          </p:nvSpPr>
          <p:spPr>
            <a:xfrm>
              <a:off x="2523325" y="1296400"/>
              <a:ext cx="82100" cy="120325"/>
            </a:xfrm>
            <a:custGeom>
              <a:avLst/>
              <a:gdLst/>
              <a:ahLst/>
              <a:cxnLst/>
              <a:rect l="l" t="t" r="r" b="b"/>
              <a:pathLst>
                <a:path w="3284" h="4813" extrusionOk="0">
                  <a:moveTo>
                    <a:pt x="2532" y="526"/>
                  </a:moveTo>
                  <a:cubicBezTo>
                    <a:pt x="2607" y="376"/>
                    <a:pt x="2507" y="100"/>
                    <a:pt x="2607" y="50"/>
                  </a:cubicBezTo>
                  <a:cubicBezTo>
                    <a:pt x="2732" y="0"/>
                    <a:pt x="3183" y="251"/>
                    <a:pt x="3233" y="526"/>
                  </a:cubicBezTo>
                  <a:cubicBezTo>
                    <a:pt x="3283" y="802"/>
                    <a:pt x="3208" y="978"/>
                    <a:pt x="3058" y="1053"/>
                  </a:cubicBezTo>
                  <a:cubicBezTo>
                    <a:pt x="2908" y="1103"/>
                    <a:pt x="2181" y="1078"/>
                    <a:pt x="1629" y="1729"/>
                  </a:cubicBezTo>
                  <a:cubicBezTo>
                    <a:pt x="1278" y="2130"/>
                    <a:pt x="877" y="2757"/>
                    <a:pt x="627" y="3283"/>
                  </a:cubicBezTo>
                  <a:cubicBezTo>
                    <a:pt x="326" y="3910"/>
                    <a:pt x="176" y="4812"/>
                    <a:pt x="126" y="4812"/>
                  </a:cubicBezTo>
                  <a:cubicBezTo>
                    <a:pt x="50" y="4812"/>
                    <a:pt x="0" y="3709"/>
                    <a:pt x="476" y="2682"/>
                  </a:cubicBezTo>
                  <a:cubicBezTo>
                    <a:pt x="727" y="2105"/>
                    <a:pt x="1053" y="1704"/>
                    <a:pt x="1379" y="1379"/>
                  </a:cubicBezTo>
                  <a:cubicBezTo>
                    <a:pt x="1830" y="902"/>
                    <a:pt x="2532" y="551"/>
                    <a:pt x="2532" y="52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1094;p49">
              <a:extLst>
                <a:ext uri="{FF2B5EF4-FFF2-40B4-BE49-F238E27FC236}">
                  <a16:creationId xmlns:a16="http://schemas.microsoft.com/office/drawing/2014/main" id="{7E2FBBB3-08B4-87EE-AA28-74AEEB7B2DC0}"/>
                </a:ext>
              </a:extLst>
            </p:cNvPr>
            <p:cNvSpPr/>
            <p:nvPr/>
          </p:nvSpPr>
          <p:spPr>
            <a:xfrm>
              <a:off x="2006400" y="1020700"/>
              <a:ext cx="76475" cy="90875"/>
            </a:xfrm>
            <a:custGeom>
              <a:avLst/>
              <a:gdLst/>
              <a:ahLst/>
              <a:cxnLst/>
              <a:rect l="l" t="t" r="r" b="b"/>
              <a:pathLst>
                <a:path w="3059" h="3635" extrusionOk="0">
                  <a:moveTo>
                    <a:pt x="627" y="3409"/>
                  </a:moveTo>
                  <a:cubicBezTo>
                    <a:pt x="627" y="3409"/>
                    <a:pt x="702" y="3158"/>
                    <a:pt x="627" y="2908"/>
                  </a:cubicBezTo>
                  <a:cubicBezTo>
                    <a:pt x="527" y="2657"/>
                    <a:pt x="402" y="2457"/>
                    <a:pt x="351" y="2331"/>
                  </a:cubicBezTo>
                  <a:cubicBezTo>
                    <a:pt x="326" y="2206"/>
                    <a:pt x="502" y="2056"/>
                    <a:pt x="477" y="1955"/>
                  </a:cubicBezTo>
                  <a:cubicBezTo>
                    <a:pt x="452" y="1855"/>
                    <a:pt x="376" y="1279"/>
                    <a:pt x="276" y="928"/>
                  </a:cubicBezTo>
                  <a:cubicBezTo>
                    <a:pt x="151" y="577"/>
                    <a:pt x="1" y="226"/>
                    <a:pt x="1" y="126"/>
                  </a:cubicBezTo>
                  <a:cubicBezTo>
                    <a:pt x="1" y="0"/>
                    <a:pt x="226" y="201"/>
                    <a:pt x="577" y="853"/>
                  </a:cubicBezTo>
                  <a:cubicBezTo>
                    <a:pt x="928" y="1504"/>
                    <a:pt x="953" y="1830"/>
                    <a:pt x="1178" y="1805"/>
                  </a:cubicBezTo>
                  <a:cubicBezTo>
                    <a:pt x="1404" y="1755"/>
                    <a:pt x="2432" y="1279"/>
                    <a:pt x="2557" y="1504"/>
                  </a:cubicBezTo>
                  <a:cubicBezTo>
                    <a:pt x="2682" y="1705"/>
                    <a:pt x="3058" y="2657"/>
                    <a:pt x="3008" y="2732"/>
                  </a:cubicBezTo>
                  <a:cubicBezTo>
                    <a:pt x="2933" y="2833"/>
                    <a:pt x="2532" y="2983"/>
                    <a:pt x="1880" y="3259"/>
                  </a:cubicBezTo>
                  <a:cubicBezTo>
                    <a:pt x="1229" y="3509"/>
                    <a:pt x="953" y="3534"/>
                    <a:pt x="803" y="3584"/>
                  </a:cubicBezTo>
                  <a:cubicBezTo>
                    <a:pt x="652" y="3635"/>
                    <a:pt x="552" y="3584"/>
                    <a:pt x="627" y="340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1095;p49">
              <a:extLst>
                <a:ext uri="{FF2B5EF4-FFF2-40B4-BE49-F238E27FC236}">
                  <a16:creationId xmlns:a16="http://schemas.microsoft.com/office/drawing/2014/main" id="{9C0FE12D-E811-9A96-44CC-AC5CBECF764D}"/>
                </a:ext>
              </a:extLst>
            </p:cNvPr>
            <p:cNvSpPr/>
            <p:nvPr/>
          </p:nvSpPr>
          <p:spPr>
            <a:xfrm>
              <a:off x="2007025" y="1026975"/>
              <a:ext cx="74600" cy="84600"/>
            </a:xfrm>
            <a:custGeom>
              <a:avLst/>
              <a:gdLst/>
              <a:ahLst/>
              <a:cxnLst/>
              <a:rect l="l" t="t" r="r" b="b"/>
              <a:pathLst>
                <a:path w="2984" h="3384" extrusionOk="0">
                  <a:moveTo>
                    <a:pt x="602" y="3158"/>
                  </a:moveTo>
                  <a:cubicBezTo>
                    <a:pt x="602" y="3158"/>
                    <a:pt x="677" y="2907"/>
                    <a:pt x="602" y="2657"/>
                  </a:cubicBezTo>
                  <a:cubicBezTo>
                    <a:pt x="502" y="2406"/>
                    <a:pt x="377" y="2206"/>
                    <a:pt x="326" y="2080"/>
                  </a:cubicBezTo>
                  <a:cubicBezTo>
                    <a:pt x="301" y="1955"/>
                    <a:pt x="477" y="1805"/>
                    <a:pt x="452" y="1704"/>
                  </a:cubicBezTo>
                  <a:cubicBezTo>
                    <a:pt x="427" y="1604"/>
                    <a:pt x="351" y="1028"/>
                    <a:pt x="251" y="677"/>
                  </a:cubicBezTo>
                  <a:cubicBezTo>
                    <a:pt x="151" y="401"/>
                    <a:pt x="51" y="150"/>
                    <a:pt x="1" y="0"/>
                  </a:cubicBezTo>
                  <a:cubicBezTo>
                    <a:pt x="1" y="0"/>
                    <a:pt x="201" y="276"/>
                    <a:pt x="402" y="952"/>
                  </a:cubicBezTo>
                  <a:cubicBezTo>
                    <a:pt x="577" y="1629"/>
                    <a:pt x="552" y="1754"/>
                    <a:pt x="602" y="1830"/>
                  </a:cubicBezTo>
                  <a:cubicBezTo>
                    <a:pt x="677" y="1880"/>
                    <a:pt x="1103" y="1654"/>
                    <a:pt x="1179" y="1805"/>
                  </a:cubicBezTo>
                  <a:cubicBezTo>
                    <a:pt x="1229" y="1980"/>
                    <a:pt x="828" y="1880"/>
                    <a:pt x="853" y="2181"/>
                  </a:cubicBezTo>
                  <a:cubicBezTo>
                    <a:pt x="878" y="2456"/>
                    <a:pt x="803" y="2607"/>
                    <a:pt x="953" y="2757"/>
                  </a:cubicBezTo>
                  <a:cubicBezTo>
                    <a:pt x="1078" y="2882"/>
                    <a:pt x="2557" y="2356"/>
                    <a:pt x="2983" y="2431"/>
                  </a:cubicBezTo>
                  <a:cubicBezTo>
                    <a:pt x="2983" y="2456"/>
                    <a:pt x="2983" y="2481"/>
                    <a:pt x="2983" y="2481"/>
                  </a:cubicBezTo>
                  <a:cubicBezTo>
                    <a:pt x="2908" y="2582"/>
                    <a:pt x="2507" y="2732"/>
                    <a:pt x="1855" y="3008"/>
                  </a:cubicBezTo>
                  <a:cubicBezTo>
                    <a:pt x="1204" y="3258"/>
                    <a:pt x="928" y="3283"/>
                    <a:pt x="778" y="3333"/>
                  </a:cubicBezTo>
                  <a:cubicBezTo>
                    <a:pt x="627" y="3384"/>
                    <a:pt x="527" y="3333"/>
                    <a:pt x="602" y="315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1096;p49">
              <a:extLst>
                <a:ext uri="{FF2B5EF4-FFF2-40B4-BE49-F238E27FC236}">
                  <a16:creationId xmlns:a16="http://schemas.microsoft.com/office/drawing/2014/main" id="{FF74CC71-5FCF-7300-4204-5654D63AA4D7}"/>
                </a:ext>
              </a:extLst>
            </p:cNvPr>
            <p:cNvSpPr/>
            <p:nvPr/>
          </p:nvSpPr>
          <p:spPr>
            <a:xfrm>
              <a:off x="2040225" y="1086500"/>
              <a:ext cx="23850" cy="90250"/>
            </a:xfrm>
            <a:custGeom>
              <a:avLst/>
              <a:gdLst/>
              <a:ahLst/>
              <a:cxnLst/>
              <a:rect l="l" t="t" r="r" b="b"/>
              <a:pathLst>
                <a:path w="954" h="3610" extrusionOk="0">
                  <a:moveTo>
                    <a:pt x="1" y="551"/>
                  </a:moveTo>
                  <a:cubicBezTo>
                    <a:pt x="1" y="551"/>
                    <a:pt x="277" y="902"/>
                    <a:pt x="427" y="1679"/>
                  </a:cubicBezTo>
                  <a:cubicBezTo>
                    <a:pt x="577" y="2481"/>
                    <a:pt x="452" y="3183"/>
                    <a:pt x="427" y="3409"/>
                  </a:cubicBezTo>
                  <a:cubicBezTo>
                    <a:pt x="402" y="3609"/>
                    <a:pt x="728" y="3283"/>
                    <a:pt x="828" y="3083"/>
                  </a:cubicBezTo>
                  <a:cubicBezTo>
                    <a:pt x="928" y="2857"/>
                    <a:pt x="953" y="852"/>
                    <a:pt x="803" y="426"/>
                  </a:cubicBezTo>
                  <a:cubicBezTo>
                    <a:pt x="678" y="0"/>
                    <a:pt x="1" y="551"/>
                    <a:pt x="1" y="55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1097;p49">
              <a:extLst>
                <a:ext uri="{FF2B5EF4-FFF2-40B4-BE49-F238E27FC236}">
                  <a16:creationId xmlns:a16="http://schemas.microsoft.com/office/drawing/2014/main" id="{80BABC71-FB83-85AA-67DB-2486994E2571}"/>
                </a:ext>
              </a:extLst>
            </p:cNvPr>
            <p:cNvSpPr/>
            <p:nvPr/>
          </p:nvSpPr>
          <p:spPr>
            <a:xfrm>
              <a:off x="2038350" y="1060800"/>
              <a:ext cx="37625" cy="29475"/>
            </a:xfrm>
            <a:custGeom>
              <a:avLst/>
              <a:gdLst/>
              <a:ahLst/>
              <a:cxnLst/>
              <a:rect l="l" t="t" r="r" b="b"/>
              <a:pathLst>
                <a:path w="1505" h="1179" extrusionOk="0">
                  <a:moveTo>
                    <a:pt x="251" y="251"/>
                  </a:moveTo>
                  <a:cubicBezTo>
                    <a:pt x="427" y="201"/>
                    <a:pt x="1028" y="0"/>
                    <a:pt x="1154" y="126"/>
                  </a:cubicBezTo>
                  <a:cubicBezTo>
                    <a:pt x="1279" y="276"/>
                    <a:pt x="1254" y="452"/>
                    <a:pt x="1379" y="677"/>
                  </a:cubicBezTo>
                  <a:cubicBezTo>
                    <a:pt x="1504" y="878"/>
                    <a:pt x="1454" y="853"/>
                    <a:pt x="1103" y="928"/>
                  </a:cubicBezTo>
                  <a:cubicBezTo>
                    <a:pt x="753" y="1003"/>
                    <a:pt x="226" y="1178"/>
                    <a:pt x="101" y="1078"/>
                  </a:cubicBezTo>
                  <a:cubicBezTo>
                    <a:pt x="1" y="953"/>
                    <a:pt x="101" y="903"/>
                    <a:pt x="126" y="702"/>
                  </a:cubicBezTo>
                  <a:cubicBezTo>
                    <a:pt x="151" y="527"/>
                    <a:pt x="51" y="301"/>
                    <a:pt x="251" y="25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1098;p49">
              <a:extLst>
                <a:ext uri="{FF2B5EF4-FFF2-40B4-BE49-F238E27FC236}">
                  <a16:creationId xmlns:a16="http://schemas.microsoft.com/office/drawing/2014/main" id="{DD4A5E7D-88B4-AD22-A69B-F67686B9C356}"/>
                </a:ext>
              </a:extLst>
            </p:cNvPr>
            <p:cNvSpPr/>
            <p:nvPr/>
          </p:nvSpPr>
          <p:spPr>
            <a:xfrm>
              <a:off x="1931200" y="1054525"/>
              <a:ext cx="87750" cy="85875"/>
            </a:xfrm>
            <a:custGeom>
              <a:avLst/>
              <a:gdLst/>
              <a:ahLst/>
              <a:cxnLst/>
              <a:rect l="l" t="t" r="r" b="b"/>
              <a:pathLst>
                <a:path w="3510" h="3435" extrusionOk="0">
                  <a:moveTo>
                    <a:pt x="1254" y="3234"/>
                  </a:moveTo>
                  <a:cubicBezTo>
                    <a:pt x="1254" y="3234"/>
                    <a:pt x="1279" y="2958"/>
                    <a:pt x="1154" y="2733"/>
                  </a:cubicBezTo>
                  <a:cubicBezTo>
                    <a:pt x="1029" y="2482"/>
                    <a:pt x="853" y="2307"/>
                    <a:pt x="778" y="2206"/>
                  </a:cubicBezTo>
                  <a:cubicBezTo>
                    <a:pt x="728" y="2081"/>
                    <a:pt x="878" y="1931"/>
                    <a:pt x="828" y="1830"/>
                  </a:cubicBezTo>
                  <a:cubicBezTo>
                    <a:pt x="803" y="1730"/>
                    <a:pt x="602" y="1154"/>
                    <a:pt x="427" y="828"/>
                  </a:cubicBezTo>
                  <a:cubicBezTo>
                    <a:pt x="252" y="527"/>
                    <a:pt x="51" y="201"/>
                    <a:pt x="26" y="101"/>
                  </a:cubicBezTo>
                  <a:cubicBezTo>
                    <a:pt x="1" y="1"/>
                    <a:pt x="252" y="126"/>
                    <a:pt x="728" y="703"/>
                  </a:cubicBezTo>
                  <a:cubicBezTo>
                    <a:pt x="1179" y="1304"/>
                    <a:pt x="1279" y="1605"/>
                    <a:pt x="1505" y="1530"/>
                  </a:cubicBezTo>
                  <a:cubicBezTo>
                    <a:pt x="1705" y="1429"/>
                    <a:pt x="2608" y="778"/>
                    <a:pt x="2783" y="978"/>
                  </a:cubicBezTo>
                  <a:cubicBezTo>
                    <a:pt x="2958" y="1154"/>
                    <a:pt x="3510" y="2006"/>
                    <a:pt x="3460" y="2106"/>
                  </a:cubicBezTo>
                  <a:cubicBezTo>
                    <a:pt x="3410" y="2206"/>
                    <a:pt x="3034" y="2457"/>
                    <a:pt x="2457" y="2833"/>
                  </a:cubicBezTo>
                  <a:cubicBezTo>
                    <a:pt x="1881" y="3209"/>
                    <a:pt x="1605" y="3284"/>
                    <a:pt x="1455" y="3359"/>
                  </a:cubicBezTo>
                  <a:cubicBezTo>
                    <a:pt x="1329" y="3434"/>
                    <a:pt x="1229" y="3384"/>
                    <a:pt x="1254" y="32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1099;p49">
              <a:extLst>
                <a:ext uri="{FF2B5EF4-FFF2-40B4-BE49-F238E27FC236}">
                  <a16:creationId xmlns:a16="http://schemas.microsoft.com/office/drawing/2014/main" id="{1DFAC501-C3B6-AC30-5014-12EA4923626C}"/>
                </a:ext>
              </a:extLst>
            </p:cNvPr>
            <p:cNvSpPr/>
            <p:nvPr/>
          </p:nvSpPr>
          <p:spPr>
            <a:xfrm>
              <a:off x="1933100" y="1060175"/>
              <a:ext cx="84600" cy="80225"/>
            </a:xfrm>
            <a:custGeom>
              <a:avLst/>
              <a:gdLst/>
              <a:ahLst/>
              <a:cxnLst/>
              <a:rect l="l" t="t" r="r" b="b"/>
              <a:pathLst>
                <a:path w="3384" h="3209" extrusionOk="0">
                  <a:moveTo>
                    <a:pt x="1178" y="3008"/>
                  </a:moveTo>
                  <a:cubicBezTo>
                    <a:pt x="1178" y="3008"/>
                    <a:pt x="1203" y="2732"/>
                    <a:pt x="1078" y="2507"/>
                  </a:cubicBezTo>
                  <a:cubicBezTo>
                    <a:pt x="953" y="2256"/>
                    <a:pt x="777" y="2081"/>
                    <a:pt x="702" y="1980"/>
                  </a:cubicBezTo>
                  <a:cubicBezTo>
                    <a:pt x="652" y="1855"/>
                    <a:pt x="802" y="1705"/>
                    <a:pt x="752" y="1604"/>
                  </a:cubicBezTo>
                  <a:cubicBezTo>
                    <a:pt x="727" y="1504"/>
                    <a:pt x="526" y="928"/>
                    <a:pt x="351" y="602"/>
                  </a:cubicBezTo>
                  <a:cubicBezTo>
                    <a:pt x="226" y="376"/>
                    <a:pt x="75" y="151"/>
                    <a:pt x="0" y="0"/>
                  </a:cubicBezTo>
                  <a:cubicBezTo>
                    <a:pt x="0" y="0"/>
                    <a:pt x="251" y="226"/>
                    <a:pt x="552" y="853"/>
                  </a:cubicBezTo>
                  <a:cubicBezTo>
                    <a:pt x="877" y="1504"/>
                    <a:pt x="852" y="1629"/>
                    <a:pt x="927" y="1680"/>
                  </a:cubicBezTo>
                  <a:cubicBezTo>
                    <a:pt x="1003" y="1730"/>
                    <a:pt x="1379" y="1429"/>
                    <a:pt x="1479" y="1554"/>
                  </a:cubicBezTo>
                  <a:cubicBezTo>
                    <a:pt x="1579" y="1705"/>
                    <a:pt x="1153" y="1705"/>
                    <a:pt x="1228" y="1980"/>
                  </a:cubicBezTo>
                  <a:cubicBezTo>
                    <a:pt x="1328" y="2256"/>
                    <a:pt x="1278" y="2406"/>
                    <a:pt x="1429" y="2532"/>
                  </a:cubicBezTo>
                  <a:cubicBezTo>
                    <a:pt x="1579" y="2632"/>
                    <a:pt x="2958" y="1830"/>
                    <a:pt x="3384" y="1830"/>
                  </a:cubicBezTo>
                  <a:cubicBezTo>
                    <a:pt x="3384" y="1855"/>
                    <a:pt x="3384" y="1880"/>
                    <a:pt x="3384" y="1880"/>
                  </a:cubicBezTo>
                  <a:cubicBezTo>
                    <a:pt x="3334" y="1980"/>
                    <a:pt x="2958" y="2231"/>
                    <a:pt x="2381" y="2607"/>
                  </a:cubicBezTo>
                  <a:cubicBezTo>
                    <a:pt x="1805" y="2983"/>
                    <a:pt x="1529" y="3058"/>
                    <a:pt x="1379" y="3133"/>
                  </a:cubicBezTo>
                  <a:cubicBezTo>
                    <a:pt x="1253" y="3208"/>
                    <a:pt x="1153" y="3158"/>
                    <a:pt x="1178" y="300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1100;p49">
              <a:extLst>
                <a:ext uri="{FF2B5EF4-FFF2-40B4-BE49-F238E27FC236}">
                  <a16:creationId xmlns:a16="http://schemas.microsoft.com/office/drawing/2014/main" id="{4FE854D7-811F-F686-F764-A4354F3829F4}"/>
                </a:ext>
              </a:extLst>
            </p:cNvPr>
            <p:cNvSpPr/>
            <p:nvPr/>
          </p:nvSpPr>
          <p:spPr>
            <a:xfrm>
              <a:off x="1978825" y="1109050"/>
              <a:ext cx="33875" cy="90250"/>
            </a:xfrm>
            <a:custGeom>
              <a:avLst/>
              <a:gdLst/>
              <a:ahLst/>
              <a:cxnLst/>
              <a:rect l="l" t="t" r="r" b="b"/>
              <a:pathLst>
                <a:path w="1355" h="3610" extrusionOk="0">
                  <a:moveTo>
                    <a:pt x="1" y="677"/>
                  </a:moveTo>
                  <a:cubicBezTo>
                    <a:pt x="1" y="677"/>
                    <a:pt x="352" y="953"/>
                    <a:pt x="652" y="1705"/>
                  </a:cubicBezTo>
                  <a:cubicBezTo>
                    <a:pt x="953" y="2456"/>
                    <a:pt x="978" y="3183"/>
                    <a:pt x="978" y="3384"/>
                  </a:cubicBezTo>
                  <a:cubicBezTo>
                    <a:pt x="978" y="3609"/>
                    <a:pt x="1254" y="3233"/>
                    <a:pt x="1304" y="3008"/>
                  </a:cubicBezTo>
                  <a:cubicBezTo>
                    <a:pt x="1354" y="2757"/>
                    <a:pt x="1003" y="802"/>
                    <a:pt x="803" y="401"/>
                  </a:cubicBezTo>
                  <a:cubicBezTo>
                    <a:pt x="577" y="0"/>
                    <a:pt x="1" y="677"/>
                    <a:pt x="1" y="67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1101;p49">
              <a:extLst>
                <a:ext uri="{FF2B5EF4-FFF2-40B4-BE49-F238E27FC236}">
                  <a16:creationId xmlns:a16="http://schemas.microsoft.com/office/drawing/2014/main" id="{3081D8D3-03A5-2F38-C379-232AD97C9A9C}"/>
                </a:ext>
              </a:extLst>
            </p:cNvPr>
            <p:cNvSpPr/>
            <p:nvPr/>
          </p:nvSpPr>
          <p:spPr>
            <a:xfrm>
              <a:off x="1972575" y="1082725"/>
              <a:ext cx="38850" cy="32600"/>
            </a:xfrm>
            <a:custGeom>
              <a:avLst/>
              <a:gdLst/>
              <a:ahLst/>
              <a:cxnLst/>
              <a:rect l="l" t="t" r="r" b="b"/>
              <a:pathLst>
                <a:path w="1554" h="1304" extrusionOk="0">
                  <a:moveTo>
                    <a:pt x="176" y="402"/>
                  </a:moveTo>
                  <a:cubicBezTo>
                    <a:pt x="351" y="301"/>
                    <a:pt x="902" y="1"/>
                    <a:pt x="1053" y="101"/>
                  </a:cubicBezTo>
                  <a:cubicBezTo>
                    <a:pt x="1228" y="226"/>
                    <a:pt x="1228" y="402"/>
                    <a:pt x="1379" y="577"/>
                  </a:cubicBezTo>
                  <a:cubicBezTo>
                    <a:pt x="1554" y="778"/>
                    <a:pt x="1479" y="753"/>
                    <a:pt x="1153" y="903"/>
                  </a:cubicBezTo>
                  <a:cubicBezTo>
                    <a:pt x="827" y="1028"/>
                    <a:pt x="326" y="1304"/>
                    <a:pt x="201" y="1229"/>
                  </a:cubicBezTo>
                  <a:cubicBezTo>
                    <a:pt x="75" y="1128"/>
                    <a:pt x="150" y="1053"/>
                    <a:pt x="150" y="853"/>
                  </a:cubicBezTo>
                  <a:cubicBezTo>
                    <a:pt x="150" y="677"/>
                    <a:pt x="0" y="477"/>
                    <a:pt x="176" y="402"/>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1102;p49">
              <a:extLst>
                <a:ext uri="{FF2B5EF4-FFF2-40B4-BE49-F238E27FC236}">
                  <a16:creationId xmlns:a16="http://schemas.microsoft.com/office/drawing/2014/main" id="{111B1AE3-8E85-2F6B-7B72-142DB45D3734}"/>
                </a:ext>
              </a:extLst>
            </p:cNvPr>
            <p:cNvSpPr/>
            <p:nvPr/>
          </p:nvSpPr>
          <p:spPr>
            <a:xfrm>
              <a:off x="1944375" y="1199275"/>
              <a:ext cx="141000" cy="161050"/>
            </a:xfrm>
            <a:custGeom>
              <a:avLst/>
              <a:gdLst/>
              <a:ahLst/>
              <a:cxnLst/>
              <a:rect l="l" t="t" r="r" b="b"/>
              <a:pathLst>
                <a:path w="5640" h="6442" extrusionOk="0">
                  <a:moveTo>
                    <a:pt x="978" y="4060"/>
                  </a:moveTo>
                  <a:cubicBezTo>
                    <a:pt x="978" y="4060"/>
                    <a:pt x="1955" y="3459"/>
                    <a:pt x="2206" y="2181"/>
                  </a:cubicBezTo>
                  <a:cubicBezTo>
                    <a:pt x="2482" y="903"/>
                    <a:pt x="2206" y="426"/>
                    <a:pt x="2507" y="276"/>
                  </a:cubicBezTo>
                  <a:cubicBezTo>
                    <a:pt x="2782" y="101"/>
                    <a:pt x="4963" y="50"/>
                    <a:pt x="5314" y="25"/>
                  </a:cubicBezTo>
                  <a:cubicBezTo>
                    <a:pt x="5639" y="0"/>
                    <a:pt x="4888" y="1755"/>
                    <a:pt x="3685" y="3634"/>
                  </a:cubicBezTo>
                  <a:cubicBezTo>
                    <a:pt x="2507" y="5514"/>
                    <a:pt x="928" y="6441"/>
                    <a:pt x="476" y="6391"/>
                  </a:cubicBezTo>
                  <a:cubicBezTo>
                    <a:pt x="0" y="6341"/>
                    <a:pt x="1053" y="4913"/>
                    <a:pt x="978" y="406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1103;p49">
              <a:extLst>
                <a:ext uri="{FF2B5EF4-FFF2-40B4-BE49-F238E27FC236}">
                  <a16:creationId xmlns:a16="http://schemas.microsoft.com/office/drawing/2014/main" id="{5FB2D011-E41B-4651-6252-7895B31C96A2}"/>
                </a:ext>
              </a:extLst>
            </p:cNvPr>
            <p:cNvSpPr/>
            <p:nvPr/>
          </p:nvSpPr>
          <p:spPr>
            <a:xfrm>
              <a:off x="1970675" y="1199275"/>
              <a:ext cx="114700" cy="148525"/>
            </a:xfrm>
            <a:custGeom>
              <a:avLst/>
              <a:gdLst/>
              <a:ahLst/>
              <a:cxnLst/>
              <a:rect l="l" t="t" r="r" b="b"/>
              <a:pathLst>
                <a:path w="4588" h="5941" extrusionOk="0">
                  <a:moveTo>
                    <a:pt x="1" y="4010"/>
                  </a:moveTo>
                  <a:cubicBezTo>
                    <a:pt x="252" y="3835"/>
                    <a:pt x="928" y="3233"/>
                    <a:pt x="1154" y="2181"/>
                  </a:cubicBezTo>
                  <a:cubicBezTo>
                    <a:pt x="1430" y="903"/>
                    <a:pt x="1154" y="426"/>
                    <a:pt x="1455" y="276"/>
                  </a:cubicBezTo>
                  <a:cubicBezTo>
                    <a:pt x="1730" y="101"/>
                    <a:pt x="3911" y="50"/>
                    <a:pt x="4262" y="25"/>
                  </a:cubicBezTo>
                  <a:cubicBezTo>
                    <a:pt x="4587" y="0"/>
                    <a:pt x="3836" y="1755"/>
                    <a:pt x="2633" y="3634"/>
                  </a:cubicBezTo>
                  <a:cubicBezTo>
                    <a:pt x="1956" y="4737"/>
                    <a:pt x="1129" y="5489"/>
                    <a:pt x="477" y="5940"/>
                  </a:cubicBezTo>
                  <a:cubicBezTo>
                    <a:pt x="928" y="5589"/>
                    <a:pt x="1831" y="4487"/>
                    <a:pt x="2106" y="3885"/>
                  </a:cubicBezTo>
                  <a:cubicBezTo>
                    <a:pt x="2407" y="3233"/>
                    <a:pt x="2607" y="2482"/>
                    <a:pt x="2432" y="1980"/>
                  </a:cubicBezTo>
                  <a:cubicBezTo>
                    <a:pt x="2282" y="1454"/>
                    <a:pt x="2607" y="878"/>
                    <a:pt x="2282" y="953"/>
                  </a:cubicBezTo>
                  <a:cubicBezTo>
                    <a:pt x="1956" y="1003"/>
                    <a:pt x="1881" y="1103"/>
                    <a:pt x="1379" y="2331"/>
                  </a:cubicBezTo>
                  <a:cubicBezTo>
                    <a:pt x="878" y="3559"/>
                    <a:pt x="1" y="4010"/>
                    <a:pt x="1" y="401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1104;p49">
              <a:extLst>
                <a:ext uri="{FF2B5EF4-FFF2-40B4-BE49-F238E27FC236}">
                  <a16:creationId xmlns:a16="http://schemas.microsoft.com/office/drawing/2014/main" id="{E0714054-CD72-B40C-5E47-1D546B3E2576}"/>
                </a:ext>
              </a:extLst>
            </p:cNvPr>
            <p:cNvSpPr/>
            <p:nvPr/>
          </p:nvSpPr>
          <p:spPr>
            <a:xfrm>
              <a:off x="2830975" y="1459300"/>
              <a:ext cx="240000" cy="76475"/>
            </a:xfrm>
            <a:custGeom>
              <a:avLst/>
              <a:gdLst/>
              <a:ahLst/>
              <a:cxnLst/>
              <a:rect l="l" t="t" r="r" b="b"/>
              <a:pathLst>
                <a:path w="9600" h="3059" extrusionOk="0">
                  <a:moveTo>
                    <a:pt x="1128" y="351"/>
                  </a:moveTo>
                  <a:cubicBezTo>
                    <a:pt x="1078" y="552"/>
                    <a:pt x="902" y="978"/>
                    <a:pt x="677" y="1178"/>
                  </a:cubicBezTo>
                  <a:cubicBezTo>
                    <a:pt x="451" y="1354"/>
                    <a:pt x="0" y="1003"/>
                    <a:pt x="125" y="1579"/>
                  </a:cubicBezTo>
                  <a:cubicBezTo>
                    <a:pt x="251" y="2156"/>
                    <a:pt x="2356" y="3008"/>
                    <a:pt x="4035" y="3033"/>
                  </a:cubicBezTo>
                  <a:cubicBezTo>
                    <a:pt x="5714" y="3058"/>
                    <a:pt x="8747" y="2381"/>
                    <a:pt x="9148" y="2231"/>
                  </a:cubicBezTo>
                  <a:cubicBezTo>
                    <a:pt x="9524" y="2056"/>
                    <a:pt x="9599" y="2131"/>
                    <a:pt x="9599" y="1980"/>
                  </a:cubicBezTo>
                  <a:cubicBezTo>
                    <a:pt x="9574" y="1805"/>
                    <a:pt x="9549" y="1554"/>
                    <a:pt x="9273" y="1529"/>
                  </a:cubicBezTo>
                  <a:cubicBezTo>
                    <a:pt x="8972" y="1504"/>
                    <a:pt x="9023" y="1554"/>
                    <a:pt x="6842" y="1554"/>
                  </a:cubicBezTo>
                  <a:cubicBezTo>
                    <a:pt x="4662" y="1579"/>
                    <a:pt x="4887" y="752"/>
                    <a:pt x="3484" y="401"/>
                  </a:cubicBezTo>
                  <a:cubicBezTo>
                    <a:pt x="2105" y="51"/>
                    <a:pt x="1203" y="0"/>
                    <a:pt x="1128" y="35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1105;p49">
              <a:extLst>
                <a:ext uri="{FF2B5EF4-FFF2-40B4-BE49-F238E27FC236}">
                  <a16:creationId xmlns:a16="http://schemas.microsoft.com/office/drawing/2014/main" id="{75C29892-FAFA-B825-B8F9-29438BEEE502}"/>
                </a:ext>
              </a:extLst>
            </p:cNvPr>
            <p:cNvSpPr/>
            <p:nvPr/>
          </p:nvSpPr>
          <p:spPr>
            <a:xfrm>
              <a:off x="2830975" y="1459300"/>
              <a:ext cx="240000" cy="76475"/>
            </a:xfrm>
            <a:custGeom>
              <a:avLst/>
              <a:gdLst/>
              <a:ahLst/>
              <a:cxnLst/>
              <a:rect l="l" t="t" r="r" b="b"/>
              <a:pathLst>
                <a:path w="9600" h="3059" extrusionOk="0">
                  <a:moveTo>
                    <a:pt x="7544" y="1554"/>
                  </a:moveTo>
                  <a:close/>
                  <a:moveTo>
                    <a:pt x="1128" y="351"/>
                  </a:moveTo>
                  <a:cubicBezTo>
                    <a:pt x="1078" y="552"/>
                    <a:pt x="902" y="978"/>
                    <a:pt x="677" y="1178"/>
                  </a:cubicBezTo>
                  <a:cubicBezTo>
                    <a:pt x="451" y="1354"/>
                    <a:pt x="0" y="1003"/>
                    <a:pt x="125" y="1579"/>
                  </a:cubicBezTo>
                  <a:cubicBezTo>
                    <a:pt x="251" y="2156"/>
                    <a:pt x="2356" y="3008"/>
                    <a:pt x="4035" y="3033"/>
                  </a:cubicBezTo>
                  <a:cubicBezTo>
                    <a:pt x="5714" y="3058"/>
                    <a:pt x="8747" y="2381"/>
                    <a:pt x="9148" y="2231"/>
                  </a:cubicBezTo>
                  <a:cubicBezTo>
                    <a:pt x="9524" y="2056"/>
                    <a:pt x="9599" y="2131"/>
                    <a:pt x="9599" y="1980"/>
                  </a:cubicBezTo>
                  <a:cubicBezTo>
                    <a:pt x="9599" y="1930"/>
                    <a:pt x="9599" y="1880"/>
                    <a:pt x="9574" y="1830"/>
                  </a:cubicBezTo>
                  <a:lnTo>
                    <a:pt x="9574" y="1830"/>
                  </a:lnTo>
                  <a:cubicBezTo>
                    <a:pt x="9474" y="2331"/>
                    <a:pt x="6617" y="2782"/>
                    <a:pt x="4862" y="2807"/>
                  </a:cubicBezTo>
                  <a:cubicBezTo>
                    <a:pt x="3083" y="2858"/>
                    <a:pt x="2080" y="2281"/>
                    <a:pt x="2130" y="2156"/>
                  </a:cubicBezTo>
                  <a:cubicBezTo>
                    <a:pt x="2206" y="2005"/>
                    <a:pt x="2431" y="2081"/>
                    <a:pt x="3684" y="2306"/>
                  </a:cubicBezTo>
                  <a:cubicBezTo>
                    <a:pt x="4937" y="2507"/>
                    <a:pt x="5539" y="2457"/>
                    <a:pt x="5639" y="2256"/>
                  </a:cubicBezTo>
                  <a:cubicBezTo>
                    <a:pt x="5739" y="2056"/>
                    <a:pt x="4737" y="2281"/>
                    <a:pt x="3534" y="2081"/>
                  </a:cubicBezTo>
                  <a:cubicBezTo>
                    <a:pt x="2356" y="1880"/>
                    <a:pt x="1704" y="1354"/>
                    <a:pt x="1779" y="1128"/>
                  </a:cubicBezTo>
                  <a:cubicBezTo>
                    <a:pt x="1855" y="878"/>
                    <a:pt x="2807" y="702"/>
                    <a:pt x="3283" y="752"/>
                  </a:cubicBezTo>
                  <a:cubicBezTo>
                    <a:pt x="3759" y="802"/>
                    <a:pt x="4561" y="1379"/>
                    <a:pt x="5439" y="1579"/>
                  </a:cubicBezTo>
                  <a:cubicBezTo>
                    <a:pt x="6341" y="1805"/>
                    <a:pt x="7544" y="1554"/>
                    <a:pt x="7544" y="1554"/>
                  </a:cubicBezTo>
                  <a:cubicBezTo>
                    <a:pt x="7343" y="1554"/>
                    <a:pt x="7118" y="1554"/>
                    <a:pt x="6842" y="1554"/>
                  </a:cubicBezTo>
                  <a:cubicBezTo>
                    <a:pt x="4662" y="1579"/>
                    <a:pt x="4887" y="752"/>
                    <a:pt x="3484" y="401"/>
                  </a:cubicBezTo>
                  <a:cubicBezTo>
                    <a:pt x="2105" y="51"/>
                    <a:pt x="1203" y="0"/>
                    <a:pt x="1128" y="35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1106;p49">
              <a:extLst>
                <a:ext uri="{FF2B5EF4-FFF2-40B4-BE49-F238E27FC236}">
                  <a16:creationId xmlns:a16="http://schemas.microsoft.com/office/drawing/2014/main" id="{7C48F34A-58C8-4B3D-5B29-65E8F62DBC74}"/>
                </a:ext>
              </a:extLst>
            </p:cNvPr>
            <p:cNvSpPr/>
            <p:nvPr/>
          </p:nvSpPr>
          <p:spPr>
            <a:xfrm>
              <a:off x="2843500" y="1390375"/>
              <a:ext cx="281975" cy="108425"/>
            </a:xfrm>
            <a:custGeom>
              <a:avLst/>
              <a:gdLst/>
              <a:ahLst/>
              <a:cxnLst/>
              <a:rect l="l" t="t" r="r" b="b"/>
              <a:pathLst>
                <a:path w="11279" h="4337" extrusionOk="0">
                  <a:moveTo>
                    <a:pt x="301" y="2432"/>
                  </a:moveTo>
                  <a:cubicBezTo>
                    <a:pt x="301" y="2432"/>
                    <a:pt x="376" y="2056"/>
                    <a:pt x="351" y="1730"/>
                  </a:cubicBezTo>
                  <a:cubicBezTo>
                    <a:pt x="351" y="1379"/>
                    <a:pt x="301" y="1028"/>
                    <a:pt x="426" y="727"/>
                  </a:cubicBezTo>
                  <a:cubicBezTo>
                    <a:pt x="552" y="427"/>
                    <a:pt x="752" y="0"/>
                    <a:pt x="1003" y="0"/>
                  </a:cubicBezTo>
                  <a:cubicBezTo>
                    <a:pt x="1253" y="0"/>
                    <a:pt x="1780" y="452"/>
                    <a:pt x="2181" y="452"/>
                  </a:cubicBezTo>
                  <a:cubicBezTo>
                    <a:pt x="2582" y="427"/>
                    <a:pt x="2782" y="251"/>
                    <a:pt x="2958" y="301"/>
                  </a:cubicBezTo>
                  <a:cubicBezTo>
                    <a:pt x="3133" y="376"/>
                    <a:pt x="3309" y="552"/>
                    <a:pt x="3409" y="552"/>
                  </a:cubicBezTo>
                  <a:cubicBezTo>
                    <a:pt x="3509" y="577"/>
                    <a:pt x="5840" y="752"/>
                    <a:pt x="7845" y="1630"/>
                  </a:cubicBezTo>
                  <a:cubicBezTo>
                    <a:pt x="9825" y="2482"/>
                    <a:pt x="11228" y="4011"/>
                    <a:pt x="11253" y="4136"/>
                  </a:cubicBezTo>
                  <a:cubicBezTo>
                    <a:pt x="11278" y="4286"/>
                    <a:pt x="11178" y="4286"/>
                    <a:pt x="10777" y="4311"/>
                  </a:cubicBezTo>
                  <a:cubicBezTo>
                    <a:pt x="10351" y="4336"/>
                    <a:pt x="8396" y="3935"/>
                    <a:pt x="7845" y="3785"/>
                  </a:cubicBezTo>
                  <a:cubicBezTo>
                    <a:pt x="7268" y="3635"/>
                    <a:pt x="4662" y="3033"/>
                    <a:pt x="4261" y="3058"/>
                  </a:cubicBezTo>
                  <a:cubicBezTo>
                    <a:pt x="3885" y="3058"/>
                    <a:pt x="2106" y="3259"/>
                    <a:pt x="1529" y="3334"/>
                  </a:cubicBezTo>
                  <a:cubicBezTo>
                    <a:pt x="928" y="3409"/>
                    <a:pt x="226" y="3334"/>
                    <a:pt x="126" y="3083"/>
                  </a:cubicBezTo>
                  <a:cubicBezTo>
                    <a:pt x="0" y="2833"/>
                    <a:pt x="251" y="2557"/>
                    <a:pt x="301" y="243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1107;p49">
              <a:extLst>
                <a:ext uri="{FF2B5EF4-FFF2-40B4-BE49-F238E27FC236}">
                  <a16:creationId xmlns:a16="http://schemas.microsoft.com/office/drawing/2014/main" id="{AE69AD0A-F6B9-533F-21D4-9D6E069FE1CF}"/>
                </a:ext>
              </a:extLst>
            </p:cNvPr>
            <p:cNvSpPr/>
            <p:nvPr/>
          </p:nvSpPr>
          <p:spPr>
            <a:xfrm>
              <a:off x="2843500" y="1390375"/>
              <a:ext cx="281975" cy="108425"/>
            </a:xfrm>
            <a:custGeom>
              <a:avLst/>
              <a:gdLst/>
              <a:ahLst/>
              <a:cxnLst/>
              <a:rect l="l" t="t" r="r" b="b"/>
              <a:pathLst>
                <a:path w="11279" h="4337" extrusionOk="0">
                  <a:moveTo>
                    <a:pt x="301" y="2432"/>
                  </a:moveTo>
                  <a:cubicBezTo>
                    <a:pt x="301" y="2432"/>
                    <a:pt x="376" y="2056"/>
                    <a:pt x="351" y="1730"/>
                  </a:cubicBezTo>
                  <a:cubicBezTo>
                    <a:pt x="351" y="1379"/>
                    <a:pt x="301" y="1028"/>
                    <a:pt x="426" y="727"/>
                  </a:cubicBezTo>
                  <a:cubicBezTo>
                    <a:pt x="552" y="427"/>
                    <a:pt x="752" y="0"/>
                    <a:pt x="1003" y="0"/>
                  </a:cubicBezTo>
                  <a:cubicBezTo>
                    <a:pt x="1253" y="0"/>
                    <a:pt x="1780" y="452"/>
                    <a:pt x="2181" y="452"/>
                  </a:cubicBezTo>
                  <a:cubicBezTo>
                    <a:pt x="2582" y="427"/>
                    <a:pt x="2782" y="251"/>
                    <a:pt x="2958" y="301"/>
                  </a:cubicBezTo>
                  <a:cubicBezTo>
                    <a:pt x="3033" y="351"/>
                    <a:pt x="3133" y="401"/>
                    <a:pt x="3208" y="452"/>
                  </a:cubicBezTo>
                  <a:cubicBezTo>
                    <a:pt x="3108" y="401"/>
                    <a:pt x="2958" y="351"/>
                    <a:pt x="2882" y="401"/>
                  </a:cubicBezTo>
                  <a:cubicBezTo>
                    <a:pt x="2757" y="527"/>
                    <a:pt x="2757" y="652"/>
                    <a:pt x="2256" y="652"/>
                  </a:cubicBezTo>
                  <a:cubicBezTo>
                    <a:pt x="1755" y="652"/>
                    <a:pt x="1278" y="201"/>
                    <a:pt x="903" y="577"/>
                  </a:cubicBezTo>
                  <a:cubicBezTo>
                    <a:pt x="527" y="953"/>
                    <a:pt x="401" y="1930"/>
                    <a:pt x="602" y="2206"/>
                  </a:cubicBezTo>
                  <a:cubicBezTo>
                    <a:pt x="802" y="2482"/>
                    <a:pt x="2256" y="2532"/>
                    <a:pt x="2181" y="2707"/>
                  </a:cubicBezTo>
                  <a:cubicBezTo>
                    <a:pt x="2106" y="2858"/>
                    <a:pt x="702" y="2607"/>
                    <a:pt x="602" y="2757"/>
                  </a:cubicBezTo>
                  <a:cubicBezTo>
                    <a:pt x="502" y="2933"/>
                    <a:pt x="928" y="3234"/>
                    <a:pt x="1830" y="3133"/>
                  </a:cubicBezTo>
                  <a:cubicBezTo>
                    <a:pt x="2732" y="3008"/>
                    <a:pt x="4336" y="2782"/>
                    <a:pt x="4662" y="2858"/>
                  </a:cubicBezTo>
                  <a:cubicBezTo>
                    <a:pt x="4963" y="2933"/>
                    <a:pt x="8847" y="3910"/>
                    <a:pt x="9750" y="3935"/>
                  </a:cubicBezTo>
                  <a:cubicBezTo>
                    <a:pt x="10677" y="3960"/>
                    <a:pt x="11103" y="4061"/>
                    <a:pt x="10151" y="3033"/>
                  </a:cubicBezTo>
                  <a:cubicBezTo>
                    <a:pt x="10827" y="3610"/>
                    <a:pt x="11228" y="4061"/>
                    <a:pt x="11253" y="4136"/>
                  </a:cubicBezTo>
                  <a:cubicBezTo>
                    <a:pt x="11278" y="4286"/>
                    <a:pt x="11178" y="4286"/>
                    <a:pt x="10777" y="4311"/>
                  </a:cubicBezTo>
                  <a:cubicBezTo>
                    <a:pt x="10351" y="4336"/>
                    <a:pt x="8396" y="3935"/>
                    <a:pt x="7845" y="3785"/>
                  </a:cubicBezTo>
                  <a:cubicBezTo>
                    <a:pt x="7268" y="3635"/>
                    <a:pt x="4662" y="3033"/>
                    <a:pt x="4261" y="3058"/>
                  </a:cubicBezTo>
                  <a:cubicBezTo>
                    <a:pt x="3885" y="3058"/>
                    <a:pt x="2106" y="3259"/>
                    <a:pt x="1529" y="3334"/>
                  </a:cubicBezTo>
                  <a:cubicBezTo>
                    <a:pt x="928" y="3409"/>
                    <a:pt x="226" y="3334"/>
                    <a:pt x="126" y="3083"/>
                  </a:cubicBezTo>
                  <a:cubicBezTo>
                    <a:pt x="0" y="2833"/>
                    <a:pt x="251" y="2557"/>
                    <a:pt x="301" y="2432"/>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1108;p49">
              <a:extLst>
                <a:ext uri="{FF2B5EF4-FFF2-40B4-BE49-F238E27FC236}">
                  <a16:creationId xmlns:a16="http://schemas.microsoft.com/office/drawing/2014/main" id="{34F22D87-2C53-7551-A0F0-B12D98EB332F}"/>
                </a:ext>
              </a:extLst>
            </p:cNvPr>
            <p:cNvSpPr/>
            <p:nvPr/>
          </p:nvSpPr>
          <p:spPr>
            <a:xfrm>
              <a:off x="2894875" y="1421075"/>
              <a:ext cx="59550" cy="36375"/>
            </a:xfrm>
            <a:custGeom>
              <a:avLst/>
              <a:gdLst/>
              <a:ahLst/>
              <a:cxnLst/>
              <a:rect l="l" t="t" r="r" b="b"/>
              <a:pathLst>
                <a:path w="2382" h="1455" extrusionOk="0">
                  <a:moveTo>
                    <a:pt x="602" y="1078"/>
                  </a:moveTo>
                  <a:cubicBezTo>
                    <a:pt x="602" y="1078"/>
                    <a:pt x="101" y="777"/>
                    <a:pt x="51" y="502"/>
                  </a:cubicBezTo>
                  <a:cubicBezTo>
                    <a:pt x="0" y="201"/>
                    <a:pt x="577" y="1"/>
                    <a:pt x="1178" y="26"/>
                  </a:cubicBezTo>
                  <a:cubicBezTo>
                    <a:pt x="1780" y="26"/>
                    <a:pt x="2356" y="402"/>
                    <a:pt x="2356" y="752"/>
                  </a:cubicBezTo>
                  <a:cubicBezTo>
                    <a:pt x="2381" y="1128"/>
                    <a:pt x="1379" y="1454"/>
                    <a:pt x="602" y="1078"/>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1109;p49">
              <a:extLst>
                <a:ext uri="{FF2B5EF4-FFF2-40B4-BE49-F238E27FC236}">
                  <a16:creationId xmlns:a16="http://schemas.microsoft.com/office/drawing/2014/main" id="{AACA194F-E80C-99CC-B8B4-EB235108E9D2}"/>
                </a:ext>
              </a:extLst>
            </p:cNvPr>
            <p:cNvSpPr/>
            <p:nvPr/>
          </p:nvSpPr>
          <p:spPr>
            <a:xfrm>
              <a:off x="2894875" y="1421700"/>
              <a:ext cx="59550" cy="35750"/>
            </a:xfrm>
            <a:custGeom>
              <a:avLst/>
              <a:gdLst/>
              <a:ahLst/>
              <a:cxnLst/>
              <a:rect l="l" t="t" r="r" b="b"/>
              <a:pathLst>
                <a:path w="2382" h="1430" extrusionOk="0">
                  <a:moveTo>
                    <a:pt x="602" y="1053"/>
                  </a:moveTo>
                  <a:cubicBezTo>
                    <a:pt x="602" y="1053"/>
                    <a:pt x="101" y="752"/>
                    <a:pt x="51" y="477"/>
                  </a:cubicBezTo>
                  <a:cubicBezTo>
                    <a:pt x="0" y="251"/>
                    <a:pt x="351" y="76"/>
                    <a:pt x="802" y="1"/>
                  </a:cubicBezTo>
                  <a:cubicBezTo>
                    <a:pt x="802" y="1"/>
                    <a:pt x="226" y="176"/>
                    <a:pt x="276" y="502"/>
                  </a:cubicBezTo>
                  <a:cubicBezTo>
                    <a:pt x="351" y="828"/>
                    <a:pt x="1304" y="1154"/>
                    <a:pt x="1855" y="978"/>
                  </a:cubicBezTo>
                  <a:cubicBezTo>
                    <a:pt x="2156" y="903"/>
                    <a:pt x="2281" y="752"/>
                    <a:pt x="2331" y="602"/>
                  </a:cubicBezTo>
                  <a:cubicBezTo>
                    <a:pt x="2356" y="627"/>
                    <a:pt x="2356" y="677"/>
                    <a:pt x="2356" y="727"/>
                  </a:cubicBezTo>
                  <a:cubicBezTo>
                    <a:pt x="2381" y="1103"/>
                    <a:pt x="1379" y="1429"/>
                    <a:pt x="602" y="1053"/>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1110;p49">
              <a:extLst>
                <a:ext uri="{FF2B5EF4-FFF2-40B4-BE49-F238E27FC236}">
                  <a16:creationId xmlns:a16="http://schemas.microsoft.com/office/drawing/2014/main" id="{4FDE3B72-468F-9A9D-0273-7C52D2408EE5}"/>
                </a:ext>
              </a:extLst>
            </p:cNvPr>
            <p:cNvSpPr/>
            <p:nvPr/>
          </p:nvSpPr>
          <p:spPr>
            <a:xfrm>
              <a:off x="3057150" y="1455550"/>
              <a:ext cx="42625" cy="21950"/>
            </a:xfrm>
            <a:custGeom>
              <a:avLst/>
              <a:gdLst/>
              <a:ahLst/>
              <a:cxnLst/>
              <a:rect l="l" t="t" r="r" b="b"/>
              <a:pathLst>
                <a:path w="1705" h="878" extrusionOk="0">
                  <a:moveTo>
                    <a:pt x="1655" y="852"/>
                  </a:moveTo>
                  <a:cubicBezTo>
                    <a:pt x="1655" y="852"/>
                    <a:pt x="1204" y="326"/>
                    <a:pt x="903" y="175"/>
                  </a:cubicBezTo>
                  <a:cubicBezTo>
                    <a:pt x="602" y="0"/>
                    <a:pt x="101" y="25"/>
                    <a:pt x="51" y="201"/>
                  </a:cubicBezTo>
                  <a:cubicBezTo>
                    <a:pt x="1" y="376"/>
                    <a:pt x="201" y="576"/>
                    <a:pt x="452" y="652"/>
                  </a:cubicBezTo>
                  <a:cubicBezTo>
                    <a:pt x="677" y="752"/>
                    <a:pt x="1078" y="827"/>
                    <a:pt x="1279" y="852"/>
                  </a:cubicBezTo>
                  <a:cubicBezTo>
                    <a:pt x="1454" y="877"/>
                    <a:pt x="1705" y="877"/>
                    <a:pt x="1655" y="852"/>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1111;p49">
              <a:extLst>
                <a:ext uri="{FF2B5EF4-FFF2-40B4-BE49-F238E27FC236}">
                  <a16:creationId xmlns:a16="http://schemas.microsoft.com/office/drawing/2014/main" id="{BAC91014-DA48-A040-3FDF-33834B31365F}"/>
                </a:ext>
              </a:extLst>
            </p:cNvPr>
            <p:cNvSpPr/>
            <p:nvPr/>
          </p:nvSpPr>
          <p:spPr>
            <a:xfrm>
              <a:off x="3057150" y="1458675"/>
              <a:ext cx="41375" cy="18825"/>
            </a:xfrm>
            <a:custGeom>
              <a:avLst/>
              <a:gdLst/>
              <a:ahLst/>
              <a:cxnLst/>
              <a:rect l="l" t="t" r="r" b="b"/>
              <a:pathLst>
                <a:path w="1655" h="753" extrusionOk="0">
                  <a:moveTo>
                    <a:pt x="126" y="0"/>
                  </a:moveTo>
                  <a:cubicBezTo>
                    <a:pt x="101" y="25"/>
                    <a:pt x="76" y="50"/>
                    <a:pt x="51" y="76"/>
                  </a:cubicBezTo>
                  <a:cubicBezTo>
                    <a:pt x="1" y="251"/>
                    <a:pt x="201" y="451"/>
                    <a:pt x="452" y="527"/>
                  </a:cubicBezTo>
                  <a:cubicBezTo>
                    <a:pt x="677" y="627"/>
                    <a:pt x="1078" y="702"/>
                    <a:pt x="1279" y="727"/>
                  </a:cubicBezTo>
                  <a:cubicBezTo>
                    <a:pt x="1379" y="752"/>
                    <a:pt x="1529" y="752"/>
                    <a:pt x="1605" y="752"/>
                  </a:cubicBezTo>
                  <a:lnTo>
                    <a:pt x="1655" y="727"/>
                  </a:lnTo>
                  <a:cubicBezTo>
                    <a:pt x="1655" y="727"/>
                    <a:pt x="427" y="376"/>
                    <a:pt x="126" y="0"/>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1112;p49">
              <a:extLst>
                <a:ext uri="{FF2B5EF4-FFF2-40B4-BE49-F238E27FC236}">
                  <a16:creationId xmlns:a16="http://schemas.microsoft.com/office/drawing/2014/main" id="{8159BDE8-6998-86C7-21E3-12987E91D2CC}"/>
                </a:ext>
              </a:extLst>
            </p:cNvPr>
            <p:cNvSpPr/>
            <p:nvPr/>
          </p:nvSpPr>
          <p:spPr>
            <a:xfrm>
              <a:off x="2302775" y="1160425"/>
              <a:ext cx="147250" cy="240000"/>
            </a:xfrm>
            <a:custGeom>
              <a:avLst/>
              <a:gdLst/>
              <a:ahLst/>
              <a:cxnLst/>
              <a:rect l="l" t="t" r="r" b="b"/>
              <a:pathLst>
                <a:path w="5890" h="9600" extrusionOk="0">
                  <a:moveTo>
                    <a:pt x="4436" y="1028"/>
                  </a:moveTo>
                  <a:cubicBezTo>
                    <a:pt x="4537" y="752"/>
                    <a:pt x="4311" y="226"/>
                    <a:pt x="4511" y="101"/>
                  </a:cubicBezTo>
                  <a:cubicBezTo>
                    <a:pt x="4712" y="0"/>
                    <a:pt x="5664" y="401"/>
                    <a:pt x="5765" y="928"/>
                  </a:cubicBezTo>
                  <a:cubicBezTo>
                    <a:pt x="5890" y="1454"/>
                    <a:pt x="5765" y="1830"/>
                    <a:pt x="5514" y="1955"/>
                  </a:cubicBezTo>
                  <a:cubicBezTo>
                    <a:pt x="5238" y="2081"/>
                    <a:pt x="3860" y="2131"/>
                    <a:pt x="2857" y="3459"/>
                  </a:cubicBezTo>
                  <a:cubicBezTo>
                    <a:pt x="2231" y="4311"/>
                    <a:pt x="1579" y="5539"/>
                    <a:pt x="1153" y="6617"/>
                  </a:cubicBezTo>
                  <a:cubicBezTo>
                    <a:pt x="677" y="7870"/>
                    <a:pt x="526" y="9599"/>
                    <a:pt x="426" y="9599"/>
                  </a:cubicBezTo>
                  <a:cubicBezTo>
                    <a:pt x="276" y="9599"/>
                    <a:pt x="0" y="7494"/>
                    <a:pt x="777" y="5464"/>
                  </a:cubicBezTo>
                  <a:cubicBezTo>
                    <a:pt x="1203" y="4336"/>
                    <a:pt x="1755" y="3484"/>
                    <a:pt x="2331" y="2833"/>
                  </a:cubicBezTo>
                  <a:cubicBezTo>
                    <a:pt x="3158" y="1880"/>
                    <a:pt x="4436" y="1078"/>
                    <a:pt x="4436" y="102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1113;p49">
              <a:extLst>
                <a:ext uri="{FF2B5EF4-FFF2-40B4-BE49-F238E27FC236}">
                  <a16:creationId xmlns:a16="http://schemas.microsoft.com/office/drawing/2014/main" id="{60B7CAA1-0D8A-6063-CE93-946A7E8095F2}"/>
                </a:ext>
              </a:extLst>
            </p:cNvPr>
            <p:cNvSpPr/>
            <p:nvPr/>
          </p:nvSpPr>
          <p:spPr>
            <a:xfrm>
              <a:off x="2528325" y="1080225"/>
              <a:ext cx="108425" cy="180475"/>
            </a:xfrm>
            <a:custGeom>
              <a:avLst/>
              <a:gdLst/>
              <a:ahLst/>
              <a:cxnLst/>
              <a:rect l="l" t="t" r="r" b="b"/>
              <a:pathLst>
                <a:path w="4337" h="7219" extrusionOk="0">
                  <a:moveTo>
                    <a:pt x="327" y="4386"/>
                  </a:moveTo>
                  <a:cubicBezTo>
                    <a:pt x="327" y="4386"/>
                    <a:pt x="1129" y="5890"/>
                    <a:pt x="1329" y="6241"/>
                  </a:cubicBezTo>
                  <a:cubicBezTo>
                    <a:pt x="1530" y="6592"/>
                    <a:pt x="2031" y="7193"/>
                    <a:pt x="2582" y="7218"/>
                  </a:cubicBezTo>
                  <a:cubicBezTo>
                    <a:pt x="3134" y="7218"/>
                    <a:pt x="3785" y="6316"/>
                    <a:pt x="4061" y="5213"/>
                  </a:cubicBezTo>
                  <a:cubicBezTo>
                    <a:pt x="4337" y="4111"/>
                    <a:pt x="4286" y="2682"/>
                    <a:pt x="4086" y="1655"/>
                  </a:cubicBezTo>
                  <a:cubicBezTo>
                    <a:pt x="3911" y="652"/>
                    <a:pt x="3234" y="0"/>
                    <a:pt x="3008" y="76"/>
                  </a:cubicBezTo>
                  <a:cubicBezTo>
                    <a:pt x="2783" y="151"/>
                    <a:pt x="1805" y="1579"/>
                    <a:pt x="1304" y="2156"/>
                  </a:cubicBezTo>
                  <a:cubicBezTo>
                    <a:pt x="828" y="2757"/>
                    <a:pt x="51" y="3409"/>
                    <a:pt x="26" y="3609"/>
                  </a:cubicBezTo>
                  <a:cubicBezTo>
                    <a:pt x="1" y="3835"/>
                    <a:pt x="327" y="4386"/>
                    <a:pt x="327" y="438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1114;p49">
              <a:extLst>
                <a:ext uri="{FF2B5EF4-FFF2-40B4-BE49-F238E27FC236}">
                  <a16:creationId xmlns:a16="http://schemas.microsoft.com/office/drawing/2014/main" id="{35103545-F021-2AAD-D47D-3215EBD408A2}"/>
                </a:ext>
              </a:extLst>
            </p:cNvPr>
            <p:cNvSpPr/>
            <p:nvPr/>
          </p:nvSpPr>
          <p:spPr>
            <a:xfrm>
              <a:off x="2528325" y="1080225"/>
              <a:ext cx="102800" cy="180475"/>
            </a:xfrm>
            <a:custGeom>
              <a:avLst/>
              <a:gdLst/>
              <a:ahLst/>
              <a:cxnLst/>
              <a:rect l="l" t="t" r="r" b="b"/>
              <a:pathLst>
                <a:path w="4112" h="7219" extrusionOk="0">
                  <a:moveTo>
                    <a:pt x="327" y="4386"/>
                  </a:moveTo>
                  <a:cubicBezTo>
                    <a:pt x="327" y="4386"/>
                    <a:pt x="1129" y="5890"/>
                    <a:pt x="1329" y="6241"/>
                  </a:cubicBezTo>
                  <a:cubicBezTo>
                    <a:pt x="1530" y="6592"/>
                    <a:pt x="2031" y="7193"/>
                    <a:pt x="2582" y="7218"/>
                  </a:cubicBezTo>
                  <a:cubicBezTo>
                    <a:pt x="3083" y="7218"/>
                    <a:pt x="3685" y="6467"/>
                    <a:pt x="3986" y="5464"/>
                  </a:cubicBezTo>
                  <a:cubicBezTo>
                    <a:pt x="3484" y="6266"/>
                    <a:pt x="3033" y="6617"/>
                    <a:pt x="2407" y="6015"/>
                  </a:cubicBezTo>
                  <a:cubicBezTo>
                    <a:pt x="1780" y="5439"/>
                    <a:pt x="2482" y="5163"/>
                    <a:pt x="2106" y="4487"/>
                  </a:cubicBezTo>
                  <a:cubicBezTo>
                    <a:pt x="1755" y="3785"/>
                    <a:pt x="728" y="4512"/>
                    <a:pt x="1379" y="3685"/>
                  </a:cubicBezTo>
                  <a:cubicBezTo>
                    <a:pt x="2031" y="2832"/>
                    <a:pt x="2131" y="1103"/>
                    <a:pt x="3384" y="1254"/>
                  </a:cubicBezTo>
                  <a:cubicBezTo>
                    <a:pt x="3760" y="1304"/>
                    <a:pt x="3986" y="1504"/>
                    <a:pt x="4111" y="1730"/>
                  </a:cubicBezTo>
                  <a:lnTo>
                    <a:pt x="4086" y="1655"/>
                  </a:lnTo>
                  <a:cubicBezTo>
                    <a:pt x="3911" y="652"/>
                    <a:pt x="3234" y="0"/>
                    <a:pt x="3008" y="76"/>
                  </a:cubicBezTo>
                  <a:cubicBezTo>
                    <a:pt x="2783" y="151"/>
                    <a:pt x="1805" y="1579"/>
                    <a:pt x="1304" y="2156"/>
                  </a:cubicBezTo>
                  <a:cubicBezTo>
                    <a:pt x="828" y="2757"/>
                    <a:pt x="51" y="3409"/>
                    <a:pt x="26" y="3609"/>
                  </a:cubicBezTo>
                  <a:cubicBezTo>
                    <a:pt x="1" y="3835"/>
                    <a:pt x="327" y="4386"/>
                    <a:pt x="327" y="438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1115;p49">
              <a:extLst>
                <a:ext uri="{FF2B5EF4-FFF2-40B4-BE49-F238E27FC236}">
                  <a16:creationId xmlns:a16="http://schemas.microsoft.com/office/drawing/2014/main" id="{D07F9A39-3595-A5F4-8C8F-4DBCEEA781D1}"/>
                </a:ext>
              </a:extLst>
            </p:cNvPr>
            <p:cNvSpPr/>
            <p:nvPr/>
          </p:nvSpPr>
          <p:spPr>
            <a:xfrm>
              <a:off x="2743875" y="1325200"/>
              <a:ext cx="43875" cy="71475"/>
            </a:xfrm>
            <a:custGeom>
              <a:avLst/>
              <a:gdLst/>
              <a:ahLst/>
              <a:cxnLst/>
              <a:rect l="l" t="t" r="r" b="b"/>
              <a:pathLst>
                <a:path w="1755" h="2859" extrusionOk="0">
                  <a:moveTo>
                    <a:pt x="50" y="2282"/>
                  </a:moveTo>
                  <a:cubicBezTo>
                    <a:pt x="50" y="2282"/>
                    <a:pt x="251" y="1655"/>
                    <a:pt x="351" y="1204"/>
                  </a:cubicBezTo>
                  <a:cubicBezTo>
                    <a:pt x="477" y="753"/>
                    <a:pt x="451" y="176"/>
                    <a:pt x="702" y="76"/>
                  </a:cubicBezTo>
                  <a:cubicBezTo>
                    <a:pt x="978" y="1"/>
                    <a:pt x="1103" y="427"/>
                    <a:pt x="1228" y="903"/>
                  </a:cubicBezTo>
                  <a:cubicBezTo>
                    <a:pt x="1354" y="1379"/>
                    <a:pt x="1604" y="1580"/>
                    <a:pt x="1680" y="1780"/>
                  </a:cubicBezTo>
                  <a:cubicBezTo>
                    <a:pt x="1755" y="1956"/>
                    <a:pt x="1755" y="2206"/>
                    <a:pt x="1680" y="2382"/>
                  </a:cubicBezTo>
                  <a:cubicBezTo>
                    <a:pt x="1629" y="2557"/>
                    <a:pt x="1404" y="2833"/>
                    <a:pt x="1228" y="2833"/>
                  </a:cubicBezTo>
                  <a:cubicBezTo>
                    <a:pt x="1028" y="2858"/>
                    <a:pt x="752" y="2758"/>
                    <a:pt x="602" y="2708"/>
                  </a:cubicBezTo>
                  <a:cubicBezTo>
                    <a:pt x="426" y="2658"/>
                    <a:pt x="126" y="2658"/>
                    <a:pt x="50" y="2582"/>
                  </a:cubicBezTo>
                  <a:cubicBezTo>
                    <a:pt x="0" y="2532"/>
                    <a:pt x="50" y="2282"/>
                    <a:pt x="50" y="2282"/>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1116;p49">
              <a:extLst>
                <a:ext uri="{FF2B5EF4-FFF2-40B4-BE49-F238E27FC236}">
                  <a16:creationId xmlns:a16="http://schemas.microsoft.com/office/drawing/2014/main" id="{20F69EFF-FE1B-982F-2C52-5D57527243FE}"/>
                </a:ext>
              </a:extLst>
            </p:cNvPr>
            <p:cNvSpPr/>
            <p:nvPr/>
          </p:nvSpPr>
          <p:spPr>
            <a:xfrm>
              <a:off x="2743875" y="1325200"/>
              <a:ext cx="43875" cy="71475"/>
            </a:xfrm>
            <a:custGeom>
              <a:avLst/>
              <a:gdLst/>
              <a:ahLst/>
              <a:cxnLst/>
              <a:rect l="l" t="t" r="r" b="b"/>
              <a:pathLst>
                <a:path w="1755" h="2859" extrusionOk="0">
                  <a:moveTo>
                    <a:pt x="50" y="2282"/>
                  </a:moveTo>
                  <a:cubicBezTo>
                    <a:pt x="50" y="2282"/>
                    <a:pt x="251" y="1655"/>
                    <a:pt x="351" y="1204"/>
                  </a:cubicBezTo>
                  <a:cubicBezTo>
                    <a:pt x="477" y="753"/>
                    <a:pt x="451" y="176"/>
                    <a:pt x="702" y="76"/>
                  </a:cubicBezTo>
                  <a:cubicBezTo>
                    <a:pt x="953" y="1"/>
                    <a:pt x="1078" y="327"/>
                    <a:pt x="1178" y="728"/>
                  </a:cubicBezTo>
                  <a:cubicBezTo>
                    <a:pt x="1178" y="703"/>
                    <a:pt x="953" y="151"/>
                    <a:pt x="652" y="427"/>
                  </a:cubicBezTo>
                  <a:cubicBezTo>
                    <a:pt x="351" y="703"/>
                    <a:pt x="827" y="1003"/>
                    <a:pt x="852" y="1505"/>
                  </a:cubicBezTo>
                  <a:cubicBezTo>
                    <a:pt x="878" y="1981"/>
                    <a:pt x="652" y="2232"/>
                    <a:pt x="852" y="2432"/>
                  </a:cubicBezTo>
                  <a:cubicBezTo>
                    <a:pt x="1053" y="2633"/>
                    <a:pt x="1755" y="2658"/>
                    <a:pt x="1730" y="2081"/>
                  </a:cubicBezTo>
                  <a:cubicBezTo>
                    <a:pt x="1755" y="2181"/>
                    <a:pt x="1730" y="2282"/>
                    <a:pt x="1680" y="2382"/>
                  </a:cubicBezTo>
                  <a:cubicBezTo>
                    <a:pt x="1629" y="2557"/>
                    <a:pt x="1404" y="2833"/>
                    <a:pt x="1228" y="2833"/>
                  </a:cubicBezTo>
                  <a:cubicBezTo>
                    <a:pt x="1028" y="2858"/>
                    <a:pt x="752" y="2758"/>
                    <a:pt x="602" y="2708"/>
                  </a:cubicBezTo>
                  <a:cubicBezTo>
                    <a:pt x="426" y="2658"/>
                    <a:pt x="126" y="2658"/>
                    <a:pt x="50" y="2582"/>
                  </a:cubicBezTo>
                  <a:cubicBezTo>
                    <a:pt x="0" y="2532"/>
                    <a:pt x="50" y="2282"/>
                    <a:pt x="50" y="228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1117;p49">
              <a:extLst>
                <a:ext uri="{FF2B5EF4-FFF2-40B4-BE49-F238E27FC236}">
                  <a16:creationId xmlns:a16="http://schemas.microsoft.com/office/drawing/2014/main" id="{F3320D97-34EC-5663-4A2D-04778F48E95B}"/>
                </a:ext>
              </a:extLst>
            </p:cNvPr>
            <p:cNvSpPr/>
            <p:nvPr/>
          </p:nvSpPr>
          <p:spPr>
            <a:xfrm>
              <a:off x="2374200" y="894750"/>
              <a:ext cx="151025" cy="253800"/>
            </a:xfrm>
            <a:custGeom>
              <a:avLst/>
              <a:gdLst/>
              <a:ahLst/>
              <a:cxnLst/>
              <a:rect l="l" t="t" r="r" b="b"/>
              <a:pathLst>
                <a:path w="6041" h="10152" extrusionOk="0">
                  <a:moveTo>
                    <a:pt x="1354" y="7169"/>
                  </a:moveTo>
                  <a:cubicBezTo>
                    <a:pt x="1354" y="7169"/>
                    <a:pt x="3158" y="8397"/>
                    <a:pt x="3710" y="8998"/>
                  </a:cubicBezTo>
                  <a:cubicBezTo>
                    <a:pt x="4261" y="9625"/>
                    <a:pt x="4612" y="10151"/>
                    <a:pt x="4787" y="10151"/>
                  </a:cubicBezTo>
                  <a:cubicBezTo>
                    <a:pt x="4963" y="10151"/>
                    <a:pt x="6040" y="9500"/>
                    <a:pt x="5990" y="7545"/>
                  </a:cubicBezTo>
                  <a:cubicBezTo>
                    <a:pt x="5940" y="5615"/>
                    <a:pt x="5263" y="3485"/>
                    <a:pt x="4712" y="2181"/>
                  </a:cubicBezTo>
                  <a:cubicBezTo>
                    <a:pt x="4186" y="853"/>
                    <a:pt x="3309" y="1"/>
                    <a:pt x="3008" y="76"/>
                  </a:cubicBezTo>
                  <a:cubicBezTo>
                    <a:pt x="2682" y="176"/>
                    <a:pt x="2231" y="1830"/>
                    <a:pt x="1654" y="2883"/>
                  </a:cubicBezTo>
                  <a:cubicBezTo>
                    <a:pt x="1053" y="3911"/>
                    <a:pt x="0" y="4763"/>
                    <a:pt x="101" y="5640"/>
                  </a:cubicBezTo>
                  <a:cubicBezTo>
                    <a:pt x="201" y="6517"/>
                    <a:pt x="652" y="6743"/>
                    <a:pt x="1354" y="7169"/>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1118;p49">
              <a:extLst>
                <a:ext uri="{FF2B5EF4-FFF2-40B4-BE49-F238E27FC236}">
                  <a16:creationId xmlns:a16="http://schemas.microsoft.com/office/drawing/2014/main" id="{1E1F3BA9-53A2-CB85-B4CE-F9A70D35B5F0}"/>
                </a:ext>
              </a:extLst>
            </p:cNvPr>
            <p:cNvSpPr/>
            <p:nvPr/>
          </p:nvSpPr>
          <p:spPr>
            <a:xfrm>
              <a:off x="2374200" y="902900"/>
              <a:ext cx="151025" cy="245650"/>
            </a:xfrm>
            <a:custGeom>
              <a:avLst/>
              <a:gdLst/>
              <a:ahLst/>
              <a:cxnLst/>
              <a:rect l="l" t="t" r="r" b="b"/>
              <a:pathLst>
                <a:path w="6041" h="9826" extrusionOk="0">
                  <a:moveTo>
                    <a:pt x="1354" y="6843"/>
                  </a:moveTo>
                  <a:cubicBezTo>
                    <a:pt x="1354" y="6843"/>
                    <a:pt x="3158" y="8071"/>
                    <a:pt x="3710" y="8672"/>
                  </a:cubicBezTo>
                  <a:cubicBezTo>
                    <a:pt x="4261" y="9299"/>
                    <a:pt x="4612" y="9825"/>
                    <a:pt x="4787" y="9825"/>
                  </a:cubicBezTo>
                  <a:cubicBezTo>
                    <a:pt x="4963" y="9825"/>
                    <a:pt x="6040" y="9174"/>
                    <a:pt x="5990" y="7219"/>
                  </a:cubicBezTo>
                  <a:cubicBezTo>
                    <a:pt x="5965" y="6918"/>
                    <a:pt x="5940" y="6617"/>
                    <a:pt x="5915" y="6316"/>
                  </a:cubicBezTo>
                  <a:cubicBezTo>
                    <a:pt x="5990" y="8873"/>
                    <a:pt x="3434" y="7595"/>
                    <a:pt x="3033" y="6642"/>
                  </a:cubicBezTo>
                  <a:cubicBezTo>
                    <a:pt x="2657" y="5715"/>
                    <a:pt x="3434" y="5164"/>
                    <a:pt x="3033" y="4788"/>
                  </a:cubicBezTo>
                  <a:cubicBezTo>
                    <a:pt x="2632" y="4412"/>
                    <a:pt x="1905" y="6041"/>
                    <a:pt x="1253" y="5113"/>
                  </a:cubicBezTo>
                  <a:cubicBezTo>
                    <a:pt x="602" y="4211"/>
                    <a:pt x="1454" y="3735"/>
                    <a:pt x="2206" y="2181"/>
                  </a:cubicBezTo>
                  <a:cubicBezTo>
                    <a:pt x="2958" y="652"/>
                    <a:pt x="2782" y="1"/>
                    <a:pt x="2782" y="1"/>
                  </a:cubicBezTo>
                  <a:cubicBezTo>
                    <a:pt x="2507" y="502"/>
                    <a:pt x="2106" y="1705"/>
                    <a:pt x="1654" y="2557"/>
                  </a:cubicBezTo>
                  <a:cubicBezTo>
                    <a:pt x="1053" y="3585"/>
                    <a:pt x="0" y="4437"/>
                    <a:pt x="101" y="5314"/>
                  </a:cubicBezTo>
                  <a:cubicBezTo>
                    <a:pt x="201" y="6191"/>
                    <a:pt x="652" y="6417"/>
                    <a:pt x="1354" y="6843"/>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1119;p49">
              <a:extLst>
                <a:ext uri="{FF2B5EF4-FFF2-40B4-BE49-F238E27FC236}">
                  <a16:creationId xmlns:a16="http://schemas.microsoft.com/office/drawing/2014/main" id="{11C15443-E836-1283-9F8B-8F7E9B259468}"/>
                </a:ext>
              </a:extLst>
            </p:cNvPr>
            <p:cNvSpPr/>
            <p:nvPr/>
          </p:nvSpPr>
          <p:spPr>
            <a:xfrm>
              <a:off x="1669925" y="974950"/>
              <a:ext cx="253800" cy="189875"/>
            </a:xfrm>
            <a:custGeom>
              <a:avLst/>
              <a:gdLst/>
              <a:ahLst/>
              <a:cxnLst/>
              <a:rect l="l" t="t" r="r" b="b"/>
              <a:pathLst>
                <a:path w="10152" h="7595" extrusionOk="0">
                  <a:moveTo>
                    <a:pt x="5239" y="6893"/>
                  </a:moveTo>
                  <a:cubicBezTo>
                    <a:pt x="5239" y="6893"/>
                    <a:pt x="7244" y="5414"/>
                    <a:pt x="7971" y="4963"/>
                  </a:cubicBezTo>
                  <a:cubicBezTo>
                    <a:pt x="8698" y="4537"/>
                    <a:pt x="9825" y="3936"/>
                    <a:pt x="10001" y="3284"/>
                  </a:cubicBezTo>
                  <a:cubicBezTo>
                    <a:pt x="10151" y="2632"/>
                    <a:pt x="9825" y="1931"/>
                    <a:pt x="9249" y="1730"/>
                  </a:cubicBezTo>
                  <a:cubicBezTo>
                    <a:pt x="8647" y="1530"/>
                    <a:pt x="3184" y="1028"/>
                    <a:pt x="2006" y="502"/>
                  </a:cubicBezTo>
                  <a:cubicBezTo>
                    <a:pt x="803" y="1"/>
                    <a:pt x="302" y="176"/>
                    <a:pt x="151" y="352"/>
                  </a:cubicBezTo>
                  <a:cubicBezTo>
                    <a:pt x="1" y="502"/>
                    <a:pt x="1254" y="3886"/>
                    <a:pt x="2006" y="5239"/>
                  </a:cubicBezTo>
                  <a:cubicBezTo>
                    <a:pt x="2733" y="6592"/>
                    <a:pt x="3986" y="7595"/>
                    <a:pt x="5239" y="6893"/>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1120;p49">
              <a:extLst>
                <a:ext uri="{FF2B5EF4-FFF2-40B4-BE49-F238E27FC236}">
                  <a16:creationId xmlns:a16="http://schemas.microsoft.com/office/drawing/2014/main" id="{BD847FB5-2FFA-C8AB-9604-03A80ED2F432}"/>
                </a:ext>
              </a:extLst>
            </p:cNvPr>
            <p:cNvSpPr/>
            <p:nvPr/>
          </p:nvSpPr>
          <p:spPr>
            <a:xfrm>
              <a:off x="1669925" y="977475"/>
              <a:ext cx="253800" cy="187350"/>
            </a:xfrm>
            <a:custGeom>
              <a:avLst/>
              <a:gdLst/>
              <a:ahLst/>
              <a:cxnLst/>
              <a:rect l="l" t="t" r="r" b="b"/>
              <a:pathLst>
                <a:path w="10152" h="7494" extrusionOk="0">
                  <a:moveTo>
                    <a:pt x="5239" y="6792"/>
                  </a:moveTo>
                  <a:cubicBezTo>
                    <a:pt x="5239" y="6792"/>
                    <a:pt x="7244" y="5313"/>
                    <a:pt x="7971" y="4862"/>
                  </a:cubicBezTo>
                  <a:cubicBezTo>
                    <a:pt x="8698" y="4436"/>
                    <a:pt x="9825" y="3835"/>
                    <a:pt x="10001" y="3183"/>
                  </a:cubicBezTo>
                  <a:cubicBezTo>
                    <a:pt x="10151" y="2531"/>
                    <a:pt x="9825" y="1830"/>
                    <a:pt x="9249" y="1629"/>
                  </a:cubicBezTo>
                  <a:cubicBezTo>
                    <a:pt x="8948" y="1529"/>
                    <a:pt x="7545" y="1353"/>
                    <a:pt x="6016" y="1153"/>
                  </a:cubicBezTo>
                  <a:cubicBezTo>
                    <a:pt x="8848" y="1805"/>
                    <a:pt x="8748" y="2732"/>
                    <a:pt x="8748" y="3359"/>
                  </a:cubicBezTo>
                  <a:cubicBezTo>
                    <a:pt x="8748" y="3985"/>
                    <a:pt x="7946" y="4311"/>
                    <a:pt x="6642" y="4562"/>
                  </a:cubicBezTo>
                  <a:cubicBezTo>
                    <a:pt x="5314" y="4787"/>
                    <a:pt x="5765" y="4085"/>
                    <a:pt x="4988" y="4035"/>
                  </a:cubicBezTo>
                  <a:cubicBezTo>
                    <a:pt x="4211" y="3985"/>
                    <a:pt x="5189" y="5990"/>
                    <a:pt x="4111" y="5514"/>
                  </a:cubicBezTo>
                  <a:cubicBezTo>
                    <a:pt x="3033" y="5063"/>
                    <a:pt x="251" y="1379"/>
                    <a:pt x="427" y="627"/>
                  </a:cubicBezTo>
                  <a:cubicBezTo>
                    <a:pt x="552" y="125"/>
                    <a:pt x="953" y="100"/>
                    <a:pt x="1204" y="150"/>
                  </a:cubicBezTo>
                  <a:cubicBezTo>
                    <a:pt x="552" y="0"/>
                    <a:pt x="251" y="125"/>
                    <a:pt x="151" y="251"/>
                  </a:cubicBezTo>
                  <a:cubicBezTo>
                    <a:pt x="1" y="401"/>
                    <a:pt x="1254" y="3785"/>
                    <a:pt x="2006" y="5138"/>
                  </a:cubicBezTo>
                  <a:cubicBezTo>
                    <a:pt x="2733" y="6491"/>
                    <a:pt x="3986" y="7494"/>
                    <a:pt x="5239" y="679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1121;p49">
              <a:extLst>
                <a:ext uri="{FF2B5EF4-FFF2-40B4-BE49-F238E27FC236}">
                  <a16:creationId xmlns:a16="http://schemas.microsoft.com/office/drawing/2014/main" id="{DCE13885-12CA-AA9A-D88A-ADA9A8162902}"/>
                </a:ext>
              </a:extLst>
            </p:cNvPr>
            <p:cNvSpPr/>
            <p:nvPr/>
          </p:nvSpPr>
          <p:spPr>
            <a:xfrm>
              <a:off x="1522075" y="1146650"/>
              <a:ext cx="234350" cy="127825"/>
            </a:xfrm>
            <a:custGeom>
              <a:avLst/>
              <a:gdLst/>
              <a:ahLst/>
              <a:cxnLst/>
              <a:rect l="l" t="t" r="r" b="b"/>
              <a:pathLst>
                <a:path w="9374" h="5113" extrusionOk="0">
                  <a:moveTo>
                    <a:pt x="6416" y="4862"/>
                  </a:moveTo>
                  <a:cubicBezTo>
                    <a:pt x="6416" y="4862"/>
                    <a:pt x="7519" y="4236"/>
                    <a:pt x="8170" y="3609"/>
                  </a:cubicBezTo>
                  <a:cubicBezTo>
                    <a:pt x="8822" y="2983"/>
                    <a:pt x="9373" y="2882"/>
                    <a:pt x="8998" y="1704"/>
                  </a:cubicBezTo>
                  <a:cubicBezTo>
                    <a:pt x="8622" y="551"/>
                    <a:pt x="7744" y="0"/>
                    <a:pt x="6792" y="251"/>
                  </a:cubicBezTo>
                  <a:cubicBezTo>
                    <a:pt x="5840" y="526"/>
                    <a:pt x="3083" y="1930"/>
                    <a:pt x="1980" y="2155"/>
                  </a:cubicBezTo>
                  <a:cubicBezTo>
                    <a:pt x="852" y="2381"/>
                    <a:pt x="0" y="2932"/>
                    <a:pt x="226" y="3208"/>
                  </a:cubicBezTo>
                  <a:cubicBezTo>
                    <a:pt x="451" y="3509"/>
                    <a:pt x="3208" y="4612"/>
                    <a:pt x="4135" y="4812"/>
                  </a:cubicBezTo>
                  <a:cubicBezTo>
                    <a:pt x="5038" y="5013"/>
                    <a:pt x="5714" y="5113"/>
                    <a:pt x="6416" y="4862"/>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1122;p49">
              <a:extLst>
                <a:ext uri="{FF2B5EF4-FFF2-40B4-BE49-F238E27FC236}">
                  <a16:creationId xmlns:a16="http://schemas.microsoft.com/office/drawing/2014/main" id="{EA369B37-F750-82FB-9A78-C7E13998F5FD}"/>
                </a:ext>
              </a:extLst>
            </p:cNvPr>
            <p:cNvSpPr/>
            <p:nvPr/>
          </p:nvSpPr>
          <p:spPr>
            <a:xfrm>
              <a:off x="1523950" y="1159175"/>
              <a:ext cx="244375" cy="115300"/>
            </a:xfrm>
            <a:custGeom>
              <a:avLst/>
              <a:gdLst/>
              <a:ahLst/>
              <a:cxnLst/>
              <a:rect l="l" t="t" r="r" b="b"/>
              <a:pathLst>
                <a:path w="9775" h="4612" extrusionOk="0">
                  <a:moveTo>
                    <a:pt x="6341" y="4361"/>
                  </a:moveTo>
                  <a:cubicBezTo>
                    <a:pt x="6341" y="4361"/>
                    <a:pt x="7444" y="3735"/>
                    <a:pt x="8095" y="3108"/>
                  </a:cubicBezTo>
                  <a:cubicBezTo>
                    <a:pt x="8747" y="2482"/>
                    <a:pt x="9298" y="2381"/>
                    <a:pt x="8923" y="1203"/>
                  </a:cubicBezTo>
                  <a:cubicBezTo>
                    <a:pt x="8747" y="677"/>
                    <a:pt x="8471" y="276"/>
                    <a:pt x="8121" y="0"/>
                  </a:cubicBezTo>
                  <a:cubicBezTo>
                    <a:pt x="9775" y="1354"/>
                    <a:pt x="7594" y="2682"/>
                    <a:pt x="7394" y="2757"/>
                  </a:cubicBezTo>
                  <a:cubicBezTo>
                    <a:pt x="7193" y="2832"/>
                    <a:pt x="6918" y="2883"/>
                    <a:pt x="6366" y="2883"/>
                  </a:cubicBezTo>
                  <a:cubicBezTo>
                    <a:pt x="5815" y="2883"/>
                    <a:pt x="6767" y="3634"/>
                    <a:pt x="5715" y="3885"/>
                  </a:cubicBezTo>
                  <a:cubicBezTo>
                    <a:pt x="4687" y="4136"/>
                    <a:pt x="527" y="2883"/>
                    <a:pt x="451" y="2532"/>
                  </a:cubicBezTo>
                  <a:cubicBezTo>
                    <a:pt x="401" y="2206"/>
                    <a:pt x="928" y="1955"/>
                    <a:pt x="953" y="1930"/>
                  </a:cubicBezTo>
                  <a:cubicBezTo>
                    <a:pt x="351" y="2181"/>
                    <a:pt x="0" y="2507"/>
                    <a:pt x="151" y="2707"/>
                  </a:cubicBezTo>
                  <a:cubicBezTo>
                    <a:pt x="376" y="3008"/>
                    <a:pt x="3133" y="4111"/>
                    <a:pt x="4060" y="4311"/>
                  </a:cubicBezTo>
                  <a:cubicBezTo>
                    <a:pt x="4963" y="4512"/>
                    <a:pt x="5639" y="4612"/>
                    <a:pt x="6341" y="436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1123;p49">
              <a:extLst>
                <a:ext uri="{FF2B5EF4-FFF2-40B4-BE49-F238E27FC236}">
                  <a16:creationId xmlns:a16="http://schemas.microsoft.com/office/drawing/2014/main" id="{D740B7D1-0944-5559-7ADA-9715EFDC3D41}"/>
                </a:ext>
              </a:extLst>
            </p:cNvPr>
            <p:cNvSpPr/>
            <p:nvPr/>
          </p:nvSpPr>
          <p:spPr>
            <a:xfrm>
              <a:off x="1503900" y="1298275"/>
              <a:ext cx="147900" cy="66425"/>
            </a:xfrm>
            <a:custGeom>
              <a:avLst/>
              <a:gdLst/>
              <a:ahLst/>
              <a:cxnLst/>
              <a:rect l="l" t="t" r="r" b="b"/>
              <a:pathLst>
                <a:path w="5916" h="2657" extrusionOk="0">
                  <a:moveTo>
                    <a:pt x="3233" y="2657"/>
                  </a:moveTo>
                  <a:cubicBezTo>
                    <a:pt x="2757" y="2582"/>
                    <a:pt x="501" y="1554"/>
                    <a:pt x="251" y="1053"/>
                  </a:cubicBezTo>
                  <a:cubicBezTo>
                    <a:pt x="0" y="552"/>
                    <a:pt x="351" y="301"/>
                    <a:pt x="1704" y="301"/>
                  </a:cubicBezTo>
                  <a:cubicBezTo>
                    <a:pt x="3058" y="301"/>
                    <a:pt x="5815" y="0"/>
                    <a:pt x="5865" y="426"/>
                  </a:cubicBezTo>
                  <a:cubicBezTo>
                    <a:pt x="5915" y="827"/>
                    <a:pt x="4913" y="1379"/>
                    <a:pt x="4411" y="1780"/>
                  </a:cubicBezTo>
                  <a:cubicBezTo>
                    <a:pt x="3935" y="2206"/>
                    <a:pt x="3233" y="2657"/>
                    <a:pt x="3233" y="265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1124;p49">
              <a:extLst>
                <a:ext uri="{FF2B5EF4-FFF2-40B4-BE49-F238E27FC236}">
                  <a16:creationId xmlns:a16="http://schemas.microsoft.com/office/drawing/2014/main" id="{98CCDF26-2424-0C66-8BC9-EE761781B19F}"/>
                </a:ext>
              </a:extLst>
            </p:cNvPr>
            <p:cNvSpPr/>
            <p:nvPr/>
          </p:nvSpPr>
          <p:spPr>
            <a:xfrm>
              <a:off x="1507025" y="1303275"/>
              <a:ext cx="144775" cy="61425"/>
            </a:xfrm>
            <a:custGeom>
              <a:avLst/>
              <a:gdLst/>
              <a:ahLst/>
              <a:cxnLst/>
              <a:rect l="l" t="t" r="r" b="b"/>
              <a:pathLst>
                <a:path w="5791" h="2457" extrusionOk="0">
                  <a:moveTo>
                    <a:pt x="3108" y="2457"/>
                  </a:moveTo>
                  <a:cubicBezTo>
                    <a:pt x="2632" y="2382"/>
                    <a:pt x="376" y="1354"/>
                    <a:pt x="126" y="853"/>
                  </a:cubicBezTo>
                  <a:cubicBezTo>
                    <a:pt x="1" y="577"/>
                    <a:pt x="26" y="377"/>
                    <a:pt x="301" y="276"/>
                  </a:cubicBezTo>
                  <a:cubicBezTo>
                    <a:pt x="226" y="302"/>
                    <a:pt x="101" y="402"/>
                    <a:pt x="201" y="677"/>
                  </a:cubicBezTo>
                  <a:cubicBezTo>
                    <a:pt x="326" y="1028"/>
                    <a:pt x="2156" y="1805"/>
                    <a:pt x="2757" y="1830"/>
                  </a:cubicBezTo>
                  <a:cubicBezTo>
                    <a:pt x="3334" y="1855"/>
                    <a:pt x="2331" y="1304"/>
                    <a:pt x="2557" y="1304"/>
                  </a:cubicBezTo>
                  <a:cubicBezTo>
                    <a:pt x="2782" y="1279"/>
                    <a:pt x="3359" y="1630"/>
                    <a:pt x="3810" y="1479"/>
                  </a:cubicBezTo>
                  <a:cubicBezTo>
                    <a:pt x="4261" y="1329"/>
                    <a:pt x="4838" y="552"/>
                    <a:pt x="4637" y="527"/>
                  </a:cubicBezTo>
                  <a:cubicBezTo>
                    <a:pt x="4437" y="502"/>
                    <a:pt x="2632" y="527"/>
                    <a:pt x="2833" y="477"/>
                  </a:cubicBezTo>
                  <a:cubicBezTo>
                    <a:pt x="3033" y="402"/>
                    <a:pt x="5038" y="402"/>
                    <a:pt x="4712" y="1"/>
                  </a:cubicBezTo>
                  <a:cubicBezTo>
                    <a:pt x="5314" y="1"/>
                    <a:pt x="5740" y="76"/>
                    <a:pt x="5740" y="226"/>
                  </a:cubicBezTo>
                  <a:cubicBezTo>
                    <a:pt x="5790" y="627"/>
                    <a:pt x="4788" y="1179"/>
                    <a:pt x="4286" y="1580"/>
                  </a:cubicBezTo>
                  <a:cubicBezTo>
                    <a:pt x="3810" y="2006"/>
                    <a:pt x="3108" y="2457"/>
                    <a:pt x="3108" y="245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1125;p49">
              <a:extLst>
                <a:ext uri="{FF2B5EF4-FFF2-40B4-BE49-F238E27FC236}">
                  <a16:creationId xmlns:a16="http://schemas.microsoft.com/office/drawing/2014/main" id="{3F75FF29-3957-F99D-2D33-DE61712A0D8F}"/>
                </a:ext>
              </a:extLst>
            </p:cNvPr>
            <p:cNvSpPr/>
            <p:nvPr/>
          </p:nvSpPr>
          <p:spPr>
            <a:xfrm>
              <a:off x="1489475" y="1387250"/>
              <a:ext cx="102150" cy="33225"/>
            </a:xfrm>
            <a:custGeom>
              <a:avLst/>
              <a:gdLst/>
              <a:ahLst/>
              <a:cxnLst/>
              <a:rect l="l" t="t" r="r" b="b"/>
              <a:pathLst>
                <a:path w="4086" h="1329" extrusionOk="0">
                  <a:moveTo>
                    <a:pt x="4086" y="0"/>
                  </a:moveTo>
                  <a:cubicBezTo>
                    <a:pt x="3961" y="251"/>
                    <a:pt x="4011" y="902"/>
                    <a:pt x="3585" y="1103"/>
                  </a:cubicBezTo>
                  <a:cubicBezTo>
                    <a:pt x="3184" y="1303"/>
                    <a:pt x="577" y="1328"/>
                    <a:pt x="302" y="1153"/>
                  </a:cubicBezTo>
                  <a:cubicBezTo>
                    <a:pt x="1" y="978"/>
                    <a:pt x="1229" y="602"/>
                    <a:pt x="2006" y="401"/>
                  </a:cubicBezTo>
                  <a:cubicBezTo>
                    <a:pt x="2783" y="201"/>
                    <a:pt x="4086" y="0"/>
                    <a:pt x="4086"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1126;p49">
              <a:extLst>
                <a:ext uri="{FF2B5EF4-FFF2-40B4-BE49-F238E27FC236}">
                  <a16:creationId xmlns:a16="http://schemas.microsoft.com/office/drawing/2014/main" id="{E89C66A8-6EF9-016B-BE46-68CA13D1BA11}"/>
                </a:ext>
              </a:extLst>
            </p:cNvPr>
            <p:cNvSpPr/>
            <p:nvPr/>
          </p:nvSpPr>
          <p:spPr>
            <a:xfrm>
              <a:off x="1490100" y="1387250"/>
              <a:ext cx="101525" cy="33225"/>
            </a:xfrm>
            <a:custGeom>
              <a:avLst/>
              <a:gdLst/>
              <a:ahLst/>
              <a:cxnLst/>
              <a:rect l="l" t="t" r="r" b="b"/>
              <a:pathLst>
                <a:path w="4061" h="1329" extrusionOk="0">
                  <a:moveTo>
                    <a:pt x="4061" y="0"/>
                  </a:moveTo>
                  <a:cubicBezTo>
                    <a:pt x="3936" y="251"/>
                    <a:pt x="3986" y="902"/>
                    <a:pt x="3560" y="1103"/>
                  </a:cubicBezTo>
                  <a:cubicBezTo>
                    <a:pt x="3159" y="1303"/>
                    <a:pt x="552" y="1328"/>
                    <a:pt x="277" y="1153"/>
                  </a:cubicBezTo>
                  <a:cubicBezTo>
                    <a:pt x="1" y="1003"/>
                    <a:pt x="1104" y="627"/>
                    <a:pt x="1881" y="426"/>
                  </a:cubicBezTo>
                  <a:cubicBezTo>
                    <a:pt x="1830" y="451"/>
                    <a:pt x="602" y="802"/>
                    <a:pt x="502" y="927"/>
                  </a:cubicBezTo>
                  <a:cubicBezTo>
                    <a:pt x="402" y="1053"/>
                    <a:pt x="1530" y="877"/>
                    <a:pt x="1555" y="953"/>
                  </a:cubicBezTo>
                  <a:cubicBezTo>
                    <a:pt x="1580" y="1003"/>
                    <a:pt x="778" y="1053"/>
                    <a:pt x="828" y="1103"/>
                  </a:cubicBezTo>
                  <a:cubicBezTo>
                    <a:pt x="878" y="1153"/>
                    <a:pt x="2933" y="1253"/>
                    <a:pt x="3334" y="978"/>
                  </a:cubicBezTo>
                  <a:cubicBezTo>
                    <a:pt x="3735" y="702"/>
                    <a:pt x="3409" y="702"/>
                    <a:pt x="3485" y="577"/>
                  </a:cubicBezTo>
                  <a:cubicBezTo>
                    <a:pt x="3560" y="451"/>
                    <a:pt x="3911" y="100"/>
                    <a:pt x="3409" y="100"/>
                  </a:cubicBezTo>
                  <a:cubicBezTo>
                    <a:pt x="3785" y="50"/>
                    <a:pt x="4061" y="0"/>
                    <a:pt x="4061"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1127;p49">
              <a:extLst>
                <a:ext uri="{FF2B5EF4-FFF2-40B4-BE49-F238E27FC236}">
                  <a16:creationId xmlns:a16="http://schemas.microsoft.com/office/drawing/2014/main" id="{63ADEBE2-361B-1597-497D-08BF37C66DB0}"/>
                </a:ext>
              </a:extLst>
            </p:cNvPr>
            <p:cNvSpPr/>
            <p:nvPr/>
          </p:nvSpPr>
          <p:spPr>
            <a:xfrm>
              <a:off x="1512050" y="1437375"/>
              <a:ext cx="65800" cy="30725"/>
            </a:xfrm>
            <a:custGeom>
              <a:avLst/>
              <a:gdLst/>
              <a:ahLst/>
              <a:cxnLst/>
              <a:rect l="l" t="t" r="r" b="b"/>
              <a:pathLst>
                <a:path w="2632" h="1229" extrusionOk="0">
                  <a:moveTo>
                    <a:pt x="2632" y="0"/>
                  </a:moveTo>
                  <a:cubicBezTo>
                    <a:pt x="2431" y="301"/>
                    <a:pt x="2055" y="1078"/>
                    <a:pt x="1779" y="1153"/>
                  </a:cubicBezTo>
                  <a:cubicBezTo>
                    <a:pt x="1529" y="1228"/>
                    <a:pt x="326" y="1028"/>
                    <a:pt x="175" y="802"/>
                  </a:cubicBezTo>
                  <a:cubicBezTo>
                    <a:pt x="0" y="552"/>
                    <a:pt x="2632" y="0"/>
                    <a:pt x="2632"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1128;p49">
              <a:extLst>
                <a:ext uri="{FF2B5EF4-FFF2-40B4-BE49-F238E27FC236}">
                  <a16:creationId xmlns:a16="http://schemas.microsoft.com/office/drawing/2014/main" id="{EEA529CA-2ED2-3330-451B-6C39E43BD32F}"/>
                </a:ext>
              </a:extLst>
            </p:cNvPr>
            <p:cNvSpPr/>
            <p:nvPr/>
          </p:nvSpPr>
          <p:spPr>
            <a:xfrm>
              <a:off x="1516425" y="1437375"/>
              <a:ext cx="61425" cy="30725"/>
            </a:xfrm>
            <a:custGeom>
              <a:avLst/>
              <a:gdLst/>
              <a:ahLst/>
              <a:cxnLst/>
              <a:rect l="l" t="t" r="r" b="b"/>
              <a:pathLst>
                <a:path w="2457" h="1229" extrusionOk="0">
                  <a:moveTo>
                    <a:pt x="2457" y="0"/>
                  </a:moveTo>
                  <a:cubicBezTo>
                    <a:pt x="2256" y="301"/>
                    <a:pt x="1880" y="1078"/>
                    <a:pt x="1604" y="1153"/>
                  </a:cubicBezTo>
                  <a:cubicBezTo>
                    <a:pt x="1379" y="1228"/>
                    <a:pt x="527" y="1103"/>
                    <a:pt x="151" y="902"/>
                  </a:cubicBezTo>
                  <a:cubicBezTo>
                    <a:pt x="51" y="852"/>
                    <a:pt x="0" y="802"/>
                    <a:pt x="0" y="802"/>
                  </a:cubicBezTo>
                  <a:cubicBezTo>
                    <a:pt x="0" y="802"/>
                    <a:pt x="702" y="1128"/>
                    <a:pt x="1128" y="1053"/>
                  </a:cubicBezTo>
                  <a:cubicBezTo>
                    <a:pt x="1554" y="978"/>
                    <a:pt x="1504" y="802"/>
                    <a:pt x="1630" y="777"/>
                  </a:cubicBezTo>
                  <a:cubicBezTo>
                    <a:pt x="1730" y="727"/>
                    <a:pt x="1905" y="652"/>
                    <a:pt x="1730" y="627"/>
                  </a:cubicBezTo>
                  <a:cubicBezTo>
                    <a:pt x="1554" y="577"/>
                    <a:pt x="1203" y="727"/>
                    <a:pt x="1128" y="652"/>
                  </a:cubicBezTo>
                  <a:cubicBezTo>
                    <a:pt x="1053" y="577"/>
                    <a:pt x="1655" y="527"/>
                    <a:pt x="1830" y="426"/>
                  </a:cubicBezTo>
                  <a:cubicBezTo>
                    <a:pt x="2031" y="326"/>
                    <a:pt x="2281" y="151"/>
                    <a:pt x="1955" y="100"/>
                  </a:cubicBezTo>
                  <a:cubicBezTo>
                    <a:pt x="2256" y="50"/>
                    <a:pt x="2457" y="0"/>
                    <a:pt x="2457"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1129;p49">
              <a:extLst>
                <a:ext uri="{FF2B5EF4-FFF2-40B4-BE49-F238E27FC236}">
                  <a16:creationId xmlns:a16="http://schemas.microsoft.com/office/drawing/2014/main" id="{81FC0ED9-CB90-A9A7-A92F-25069262F488}"/>
                </a:ext>
              </a:extLst>
            </p:cNvPr>
            <p:cNvSpPr/>
            <p:nvPr/>
          </p:nvSpPr>
          <p:spPr>
            <a:xfrm>
              <a:off x="1732600" y="1288875"/>
              <a:ext cx="42625" cy="59550"/>
            </a:xfrm>
            <a:custGeom>
              <a:avLst/>
              <a:gdLst/>
              <a:ahLst/>
              <a:cxnLst/>
              <a:rect l="l" t="t" r="r" b="b"/>
              <a:pathLst>
                <a:path w="1705" h="2382" extrusionOk="0">
                  <a:moveTo>
                    <a:pt x="0" y="652"/>
                  </a:moveTo>
                  <a:cubicBezTo>
                    <a:pt x="0" y="652"/>
                    <a:pt x="351" y="752"/>
                    <a:pt x="777" y="1178"/>
                  </a:cubicBezTo>
                  <a:cubicBezTo>
                    <a:pt x="1228" y="1604"/>
                    <a:pt x="1479" y="2106"/>
                    <a:pt x="1554" y="2231"/>
                  </a:cubicBezTo>
                  <a:cubicBezTo>
                    <a:pt x="1629" y="2381"/>
                    <a:pt x="1704" y="2030"/>
                    <a:pt x="1654" y="1855"/>
                  </a:cubicBezTo>
                  <a:cubicBezTo>
                    <a:pt x="1629" y="1680"/>
                    <a:pt x="752" y="426"/>
                    <a:pt x="476" y="201"/>
                  </a:cubicBezTo>
                  <a:cubicBezTo>
                    <a:pt x="201" y="0"/>
                    <a:pt x="0" y="652"/>
                    <a:pt x="0" y="65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1130;p49">
              <a:extLst>
                <a:ext uri="{FF2B5EF4-FFF2-40B4-BE49-F238E27FC236}">
                  <a16:creationId xmlns:a16="http://schemas.microsoft.com/office/drawing/2014/main" id="{6B9A9C86-5DAF-5C91-F442-F400F09BBAC1}"/>
                </a:ext>
              </a:extLst>
            </p:cNvPr>
            <p:cNvSpPr/>
            <p:nvPr/>
          </p:nvSpPr>
          <p:spPr>
            <a:xfrm>
              <a:off x="1690600" y="1274450"/>
              <a:ext cx="77725" cy="57050"/>
            </a:xfrm>
            <a:custGeom>
              <a:avLst/>
              <a:gdLst/>
              <a:ahLst/>
              <a:cxnLst/>
              <a:rect l="l" t="t" r="r" b="b"/>
              <a:pathLst>
                <a:path w="3109" h="2282" extrusionOk="0">
                  <a:moveTo>
                    <a:pt x="1931" y="2131"/>
                  </a:moveTo>
                  <a:cubicBezTo>
                    <a:pt x="1931" y="2131"/>
                    <a:pt x="1856" y="1956"/>
                    <a:pt x="1705" y="1830"/>
                  </a:cubicBezTo>
                  <a:cubicBezTo>
                    <a:pt x="1530" y="1705"/>
                    <a:pt x="1354" y="1630"/>
                    <a:pt x="1279" y="1580"/>
                  </a:cubicBezTo>
                  <a:cubicBezTo>
                    <a:pt x="1204" y="1530"/>
                    <a:pt x="1229" y="1354"/>
                    <a:pt x="1179" y="1304"/>
                  </a:cubicBezTo>
                  <a:cubicBezTo>
                    <a:pt x="1129" y="1254"/>
                    <a:pt x="828" y="903"/>
                    <a:pt x="577" y="728"/>
                  </a:cubicBezTo>
                  <a:cubicBezTo>
                    <a:pt x="352" y="577"/>
                    <a:pt x="126" y="427"/>
                    <a:pt x="51" y="352"/>
                  </a:cubicBezTo>
                  <a:cubicBezTo>
                    <a:pt x="1" y="277"/>
                    <a:pt x="252" y="302"/>
                    <a:pt x="753" y="552"/>
                  </a:cubicBezTo>
                  <a:cubicBezTo>
                    <a:pt x="1254" y="828"/>
                    <a:pt x="1429" y="1003"/>
                    <a:pt x="1555" y="878"/>
                  </a:cubicBezTo>
                  <a:cubicBezTo>
                    <a:pt x="1680" y="753"/>
                    <a:pt x="2106" y="1"/>
                    <a:pt x="2282" y="76"/>
                  </a:cubicBezTo>
                  <a:cubicBezTo>
                    <a:pt x="2457" y="151"/>
                    <a:pt x="3109" y="577"/>
                    <a:pt x="3109" y="652"/>
                  </a:cubicBezTo>
                  <a:cubicBezTo>
                    <a:pt x="3109" y="753"/>
                    <a:pt x="2933" y="1028"/>
                    <a:pt x="2632" y="1480"/>
                  </a:cubicBezTo>
                  <a:cubicBezTo>
                    <a:pt x="2357" y="1931"/>
                    <a:pt x="2181" y="2081"/>
                    <a:pt x="2106" y="2156"/>
                  </a:cubicBezTo>
                  <a:cubicBezTo>
                    <a:pt x="2056" y="2257"/>
                    <a:pt x="1956" y="2282"/>
                    <a:pt x="1931" y="21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1131;p49">
              <a:extLst>
                <a:ext uri="{FF2B5EF4-FFF2-40B4-BE49-F238E27FC236}">
                  <a16:creationId xmlns:a16="http://schemas.microsoft.com/office/drawing/2014/main" id="{77DF346F-3B24-8938-6BA9-184E83B8971B}"/>
                </a:ext>
              </a:extLst>
            </p:cNvPr>
            <p:cNvSpPr/>
            <p:nvPr/>
          </p:nvSpPr>
          <p:spPr>
            <a:xfrm>
              <a:off x="1693750" y="1285100"/>
              <a:ext cx="74575" cy="46400"/>
            </a:xfrm>
            <a:custGeom>
              <a:avLst/>
              <a:gdLst/>
              <a:ahLst/>
              <a:cxnLst/>
              <a:rect l="l" t="t" r="r" b="b"/>
              <a:pathLst>
                <a:path w="2983" h="1856" extrusionOk="0">
                  <a:moveTo>
                    <a:pt x="1805" y="1705"/>
                  </a:moveTo>
                  <a:cubicBezTo>
                    <a:pt x="1805" y="1705"/>
                    <a:pt x="1730" y="1530"/>
                    <a:pt x="1579" y="1404"/>
                  </a:cubicBezTo>
                  <a:cubicBezTo>
                    <a:pt x="1404" y="1279"/>
                    <a:pt x="1228" y="1204"/>
                    <a:pt x="1153" y="1154"/>
                  </a:cubicBezTo>
                  <a:cubicBezTo>
                    <a:pt x="1078" y="1104"/>
                    <a:pt x="1103" y="928"/>
                    <a:pt x="1053" y="878"/>
                  </a:cubicBezTo>
                  <a:cubicBezTo>
                    <a:pt x="1003" y="828"/>
                    <a:pt x="702" y="477"/>
                    <a:pt x="451" y="302"/>
                  </a:cubicBezTo>
                  <a:cubicBezTo>
                    <a:pt x="276" y="201"/>
                    <a:pt x="100" y="76"/>
                    <a:pt x="0" y="1"/>
                  </a:cubicBezTo>
                  <a:cubicBezTo>
                    <a:pt x="0" y="1"/>
                    <a:pt x="251" y="76"/>
                    <a:pt x="677" y="427"/>
                  </a:cubicBezTo>
                  <a:cubicBezTo>
                    <a:pt x="1103" y="753"/>
                    <a:pt x="1128" y="853"/>
                    <a:pt x="1203" y="878"/>
                  </a:cubicBezTo>
                  <a:cubicBezTo>
                    <a:pt x="1278" y="878"/>
                    <a:pt x="1429" y="552"/>
                    <a:pt x="1554" y="627"/>
                  </a:cubicBezTo>
                  <a:cubicBezTo>
                    <a:pt x="1654" y="678"/>
                    <a:pt x="1354" y="828"/>
                    <a:pt x="1504" y="978"/>
                  </a:cubicBezTo>
                  <a:cubicBezTo>
                    <a:pt x="1654" y="1154"/>
                    <a:pt x="1679" y="1279"/>
                    <a:pt x="1830" y="1304"/>
                  </a:cubicBezTo>
                  <a:cubicBezTo>
                    <a:pt x="1980" y="1329"/>
                    <a:pt x="2657" y="327"/>
                    <a:pt x="2958" y="201"/>
                  </a:cubicBezTo>
                  <a:cubicBezTo>
                    <a:pt x="2983" y="201"/>
                    <a:pt x="2983" y="226"/>
                    <a:pt x="2983" y="226"/>
                  </a:cubicBezTo>
                  <a:cubicBezTo>
                    <a:pt x="2983" y="327"/>
                    <a:pt x="2807" y="602"/>
                    <a:pt x="2506" y="1054"/>
                  </a:cubicBezTo>
                  <a:cubicBezTo>
                    <a:pt x="2231" y="1505"/>
                    <a:pt x="2055" y="1655"/>
                    <a:pt x="1980" y="1730"/>
                  </a:cubicBezTo>
                  <a:cubicBezTo>
                    <a:pt x="1930" y="1831"/>
                    <a:pt x="1830" y="1856"/>
                    <a:pt x="1805" y="1705"/>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1132;p49">
              <a:extLst>
                <a:ext uri="{FF2B5EF4-FFF2-40B4-BE49-F238E27FC236}">
                  <a16:creationId xmlns:a16="http://schemas.microsoft.com/office/drawing/2014/main" id="{A6126469-0745-BD63-9E34-51FDCF107F1F}"/>
                </a:ext>
              </a:extLst>
            </p:cNvPr>
            <p:cNvSpPr/>
            <p:nvPr/>
          </p:nvSpPr>
          <p:spPr>
            <a:xfrm>
              <a:off x="1732600" y="1280725"/>
              <a:ext cx="29475" cy="27600"/>
            </a:xfrm>
            <a:custGeom>
              <a:avLst/>
              <a:gdLst/>
              <a:ahLst/>
              <a:cxnLst/>
              <a:rect l="l" t="t" r="r" b="b"/>
              <a:pathLst>
                <a:path w="1179" h="1104" extrusionOk="0">
                  <a:moveTo>
                    <a:pt x="100" y="527"/>
                  </a:moveTo>
                  <a:cubicBezTo>
                    <a:pt x="201" y="401"/>
                    <a:pt x="476" y="0"/>
                    <a:pt x="627" y="26"/>
                  </a:cubicBezTo>
                  <a:cubicBezTo>
                    <a:pt x="777" y="76"/>
                    <a:pt x="827" y="176"/>
                    <a:pt x="1003" y="276"/>
                  </a:cubicBezTo>
                  <a:cubicBezTo>
                    <a:pt x="1178" y="351"/>
                    <a:pt x="1128" y="351"/>
                    <a:pt x="952" y="552"/>
                  </a:cubicBezTo>
                  <a:cubicBezTo>
                    <a:pt x="777" y="752"/>
                    <a:pt x="501" y="1103"/>
                    <a:pt x="401" y="1078"/>
                  </a:cubicBezTo>
                  <a:cubicBezTo>
                    <a:pt x="276" y="1053"/>
                    <a:pt x="301" y="978"/>
                    <a:pt x="226" y="853"/>
                  </a:cubicBezTo>
                  <a:cubicBezTo>
                    <a:pt x="176" y="727"/>
                    <a:pt x="0" y="627"/>
                    <a:pt x="100" y="52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1133;p49">
              <a:extLst>
                <a:ext uri="{FF2B5EF4-FFF2-40B4-BE49-F238E27FC236}">
                  <a16:creationId xmlns:a16="http://schemas.microsoft.com/office/drawing/2014/main" id="{94C29F50-4D37-6129-1B46-4E7B82A5E97C}"/>
                </a:ext>
              </a:extLst>
            </p:cNvPr>
            <p:cNvSpPr/>
            <p:nvPr/>
          </p:nvSpPr>
          <p:spPr>
            <a:xfrm>
              <a:off x="1704400" y="1330225"/>
              <a:ext cx="37625" cy="53275"/>
            </a:xfrm>
            <a:custGeom>
              <a:avLst/>
              <a:gdLst/>
              <a:ahLst/>
              <a:cxnLst/>
              <a:rect l="l" t="t" r="r" b="b"/>
              <a:pathLst>
                <a:path w="1505" h="2131" extrusionOk="0">
                  <a:moveTo>
                    <a:pt x="0" y="602"/>
                  </a:moveTo>
                  <a:cubicBezTo>
                    <a:pt x="0" y="602"/>
                    <a:pt x="301" y="677"/>
                    <a:pt x="702" y="1053"/>
                  </a:cubicBezTo>
                  <a:cubicBezTo>
                    <a:pt x="1103" y="1454"/>
                    <a:pt x="1329" y="1880"/>
                    <a:pt x="1379" y="2005"/>
                  </a:cubicBezTo>
                  <a:cubicBezTo>
                    <a:pt x="1454" y="2131"/>
                    <a:pt x="1504" y="1830"/>
                    <a:pt x="1479" y="1680"/>
                  </a:cubicBezTo>
                  <a:cubicBezTo>
                    <a:pt x="1454" y="1504"/>
                    <a:pt x="652" y="376"/>
                    <a:pt x="426" y="201"/>
                  </a:cubicBezTo>
                  <a:cubicBezTo>
                    <a:pt x="176" y="0"/>
                    <a:pt x="0" y="602"/>
                    <a:pt x="0" y="60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1134;p49">
              <a:extLst>
                <a:ext uri="{FF2B5EF4-FFF2-40B4-BE49-F238E27FC236}">
                  <a16:creationId xmlns:a16="http://schemas.microsoft.com/office/drawing/2014/main" id="{F56A5C54-3F25-E060-63A9-33C65CD5FE8C}"/>
                </a:ext>
              </a:extLst>
            </p:cNvPr>
            <p:cNvSpPr/>
            <p:nvPr/>
          </p:nvSpPr>
          <p:spPr>
            <a:xfrm>
              <a:off x="1666800" y="1317700"/>
              <a:ext cx="69575" cy="50775"/>
            </a:xfrm>
            <a:custGeom>
              <a:avLst/>
              <a:gdLst/>
              <a:ahLst/>
              <a:cxnLst/>
              <a:rect l="l" t="t" r="r" b="b"/>
              <a:pathLst>
                <a:path w="2783" h="2031" extrusionOk="0">
                  <a:moveTo>
                    <a:pt x="1730" y="1905"/>
                  </a:moveTo>
                  <a:cubicBezTo>
                    <a:pt x="1730" y="1905"/>
                    <a:pt x="1655" y="1730"/>
                    <a:pt x="1504" y="1629"/>
                  </a:cubicBezTo>
                  <a:cubicBezTo>
                    <a:pt x="1379" y="1504"/>
                    <a:pt x="1204" y="1454"/>
                    <a:pt x="1128" y="1404"/>
                  </a:cubicBezTo>
                  <a:cubicBezTo>
                    <a:pt x="1078" y="1354"/>
                    <a:pt x="1103" y="1203"/>
                    <a:pt x="1053" y="1153"/>
                  </a:cubicBezTo>
                  <a:cubicBezTo>
                    <a:pt x="1003" y="1103"/>
                    <a:pt x="727" y="802"/>
                    <a:pt x="527" y="652"/>
                  </a:cubicBezTo>
                  <a:cubicBezTo>
                    <a:pt x="326" y="501"/>
                    <a:pt x="101" y="376"/>
                    <a:pt x="51" y="326"/>
                  </a:cubicBezTo>
                  <a:cubicBezTo>
                    <a:pt x="1" y="251"/>
                    <a:pt x="226" y="276"/>
                    <a:pt x="677" y="501"/>
                  </a:cubicBezTo>
                  <a:cubicBezTo>
                    <a:pt x="1128" y="727"/>
                    <a:pt x="1279" y="902"/>
                    <a:pt x="1379" y="777"/>
                  </a:cubicBezTo>
                  <a:cubicBezTo>
                    <a:pt x="1504" y="677"/>
                    <a:pt x="1880" y="0"/>
                    <a:pt x="2031" y="75"/>
                  </a:cubicBezTo>
                  <a:cubicBezTo>
                    <a:pt x="2181" y="126"/>
                    <a:pt x="2782" y="501"/>
                    <a:pt x="2782" y="577"/>
                  </a:cubicBezTo>
                  <a:cubicBezTo>
                    <a:pt x="2782" y="652"/>
                    <a:pt x="2607" y="902"/>
                    <a:pt x="2356" y="1329"/>
                  </a:cubicBezTo>
                  <a:cubicBezTo>
                    <a:pt x="2106" y="1730"/>
                    <a:pt x="1955" y="1855"/>
                    <a:pt x="1880" y="1930"/>
                  </a:cubicBezTo>
                  <a:cubicBezTo>
                    <a:pt x="1830" y="2005"/>
                    <a:pt x="1755" y="2030"/>
                    <a:pt x="1730" y="19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1135;p49">
              <a:extLst>
                <a:ext uri="{FF2B5EF4-FFF2-40B4-BE49-F238E27FC236}">
                  <a16:creationId xmlns:a16="http://schemas.microsoft.com/office/drawing/2014/main" id="{FB1A6B11-A615-B191-98BA-A5241FDBB88F}"/>
                </a:ext>
              </a:extLst>
            </p:cNvPr>
            <p:cNvSpPr/>
            <p:nvPr/>
          </p:nvSpPr>
          <p:spPr>
            <a:xfrm>
              <a:off x="1669925" y="1327100"/>
              <a:ext cx="66450" cy="41375"/>
            </a:xfrm>
            <a:custGeom>
              <a:avLst/>
              <a:gdLst/>
              <a:ahLst/>
              <a:cxnLst/>
              <a:rect l="l" t="t" r="r" b="b"/>
              <a:pathLst>
                <a:path w="2658" h="1655" extrusionOk="0">
                  <a:moveTo>
                    <a:pt x="1605" y="1529"/>
                  </a:moveTo>
                  <a:cubicBezTo>
                    <a:pt x="1605" y="1529"/>
                    <a:pt x="1530" y="1354"/>
                    <a:pt x="1379" y="1253"/>
                  </a:cubicBezTo>
                  <a:cubicBezTo>
                    <a:pt x="1254" y="1128"/>
                    <a:pt x="1079" y="1078"/>
                    <a:pt x="1003" y="1028"/>
                  </a:cubicBezTo>
                  <a:cubicBezTo>
                    <a:pt x="953" y="978"/>
                    <a:pt x="978" y="827"/>
                    <a:pt x="928" y="777"/>
                  </a:cubicBezTo>
                  <a:cubicBezTo>
                    <a:pt x="878" y="727"/>
                    <a:pt x="602" y="426"/>
                    <a:pt x="402" y="276"/>
                  </a:cubicBezTo>
                  <a:cubicBezTo>
                    <a:pt x="251" y="176"/>
                    <a:pt x="101" y="75"/>
                    <a:pt x="1" y="0"/>
                  </a:cubicBezTo>
                  <a:cubicBezTo>
                    <a:pt x="1" y="0"/>
                    <a:pt x="226" y="75"/>
                    <a:pt x="602" y="376"/>
                  </a:cubicBezTo>
                  <a:cubicBezTo>
                    <a:pt x="978" y="677"/>
                    <a:pt x="1003" y="777"/>
                    <a:pt x="1053" y="777"/>
                  </a:cubicBezTo>
                  <a:cubicBezTo>
                    <a:pt x="1129" y="777"/>
                    <a:pt x="1279" y="501"/>
                    <a:pt x="1379" y="552"/>
                  </a:cubicBezTo>
                  <a:cubicBezTo>
                    <a:pt x="1480" y="602"/>
                    <a:pt x="1204" y="727"/>
                    <a:pt x="1329" y="877"/>
                  </a:cubicBezTo>
                  <a:cubicBezTo>
                    <a:pt x="1480" y="1028"/>
                    <a:pt x="1480" y="1128"/>
                    <a:pt x="1630" y="1153"/>
                  </a:cubicBezTo>
                  <a:cubicBezTo>
                    <a:pt x="1755" y="1178"/>
                    <a:pt x="2357" y="301"/>
                    <a:pt x="2632" y="176"/>
                  </a:cubicBezTo>
                  <a:cubicBezTo>
                    <a:pt x="2632" y="201"/>
                    <a:pt x="2657" y="201"/>
                    <a:pt x="2657" y="201"/>
                  </a:cubicBezTo>
                  <a:cubicBezTo>
                    <a:pt x="2657" y="276"/>
                    <a:pt x="2482" y="526"/>
                    <a:pt x="2231" y="953"/>
                  </a:cubicBezTo>
                  <a:cubicBezTo>
                    <a:pt x="1981" y="1354"/>
                    <a:pt x="1830" y="1479"/>
                    <a:pt x="1755" y="1554"/>
                  </a:cubicBezTo>
                  <a:cubicBezTo>
                    <a:pt x="1705" y="1629"/>
                    <a:pt x="1630" y="1654"/>
                    <a:pt x="1605" y="1529"/>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1136;p49">
              <a:extLst>
                <a:ext uri="{FF2B5EF4-FFF2-40B4-BE49-F238E27FC236}">
                  <a16:creationId xmlns:a16="http://schemas.microsoft.com/office/drawing/2014/main" id="{DC01D4FB-0AF3-9826-39B4-5FEBA65F7C30}"/>
                </a:ext>
              </a:extLst>
            </p:cNvPr>
            <p:cNvSpPr/>
            <p:nvPr/>
          </p:nvSpPr>
          <p:spPr>
            <a:xfrm>
              <a:off x="1704400" y="1323325"/>
              <a:ext cx="26325" cy="24475"/>
            </a:xfrm>
            <a:custGeom>
              <a:avLst/>
              <a:gdLst/>
              <a:ahLst/>
              <a:cxnLst/>
              <a:rect l="l" t="t" r="r" b="b"/>
              <a:pathLst>
                <a:path w="1053" h="979" extrusionOk="0">
                  <a:moveTo>
                    <a:pt x="101" y="452"/>
                  </a:moveTo>
                  <a:cubicBezTo>
                    <a:pt x="176" y="352"/>
                    <a:pt x="426" y="1"/>
                    <a:pt x="552" y="26"/>
                  </a:cubicBezTo>
                  <a:cubicBezTo>
                    <a:pt x="702" y="51"/>
                    <a:pt x="752" y="151"/>
                    <a:pt x="903" y="226"/>
                  </a:cubicBezTo>
                  <a:cubicBezTo>
                    <a:pt x="1053" y="302"/>
                    <a:pt x="1003" y="302"/>
                    <a:pt x="852" y="502"/>
                  </a:cubicBezTo>
                  <a:cubicBezTo>
                    <a:pt x="677" y="677"/>
                    <a:pt x="451" y="978"/>
                    <a:pt x="351" y="953"/>
                  </a:cubicBezTo>
                  <a:cubicBezTo>
                    <a:pt x="226" y="928"/>
                    <a:pt x="276" y="878"/>
                    <a:pt x="201" y="753"/>
                  </a:cubicBezTo>
                  <a:cubicBezTo>
                    <a:pt x="151" y="627"/>
                    <a:pt x="0" y="552"/>
                    <a:pt x="101" y="452"/>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1137;p49">
              <a:extLst>
                <a:ext uri="{FF2B5EF4-FFF2-40B4-BE49-F238E27FC236}">
                  <a16:creationId xmlns:a16="http://schemas.microsoft.com/office/drawing/2014/main" id="{C8DCF657-74C7-14FE-465C-0FFCD669FF2D}"/>
                </a:ext>
              </a:extLst>
            </p:cNvPr>
            <p:cNvSpPr/>
            <p:nvPr/>
          </p:nvSpPr>
          <p:spPr>
            <a:xfrm>
              <a:off x="1679950" y="1367200"/>
              <a:ext cx="33875" cy="48900"/>
            </a:xfrm>
            <a:custGeom>
              <a:avLst/>
              <a:gdLst/>
              <a:ahLst/>
              <a:cxnLst/>
              <a:rect l="l" t="t" r="r" b="b"/>
              <a:pathLst>
                <a:path w="1355" h="1956" extrusionOk="0">
                  <a:moveTo>
                    <a:pt x="1" y="552"/>
                  </a:moveTo>
                  <a:cubicBezTo>
                    <a:pt x="1" y="552"/>
                    <a:pt x="251" y="627"/>
                    <a:pt x="627" y="978"/>
                  </a:cubicBezTo>
                  <a:cubicBezTo>
                    <a:pt x="978" y="1328"/>
                    <a:pt x="1179" y="1729"/>
                    <a:pt x="1229" y="1830"/>
                  </a:cubicBezTo>
                  <a:cubicBezTo>
                    <a:pt x="1304" y="1955"/>
                    <a:pt x="1354" y="1679"/>
                    <a:pt x="1329" y="1529"/>
                  </a:cubicBezTo>
                  <a:cubicBezTo>
                    <a:pt x="1304" y="1379"/>
                    <a:pt x="577" y="351"/>
                    <a:pt x="352" y="176"/>
                  </a:cubicBezTo>
                  <a:cubicBezTo>
                    <a:pt x="126" y="0"/>
                    <a:pt x="1" y="552"/>
                    <a:pt x="1" y="55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1138;p49">
              <a:extLst>
                <a:ext uri="{FF2B5EF4-FFF2-40B4-BE49-F238E27FC236}">
                  <a16:creationId xmlns:a16="http://schemas.microsoft.com/office/drawing/2014/main" id="{2E6C5BD5-9AC3-1035-A88D-3D0E5174311F}"/>
                </a:ext>
              </a:extLst>
            </p:cNvPr>
            <p:cNvSpPr/>
            <p:nvPr/>
          </p:nvSpPr>
          <p:spPr>
            <a:xfrm>
              <a:off x="1645500" y="1355925"/>
              <a:ext cx="62675" cy="46375"/>
            </a:xfrm>
            <a:custGeom>
              <a:avLst/>
              <a:gdLst/>
              <a:ahLst/>
              <a:cxnLst/>
              <a:rect l="l" t="t" r="r" b="b"/>
              <a:pathLst>
                <a:path w="2507" h="1855" extrusionOk="0">
                  <a:moveTo>
                    <a:pt x="1554" y="1729"/>
                  </a:moveTo>
                  <a:cubicBezTo>
                    <a:pt x="1554" y="1729"/>
                    <a:pt x="1504" y="1579"/>
                    <a:pt x="1379" y="1479"/>
                  </a:cubicBezTo>
                  <a:cubicBezTo>
                    <a:pt x="1228" y="1378"/>
                    <a:pt x="1078" y="1328"/>
                    <a:pt x="1028" y="1278"/>
                  </a:cubicBezTo>
                  <a:cubicBezTo>
                    <a:pt x="953" y="1228"/>
                    <a:pt x="1003" y="1103"/>
                    <a:pt x="953" y="1053"/>
                  </a:cubicBezTo>
                  <a:cubicBezTo>
                    <a:pt x="903" y="1003"/>
                    <a:pt x="652" y="727"/>
                    <a:pt x="477" y="602"/>
                  </a:cubicBezTo>
                  <a:cubicBezTo>
                    <a:pt x="276" y="451"/>
                    <a:pt x="76" y="351"/>
                    <a:pt x="51" y="276"/>
                  </a:cubicBezTo>
                  <a:cubicBezTo>
                    <a:pt x="0" y="226"/>
                    <a:pt x="201" y="251"/>
                    <a:pt x="602" y="451"/>
                  </a:cubicBezTo>
                  <a:cubicBezTo>
                    <a:pt x="1003" y="652"/>
                    <a:pt x="1153" y="827"/>
                    <a:pt x="1254" y="702"/>
                  </a:cubicBezTo>
                  <a:cubicBezTo>
                    <a:pt x="1354" y="602"/>
                    <a:pt x="1705" y="0"/>
                    <a:pt x="1830" y="50"/>
                  </a:cubicBezTo>
                  <a:cubicBezTo>
                    <a:pt x="1980" y="125"/>
                    <a:pt x="2507" y="476"/>
                    <a:pt x="2507" y="526"/>
                  </a:cubicBezTo>
                  <a:cubicBezTo>
                    <a:pt x="2507" y="602"/>
                    <a:pt x="2381" y="827"/>
                    <a:pt x="2131" y="1203"/>
                  </a:cubicBezTo>
                  <a:cubicBezTo>
                    <a:pt x="1905" y="1579"/>
                    <a:pt x="1755" y="1679"/>
                    <a:pt x="1705" y="1754"/>
                  </a:cubicBezTo>
                  <a:cubicBezTo>
                    <a:pt x="1655" y="1830"/>
                    <a:pt x="1579" y="1855"/>
                    <a:pt x="1554" y="172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1139;p49">
              <a:extLst>
                <a:ext uri="{FF2B5EF4-FFF2-40B4-BE49-F238E27FC236}">
                  <a16:creationId xmlns:a16="http://schemas.microsoft.com/office/drawing/2014/main" id="{69692D71-EAF3-7A04-7FAB-E15983A0E884}"/>
                </a:ext>
              </a:extLst>
            </p:cNvPr>
            <p:cNvSpPr/>
            <p:nvPr/>
          </p:nvSpPr>
          <p:spPr>
            <a:xfrm>
              <a:off x="1648000" y="1364675"/>
              <a:ext cx="60175" cy="37625"/>
            </a:xfrm>
            <a:custGeom>
              <a:avLst/>
              <a:gdLst/>
              <a:ahLst/>
              <a:cxnLst/>
              <a:rect l="l" t="t" r="r" b="b"/>
              <a:pathLst>
                <a:path w="2407" h="1505" extrusionOk="0">
                  <a:moveTo>
                    <a:pt x="1454" y="1379"/>
                  </a:moveTo>
                  <a:cubicBezTo>
                    <a:pt x="1454" y="1379"/>
                    <a:pt x="1404" y="1229"/>
                    <a:pt x="1279" y="1129"/>
                  </a:cubicBezTo>
                  <a:cubicBezTo>
                    <a:pt x="1128" y="1028"/>
                    <a:pt x="978" y="978"/>
                    <a:pt x="928" y="928"/>
                  </a:cubicBezTo>
                  <a:cubicBezTo>
                    <a:pt x="853" y="878"/>
                    <a:pt x="903" y="753"/>
                    <a:pt x="853" y="703"/>
                  </a:cubicBezTo>
                  <a:cubicBezTo>
                    <a:pt x="803" y="653"/>
                    <a:pt x="552" y="377"/>
                    <a:pt x="377" y="252"/>
                  </a:cubicBezTo>
                  <a:cubicBezTo>
                    <a:pt x="226" y="151"/>
                    <a:pt x="76" y="51"/>
                    <a:pt x="1" y="1"/>
                  </a:cubicBezTo>
                  <a:cubicBezTo>
                    <a:pt x="1" y="1"/>
                    <a:pt x="201" y="51"/>
                    <a:pt x="552" y="327"/>
                  </a:cubicBezTo>
                  <a:cubicBezTo>
                    <a:pt x="878" y="602"/>
                    <a:pt x="903" y="703"/>
                    <a:pt x="978" y="703"/>
                  </a:cubicBezTo>
                  <a:cubicBezTo>
                    <a:pt x="1028" y="703"/>
                    <a:pt x="1154" y="452"/>
                    <a:pt x="1254" y="502"/>
                  </a:cubicBezTo>
                  <a:cubicBezTo>
                    <a:pt x="1354" y="552"/>
                    <a:pt x="1103" y="653"/>
                    <a:pt x="1229" y="803"/>
                  </a:cubicBezTo>
                  <a:cubicBezTo>
                    <a:pt x="1354" y="928"/>
                    <a:pt x="1354" y="1028"/>
                    <a:pt x="1479" y="1054"/>
                  </a:cubicBezTo>
                  <a:cubicBezTo>
                    <a:pt x="1605" y="1079"/>
                    <a:pt x="2156" y="252"/>
                    <a:pt x="2407" y="151"/>
                  </a:cubicBezTo>
                  <a:cubicBezTo>
                    <a:pt x="2407" y="176"/>
                    <a:pt x="2407" y="176"/>
                    <a:pt x="2407" y="176"/>
                  </a:cubicBezTo>
                  <a:cubicBezTo>
                    <a:pt x="2407" y="252"/>
                    <a:pt x="2281" y="477"/>
                    <a:pt x="2031" y="853"/>
                  </a:cubicBezTo>
                  <a:cubicBezTo>
                    <a:pt x="1805" y="1229"/>
                    <a:pt x="1655" y="1329"/>
                    <a:pt x="1605" y="1404"/>
                  </a:cubicBezTo>
                  <a:cubicBezTo>
                    <a:pt x="1555" y="1480"/>
                    <a:pt x="1479" y="1505"/>
                    <a:pt x="1454" y="1379"/>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1140;p49">
              <a:extLst>
                <a:ext uri="{FF2B5EF4-FFF2-40B4-BE49-F238E27FC236}">
                  <a16:creationId xmlns:a16="http://schemas.microsoft.com/office/drawing/2014/main" id="{A39AB9AC-B5D8-48BE-3B7C-38455C8398CA}"/>
                </a:ext>
              </a:extLst>
            </p:cNvPr>
            <p:cNvSpPr/>
            <p:nvPr/>
          </p:nvSpPr>
          <p:spPr>
            <a:xfrm>
              <a:off x="1679325" y="1360925"/>
              <a:ext cx="24475" cy="22575"/>
            </a:xfrm>
            <a:custGeom>
              <a:avLst/>
              <a:gdLst/>
              <a:ahLst/>
              <a:cxnLst/>
              <a:rect l="l" t="t" r="r" b="b"/>
              <a:pathLst>
                <a:path w="979" h="903" extrusionOk="0">
                  <a:moveTo>
                    <a:pt x="101" y="427"/>
                  </a:moveTo>
                  <a:cubicBezTo>
                    <a:pt x="151" y="326"/>
                    <a:pt x="402" y="1"/>
                    <a:pt x="527" y="26"/>
                  </a:cubicBezTo>
                  <a:cubicBezTo>
                    <a:pt x="627" y="51"/>
                    <a:pt x="677" y="151"/>
                    <a:pt x="828" y="226"/>
                  </a:cubicBezTo>
                  <a:cubicBezTo>
                    <a:pt x="978" y="276"/>
                    <a:pt x="928" y="276"/>
                    <a:pt x="778" y="452"/>
                  </a:cubicBezTo>
                  <a:cubicBezTo>
                    <a:pt x="627" y="627"/>
                    <a:pt x="427" y="903"/>
                    <a:pt x="327" y="878"/>
                  </a:cubicBezTo>
                  <a:cubicBezTo>
                    <a:pt x="226" y="853"/>
                    <a:pt x="251" y="803"/>
                    <a:pt x="201" y="702"/>
                  </a:cubicBezTo>
                  <a:cubicBezTo>
                    <a:pt x="151" y="577"/>
                    <a:pt x="1" y="502"/>
                    <a:pt x="101" y="42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1141;p49">
              <a:extLst>
                <a:ext uri="{FF2B5EF4-FFF2-40B4-BE49-F238E27FC236}">
                  <a16:creationId xmlns:a16="http://schemas.microsoft.com/office/drawing/2014/main" id="{30204953-2A77-9BAF-30A5-81AE793470B6}"/>
                </a:ext>
              </a:extLst>
            </p:cNvPr>
            <p:cNvSpPr/>
            <p:nvPr/>
          </p:nvSpPr>
          <p:spPr>
            <a:xfrm>
              <a:off x="1641100" y="1386625"/>
              <a:ext cx="42650" cy="36975"/>
            </a:xfrm>
            <a:custGeom>
              <a:avLst/>
              <a:gdLst/>
              <a:ahLst/>
              <a:cxnLst/>
              <a:rect l="l" t="t" r="r" b="b"/>
              <a:pathLst>
                <a:path w="1706" h="1479" extrusionOk="0">
                  <a:moveTo>
                    <a:pt x="853" y="1328"/>
                  </a:moveTo>
                  <a:cubicBezTo>
                    <a:pt x="853" y="1328"/>
                    <a:pt x="778" y="1203"/>
                    <a:pt x="653" y="1153"/>
                  </a:cubicBezTo>
                  <a:cubicBezTo>
                    <a:pt x="527" y="1103"/>
                    <a:pt x="427" y="1103"/>
                    <a:pt x="377" y="1078"/>
                  </a:cubicBezTo>
                  <a:cubicBezTo>
                    <a:pt x="327" y="1053"/>
                    <a:pt x="277" y="1003"/>
                    <a:pt x="277" y="952"/>
                  </a:cubicBezTo>
                  <a:cubicBezTo>
                    <a:pt x="277" y="902"/>
                    <a:pt x="302" y="802"/>
                    <a:pt x="327" y="802"/>
                  </a:cubicBezTo>
                  <a:cubicBezTo>
                    <a:pt x="352" y="777"/>
                    <a:pt x="577" y="677"/>
                    <a:pt x="602" y="602"/>
                  </a:cubicBezTo>
                  <a:cubicBezTo>
                    <a:pt x="628" y="526"/>
                    <a:pt x="552" y="526"/>
                    <a:pt x="377" y="451"/>
                  </a:cubicBezTo>
                  <a:cubicBezTo>
                    <a:pt x="176" y="376"/>
                    <a:pt x="76" y="351"/>
                    <a:pt x="51" y="326"/>
                  </a:cubicBezTo>
                  <a:cubicBezTo>
                    <a:pt x="26" y="326"/>
                    <a:pt x="1" y="201"/>
                    <a:pt x="51" y="125"/>
                  </a:cubicBezTo>
                  <a:cubicBezTo>
                    <a:pt x="76" y="50"/>
                    <a:pt x="151" y="0"/>
                    <a:pt x="176" y="0"/>
                  </a:cubicBezTo>
                  <a:cubicBezTo>
                    <a:pt x="227" y="0"/>
                    <a:pt x="477" y="50"/>
                    <a:pt x="653" y="100"/>
                  </a:cubicBezTo>
                  <a:cubicBezTo>
                    <a:pt x="803" y="150"/>
                    <a:pt x="828" y="201"/>
                    <a:pt x="853" y="176"/>
                  </a:cubicBezTo>
                  <a:cubicBezTo>
                    <a:pt x="878" y="150"/>
                    <a:pt x="928" y="100"/>
                    <a:pt x="978" y="201"/>
                  </a:cubicBezTo>
                  <a:cubicBezTo>
                    <a:pt x="1054" y="326"/>
                    <a:pt x="1254" y="226"/>
                    <a:pt x="1379" y="326"/>
                  </a:cubicBezTo>
                  <a:cubicBezTo>
                    <a:pt x="1505" y="426"/>
                    <a:pt x="1555" y="501"/>
                    <a:pt x="1605" y="551"/>
                  </a:cubicBezTo>
                  <a:cubicBezTo>
                    <a:pt x="1680" y="602"/>
                    <a:pt x="1705" y="627"/>
                    <a:pt x="1680" y="677"/>
                  </a:cubicBezTo>
                  <a:cubicBezTo>
                    <a:pt x="1630" y="727"/>
                    <a:pt x="1404" y="877"/>
                    <a:pt x="1279" y="1053"/>
                  </a:cubicBezTo>
                  <a:cubicBezTo>
                    <a:pt x="1179" y="1253"/>
                    <a:pt x="1129" y="1404"/>
                    <a:pt x="1029" y="1429"/>
                  </a:cubicBezTo>
                  <a:cubicBezTo>
                    <a:pt x="953" y="1479"/>
                    <a:pt x="878" y="1404"/>
                    <a:pt x="853" y="13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1142;p49">
              <a:extLst>
                <a:ext uri="{FF2B5EF4-FFF2-40B4-BE49-F238E27FC236}">
                  <a16:creationId xmlns:a16="http://schemas.microsoft.com/office/drawing/2014/main" id="{4F72E5C2-9A29-7FE0-402D-521DEF56BE46}"/>
                </a:ext>
              </a:extLst>
            </p:cNvPr>
            <p:cNvSpPr/>
            <p:nvPr/>
          </p:nvSpPr>
          <p:spPr>
            <a:xfrm>
              <a:off x="1639850" y="1387875"/>
              <a:ext cx="31350" cy="35725"/>
            </a:xfrm>
            <a:custGeom>
              <a:avLst/>
              <a:gdLst/>
              <a:ahLst/>
              <a:cxnLst/>
              <a:rect l="l" t="t" r="r" b="b"/>
              <a:pathLst>
                <a:path w="1254" h="1429" extrusionOk="0">
                  <a:moveTo>
                    <a:pt x="903" y="1278"/>
                  </a:moveTo>
                  <a:cubicBezTo>
                    <a:pt x="903" y="1278"/>
                    <a:pt x="828" y="1153"/>
                    <a:pt x="703" y="1103"/>
                  </a:cubicBezTo>
                  <a:cubicBezTo>
                    <a:pt x="577" y="1053"/>
                    <a:pt x="477" y="1053"/>
                    <a:pt x="427" y="1028"/>
                  </a:cubicBezTo>
                  <a:cubicBezTo>
                    <a:pt x="377" y="1003"/>
                    <a:pt x="327" y="953"/>
                    <a:pt x="327" y="902"/>
                  </a:cubicBezTo>
                  <a:cubicBezTo>
                    <a:pt x="327" y="852"/>
                    <a:pt x="352" y="752"/>
                    <a:pt x="377" y="752"/>
                  </a:cubicBezTo>
                  <a:cubicBezTo>
                    <a:pt x="402" y="727"/>
                    <a:pt x="627" y="627"/>
                    <a:pt x="652" y="552"/>
                  </a:cubicBezTo>
                  <a:cubicBezTo>
                    <a:pt x="678" y="476"/>
                    <a:pt x="602" y="476"/>
                    <a:pt x="427" y="401"/>
                  </a:cubicBezTo>
                  <a:cubicBezTo>
                    <a:pt x="226" y="326"/>
                    <a:pt x="126" y="301"/>
                    <a:pt x="101" y="276"/>
                  </a:cubicBezTo>
                  <a:cubicBezTo>
                    <a:pt x="76" y="276"/>
                    <a:pt x="51" y="176"/>
                    <a:pt x="76" y="100"/>
                  </a:cubicBezTo>
                  <a:lnTo>
                    <a:pt x="151" y="0"/>
                  </a:lnTo>
                  <a:cubicBezTo>
                    <a:pt x="151" y="0"/>
                    <a:pt x="1" y="226"/>
                    <a:pt x="176" y="276"/>
                  </a:cubicBezTo>
                  <a:cubicBezTo>
                    <a:pt x="327" y="351"/>
                    <a:pt x="527" y="301"/>
                    <a:pt x="602" y="351"/>
                  </a:cubicBezTo>
                  <a:cubicBezTo>
                    <a:pt x="652" y="401"/>
                    <a:pt x="678" y="426"/>
                    <a:pt x="703" y="401"/>
                  </a:cubicBezTo>
                  <a:cubicBezTo>
                    <a:pt x="728" y="376"/>
                    <a:pt x="753" y="301"/>
                    <a:pt x="803" y="301"/>
                  </a:cubicBezTo>
                  <a:cubicBezTo>
                    <a:pt x="828" y="326"/>
                    <a:pt x="853" y="376"/>
                    <a:pt x="778" y="476"/>
                  </a:cubicBezTo>
                  <a:cubicBezTo>
                    <a:pt x="703" y="602"/>
                    <a:pt x="427" y="802"/>
                    <a:pt x="452" y="877"/>
                  </a:cubicBezTo>
                  <a:cubicBezTo>
                    <a:pt x="502" y="953"/>
                    <a:pt x="678" y="953"/>
                    <a:pt x="753" y="978"/>
                  </a:cubicBezTo>
                  <a:cubicBezTo>
                    <a:pt x="853" y="1028"/>
                    <a:pt x="978" y="953"/>
                    <a:pt x="1053" y="827"/>
                  </a:cubicBezTo>
                  <a:cubicBezTo>
                    <a:pt x="1129" y="702"/>
                    <a:pt x="1229" y="552"/>
                    <a:pt x="1229" y="627"/>
                  </a:cubicBezTo>
                  <a:cubicBezTo>
                    <a:pt x="1254" y="677"/>
                    <a:pt x="953" y="1028"/>
                    <a:pt x="1003" y="1178"/>
                  </a:cubicBezTo>
                  <a:cubicBezTo>
                    <a:pt x="1053" y="1329"/>
                    <a:pt x="1104" y="1329"/>
                    <a:pt x="1254" y="1128"/>
                  </a:cubicBezTo>
                  <a:cubicBezTo>
                    <a:pt x="1204" y="1253"/>
                    <a:pt x="1154" y="1354"/>
                    <a:pt x="1079" y="1379"/>
                  </a:cubicBezTo>
                  <a:cubicBezTo>
                    <a:pt x="1003" y="1429"/>
                    <a:pt x="928" y="1354"/>
                    <a:pt x="903" y="1278"/>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1143;p49">
              <a:extLst>
                <a:ext uri="{FF2B5EF4-FFF2-40B4-BE49-F238E27FC236}">
                  <a16:creationId xmlns:a16="http://schemas.microsoft.com/office/drawing/2014/main" id="{2ABDEDB0-E8AD-DEBD-6601-A238BDC56C14}"/>
                </a:ext>
              </a:extLst>
            </p:cNvPr>
            <p:cNvSpPr/>
            <p:nvPr/>
          </p:nvSpPr>
          <p:spPr>
            <a:xfrm>
              <a:off x="1643000" y="1387875"/>
              <a:ext cx="15675" cy="7525"/>
            </a:xfrm>
            <a:custGeom>
              <a:avLst/>
              <a:gdLst/>
              <a:ahLst/>
              <a:cxnLst/>
              <a:rect l="l" t="t" r="r" b="b"/>
              <a:pathLst>
                <a:path w="627" h="301" extrusionOk="0">
                  <a:moveTo>
                    <a:pt x="25" y="100"/>
                  </a:moveTo>
                  <a:cubicBezTo>
                    <a:pt x="0" y="151"/>
                    <a:pt x="0" y="226"/>
                    <a:pt x="100" y="226"/>
                  </a:cubicBezTo>
                  <a:cubicBezTo>
                    <a:pt x="201" y="251"/>
                    <a:pt x="276" y="201"/>
                    <a:pt x="351" y="226"/>
                  </a:cubicBezTo>
                  <a:cubicBezTo>
                    <a:pt x="401" y="251"/>
                    <a:pt x="476" y="301"/>
                    <a:pt x="526" y="276"/>
                  </a:cubicBezTo>
                  <a:cubicBezTo>
                    <a:pt x="577" y="251"/>
                    <a:pt x="627" y="201"/>
                    <a:pt x="627" y="151"/>
                  </a:cubicBezTo>
                  <a:cubicBezTo>
                    <a:pt x="627" y="126"/>
                    <a:pt x="552" y="75"/>
                    <a:pt x="451" y="75"/>
                  </a:cubicBezTo>
                  <a:cubicBezTo>
                    <a:pt x="326" y="50"/>
                    <a:pt x="201" y="0"/>
                    <a:pt x="125" y="25"/>
                  </a:cubicBezTo>
                  <a:cubicBezTo>
                    <a:pt x="50" y="50"/>
                    <a:pt x="25" y="100"/>
                    <a:pt x="25" y="100"/>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1144;p49">
              <a:extLst>
                <a:ext uri="{FF2B5EF4-FFF2-40B4-BE49-F238E27FC236}">
                  <a16:creationId xmlns:a16="http://schemas.microsoft.com/office/drawing/2014/main" id="{4DCAEB99-D3B3-4976-E45D-BC01D75B7229}"/>
                </a:ext>
              </a:extLst>
            </p:cNvPr>
            <p:cNvSpPr/>
            <p:nvPr/>
          </p:nvSpPr>
          <p:spPr>
            <a:xfrm>
              <a:off x="1627325" y="1407925"/>
              <a:ext cx="35750" cy="34475"/>
            </a:xfrm>
            <a:custGeom>
              <a:avLst/>
              <a:gdLst/>
              <a:ahLst/>
              <a:cxnLst/>
              <a:rect l="l" t="t" r="r" b="b"/>
              <a:pathLst>
                <a:path w="1430" h="1379" extrusionOk="0">
                  <a:moveTo>
                    <a:pt x="577" y="1228"/>
                  </a:moveTo>
                  <a:cubicBezTo>
                    <a:pt x="577" y="1228"/>
                    <a:pt x="527" y="1103"/>
                    <a:pt x="427" y="1053"/>
                  </a:cubicBezTo>
                  <a:cubicBezTo>
                    <a:pt x="326" y="1003"/>
                    <a:pt x="251" y="978"/>
                    <a:pt x="201" y="953"/>
                  </a:cubicBezTo>
                  <a:cubicBezTo>
                    <a:pt x="176" y="928"/>
                    <a:pt x="151" y="877"/>
                    <a:pt x="151" y="827"/>
                  </a:cubicBezTo>
                  <a:cubicBezTo>
                    <a:pt x="151" y="802"/>
                    <a:pt x="176" y="727"/>
                    <a:pt x="201" y="702"/>
                  </a:cubicBezTo>
                  <a:cubicBezTo>
                    <a:pt x="226" y="702"/>
                    <a:pt x="427" y="652"/>
                    <a:pt x="452" y="577"/>
                  </a:cubicBezTo>
                  <a:cubicBezTo>
                    <a:pt x="502" y="501"/>
                    <a:pt x="452" y="501"/>
                    <a:pt x="276" y="426"/>
                  </a:cubicBezTo>
                  <a:cubicBezTo>
                    <a:pt x="126" y="326"/>
                    <a:pt x="51" y="301"/>
                    <a:pt x="26" y="276"/>
                  </a:cubicBezTo>
                  <a:cubicBezTo>
                    <a:pt x="1" y="251"/>
                    <a:pt x="1" y="151"/>
                    <a:pt x="51" y="100"/>
                  </a:cubicBezTo>
                  <a:cubicBezTo>
                    <a:pt x="101" y="25"/>
                    <a:pt x="151" y="0"/>
                    <a:pt x="176" y="0"/>
                  </a:cubicBezTo>
                  <a:cubicBezTo>
                    <a:pt x="201" y="25"/>
                    <a:pt x="452" y="100"/>
                    <a:pt x="577" y="151"/>
                  </a:cubicBezTo>
                  <a:cubicBezTo>
                    <a:pt x="702" y="226"/>
                    <a:pt x="727" y="276"/>
                    <a:pt x="752" y="251"/>
                  </a:cubicBezTo>
                  <a:cubicBezTo>
                    <a:pt x="778" y="226"/>
                    <a:pt x="803" y="176"/>
                    <a:pt x="853" y="301"/>
                  </a:cubicBezTo>
                  <a:cubicBezTo>
                    <a:pt x="878" y="401"/>
                    <a:pt x="1078" y="326"/>
                    <a:pt x="1179" y="451"/>
                  </a:cubicBezTo>
                  <a:cubicBezTo>
                    <a:pt x="1279" y="552"/>
                    <a:pt x="1279" y="627"/>
                    <a:pt x="1329" y="677"/>
                  </a:cubicBezTo>
                  <a:cubicBezTo>
                    <a:pt x="1404" y="727"/>
                    <a:pt x="1429" y="752"/>
                    <a:pt x="1379" y="777"/>
                  </a:cubicBezTo>
                  <a:cubicBezTo>
                    <a:pt x="1329" y="827"/>
                    <a:pt x="1103" y="902"/>
                    <a:pt x="1003" y="1053"/>
                  </a:cubicBezTo>
                  <a:cubicBezTo>
                    <a:pt x="878" y="1203"/>
                    <a:pt x="803" y="1329"/>
                    <a:pt x="727" y="1354"/>
                  </a:cubicBezTo>
                  <a:cubicBezTo>
                    <a:pt x="652" y="1379"/>
                    <a:pt x="577" y="1303"/>
                    <a:pt x="577" y="12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1145;p49">
              <a:extLst>
                <a:ext uri="{FF2B5EF4-FFF2-40B4-BE49-F238E27FC236}">
                  <a16:creationId xmlns:a16="http://schemas.microsoft.com/office/drawing/2014/main" id="{8668CFB9-EB8F-BC36-4437-8417371DAB54}"/>
                </a:ext>
              </a:extLst>
            </p:cNvPr>
            <p:cNvSpPr/>
            <p:nvPr/>
          </p:nvSpPr>
          <p:spPr>
            <a:xfrm>
              <a:off x="1626075" y="1408550"/>
              <a:ext cx="25075" cy="33850"/>
            </a:xfrm>
            <a:custGeom>
              <a:avLst/>
              <a:gdLst/>
              <a:ahLst/>
              <a:cxnLst/>
              <a:rect l="l" t="t" r="r" b="b"/>
              <a:pathLst>
                <a:path w="1003" h="1354" extrusionOk="0">
                  <a:moveTo>
                    <a:pt x="627" y="1203"/>
                  </a:moveTo>
                  <a:cubicBezTo>
                    <a:pt x="627" y="1203"/>
                    <a:pt x="577" y="1078"/>
                    <a:pt x="477" y="1028"/>
                  </a:cubicBezTo>
                  <a:cubicBezTo>
                    <a:pt x="376" y="978"/>
                    <a:pt x="301" y="953"/>
                    <a:pt x="251" y="928"/>
                  </a:cubicBezTo>
                  <a:cubicBezTo>
                    <a:pt x="226" y="903"/>
                    <a:pt x="201" y="852"/>
                    <a:pt x="201" y="802"/>
                  </a:cubicBezTo>
                  <a:cubicBezTo>
                    <a:pt x="201" y="777"/>
                    <a:pt x="226" y="702"/>
                    <a:pt x="251" y="677"/>
                  </a:cubicBezTo>
                  <a:cubicBezTo>
                    <a:pt x="276" y="677"/>
                    <a:pt x="477" y="627"/>
                    <a:pt x="502" y="552"/>
                  </a:cubicBezTo>
                  <a:cubicBezTo>
                    <a:pt x="552" y="476"/>
                    <a:pt x="502" y="476"/>
                    <a:pt x="326" y="401"/>
                  </a:cubicBezTo>
                  <a:cubicBezTo>
                    <a:pt x="176" y="301"/>
                    <a:pt x="101" y="276"/>
                    <a:pt x="76" y="251"/>
                  </a:cubicBezTo>
                  <a:cubicBezTo>
                    <a:pt x="51" y="226"/>
                    <a:pt x="51" y="151"/>
                    <a:pt x="76" y="75"/>
                  </a:cubicBezTo>
                  <a:lnTo>
                    <a:pt x="151" y="0"/>
                  </a:lnTo>
                  <a:cubicBezTo>
                    <a:pt x="151" y="0"/>
                    <a:pt x="0" y="176"/>
                    <a:pt x="126" y="251"/>
                  </a:cubicBezTo>
                  <a:cubicBezTo>
                    <a:pt x="251" y="326"/>
                    <a:pt x="452" y="326"/>
                    <a:pt x="502" y="376"/>
                  </a:cubicBezTo>
                  <a:cubicBezTo>
                    <a:pt x="552" y="426"/>
                    <a:pt x="552" y="451"/>
                    <a:pt x="577" y="426"/>
                  </a:cubicBezTo>
                  <a:cubicBezTo>
                    <a:pt x="602" y="401"/>
                    <a:pt x="652" y="351"/>
                    <a:pt x="677" y="351"/>
                  </a:cubicBezTo>
                  <a:cubicBezTo>
                    <a:pt x="702" y="376"/>
                    <a:pt x="702" y="426"/>
                    <a:pt x="627" y="527"/>
                  </a:cubicBezTo>
                  <a:cubicBezTo>
                    <a:pt x="552" y="602"/>
                    <a:pt x="301" y="727"/>
                    <a:pt x="301" y="802"/>
                  </a:cubicBezTo>
                  <a:cubicBezTo>
                    <a:pt x="326" y="877"/>
                    <a:pt x="477" y="903"/>
                    <a:pt x="552" y="953"/>
                  </a:cubicBezTo>
                  <a:cubicBezTo>
                    <a:pt x="627" y="978"/>
                    <a:pt x="727" y="928"/>
                    <a:pt x="828" y="827"/>
                  </a:cubicBezTo>
                  <a:cubicBezTo>
                    <a:pt x="903" y="727"/>
                    <a:pt x="1003" y="627"/>
                    <a:pt x="1003" y="702"/>
                  </a:cubicBezTo>
                  <a:cubicBezTo>
                    <a:pt x="1003" y="752"/>
                    <a:pt x="727" y="1003"/>
                    <a:pt x="727" y="1128"/>
                  </a:cubicBezTo>
                  <a:cubicBezTo>
                    <a:pt x="752" y="1253"/>
                    <a:pt x="802" y="1278"/>
                    <a:pt x="978" y="1128"/>
                  </a:cubicBezTo>
                  <a:cubicBezTo>
                    <a:pt x="903" y="1228"/>
                    <a:pt x="853" y="1304"/>
                    <a:pt x="777" y="1329"/>
                  </a:cubicBezTo>
                  <a:cubicBezTo>
                    <a:pt x="702" y="1354"/>
                    <a:pt x="627" y="1278"/>
                    <a:pt x="627" y="1203"/>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1146;p49">
              <a:extLst>
                <a:ext uri="{FF2B5EF4-FFF2-40B4-BE49-F238E27FC236}">
                  <a16:creationId xmlns:a16="http://schemas.microsoft.com/office/drawing/2014/main" id="{5DBA0680-8493-634E-C337-AC4D08269DAA}"/>
                </a:ext>
              </a:extLst>
            </p:cNvPr>
            <p:cNvSpPr/>
            <p:nvPr/>
          </p:nvSpPr>
          <p:spPr>
            <a:xfrm>
              <a:off x="1628575" y="1409800"/>
              <a:ext cx="13825" cy="6925"/>
            </a:xfrm>
            <a:custGeom>
              <a:avLst/>
              <a:gdLst/>
              <a:ahLst/>
              <a:cxnLst/>
              <a:rect l="l" t="t" r="r" b="b"/>
              <a:pathLst>
                <a:path w="553" h="277" extrusionOk="0">
                  <a:moveTo>
                    <a:pt x="51" y="51"/>
                  </a:moveTo>
                  <a:cubicBezTo>
                    <a:pt x="26" y="101"/>
                    <a:pt x="1" y="151"/>
                    <a:pt x="101" y="176"/>
                  </a:cubicBezTo>
                  <a:cubicBezTo>
                    <a:pt x="176" y="201"/>
                    <a:pt x="251" y="176"/>
                    <a:pt x="301" y="201"/>
                  </a:cubicBezTo>
                  <a:cubicBezTo>
                    <a:pt x="352" y="226"/>
                    <a:pt x="402" y="276"/>
                    <a:pt x="452" y="251"/>
                  </a:cubicBezTo>
                  <a:cubicBezTo>
                    <a:pt x="502" y="251"/>
                    <a:pt x="552" y="201"/>
                    <a:pt x="552" y="176"/>
                  </a:cubicBezTo>
                  <a:cubicBezTo>
                    <a:pt x="552" y="151"/>
                    <a:pt x="502" y="101"/>
                    <a:pt x="402" y="76"/>
                  </a:cubicBezTo>
                  <a:cubicBezTo>
                    <a:pt x="327" y="51"/>
                    <a:pt x="226" y="0"/>
                    <a:pt x="151" y="0"/>
                  </a:cubicBezTo>
                  <a:cubicBezTo>
                    <a:pt x="76" y="0"/>
                    <a:pt x="51" y="51"/>
                    <a:pt x="51" y="5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1147;p49">
              <a:extLst>
                <a:ext uri="{FF2B5EF4-FFF2-40B4-BE49-F238E27FC236}">
                  <a16:creationId xmlns:a16="http://schemas.microsoft.com/office/drawing/2014/main" id="{62D9AC26-FF75-77AE-5E8B-34D13C6F9B81}"/>
                </a:ext>
              </a:extLst>
            </p:cNvPr>
            <p:cNvSpPr/>
            <p:nvPr/>
          </p:nvSpPr>
          <p:spPr>
            <a:xfrm>
              <a:off x="1609150" y="1431100"/>
              <a:ext cx="31975" cy="30100"/>
            </a:xfrm>
            <a:custGeom>
              <a:avLst/>
              <a:gdLst/>
              <a:ahLst/>
              <a:cxnLst/>
              <a:rect l="l" t="t" r="r" b="b"/>
              <a:pathLst>
                <a:path w="1279" h="1204" extrusionOk="0">
                  <a:moveTo>
                    <a:pt x="452" y="1053"/>
                  </a:moveTo>
                  <a:cubicBezTo>
                    <a:pt x="452" y="1053"/>
                    <a:pt x="402" y="928"/>
                    <a:pt x="301" y="878"/>
                  </a:cubicBezTo>
                  <a:cubicBezTo>
                    <a:pt x="176" y="803"/>
                    <a:pt x="126" y="803"/>
                    <a:pt x="76" y="778"/>
                  </a:cubicBezTo>
                  <a:cubicBezTo>
                    <a:pt x="26" y="752"/>
                    <a:pt x="1" y="702"/>
                    <a:pt x="1" y="652"/>
                  </a:cubicBezTo>
                  <a:cubicBezTo>
                    <a:pt x="1" y="602"/>
                    <a:pt x="26" y="527"/>
                    <a:pt x="51" y="527"/>
                  </a:cubicBezTo>
                  <a:cubicBezTo>
                    <a:pt x="352" y="477"/>
                    <a:pt x="477" y="326"/>
                    <a:pt x="577" y="76"/>
                  </a:cubicBezTo>
                  <a:cubicBezTo>
                    <a:pt x="577" y="76"/>
                    <a:pt x="602" y="76"/>
                    <a:pt x="602" y="76"/>
                  </a:cubicBezTo>
                  <a:cubicBezTo>
                    <a:pt x="627" y="51"/>
                    <a:pt x="677" y="1"/>
                    <a:pt x="703" y="101"/>
                  </a:cubicBezTo>
                  <a:cubicBezTo>
                    <a:pt x="753" y="226"/>
                    <a:pt x="928" y="151"/>
                    <a:pt x="1028" y="251"/>
                  </a:cubicBezTo>
                  <a:cubicBezTo>
                    <a:pt x="1129" y="376"/>
                    <a:pt x="1154" y="427"/>
                    <a:pt x="1204" y="502"/>
                  </a:cubicBezTo>
                  <a:cubicBezTo>
                    <a:pt x="1254" y="552"/>
                    <a:pt x="1279" y="577"/>
                    <a:pt x="1229" y="602"/>
                  </a:cubicBezTo>
                  <a:cubicBezTo>
                    <a:pt x="1204" y="652"/>
                    <a:pt x="978" y="727"/>
                    <a:pt x="853" y="878"/>
                  </a:cubicBezTo>
                  <a:cubicBezTo>
                    <a:pt x="728" y="1028"/>
                    <a:pt x="677" y="1153"/>
                    <a:pt x="577" y="1179"/>
                  </a:cubicBezTo>
                  <a:cubicBezTo>
                    <a:pt x="502" y="1204"/>
                    <a:pt x="452" y="1128"/>
                    <a:pt x="452" y="10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1148;p49">
              <a:extLst>
                <a:ext uri="{FF2B5EF4-FFF2-40B4-BE49-F238E27FC236}">
                  <a16:creationId xmlns:a16="http://schemas.microsoft.com/office/drawing/2014/main" id="{A0FEAA1B-65BE-F367-FCEC-C338136B80EC}"/>
                </a:ext>
              </a:extLst>
            </p:cNvPr>
            <p:cNvSpPr/>
            <p:nvPr/>
          </p:nvSpPr>
          <p:spPr>
            <a:xfrm>
              <a:off x="1609150" y="1442375"/>
              <a:ext cx="20700" cy="18825"/>
            </a:xfrm>
            <a:custGeom>
              <a:avLst/>
              <a:gdLst/>
              <a:ahLst/>
              <a:cxnLst/>
              <a:rect l="l" t="t" r="r" b="b"/>
              <a:pathLst>
                <a:path w="828" h="753" extrusionOk="0">
                  <a:moveTo>
                    <a:pt x="452" y="602"/>
                  </a:moveTo>
                  <a:cubicBezTo>
                    <a:pt x="452" y="602"/>
                    <a:pt x="402" y="477"/>
                    <a:pt x="301" y="427"/>
                  </a:cubicBezTo>
                  <a:cubicBezTo>
                    <a:pt x="176" y="352"/>
                    <a:pt x="126" y="352"/>
                    <a:pt x="76" y="327"/>
                  </a:cubicBezTo>
                  <a:cubicBezTo>
                    <a:pt x="26" y="301"/>
                    <a:pt x="1" y="251"/>
                    <a:pt x="1" y="201"/>
                  </a:cubicBezTo>
                  <a:cubicBezTo>
                    <a:pt x="1" y="151"/>
                    <a:pt x="26" y="76"/>
                    <a:pt x="51" y="76"/>
                  </a:cubicBezTo>
                  <a:cubicBezTo>
                    <a:pt x="76" y="76"/>
                    <a:pt x="201" y="51"/>
                    <a:pt x="276" y="1"/>
                  </a:cubicBezTo>
                  <a:cubicBezTo>
                    <a:pt x="377" y="76"/>
                    <a:pt x="101" y="101"/>
                    <a:pt x="126" y="201"/>
                  </a:cubicBezTo>
                  <a:cubicBezTo>
                    <a:pt x="151" y="276"/>
                    <a:pt x="301" y="301"/>
                    <a:pt x="352" y="327"/>
                  </a:cubicBezTo>
                  <a:cubicBezTo>
                    <a:pt x="427" y="377"/>
                    <a:pt x="552" y="327"/>
                    <a:pt x="627" y="226"/>
                  </a:cubicBezTo>
                  <a:cubicBezTo>
                    <a:pt x="728" y="126"/>
                    <a:pt x="828" y="26"/>
                    <a:pt x="828" y="76"/>
                  </a:cubicBezTo>
                  <a:cubicBezTo>
                    <a:pt x="828" y="151"/>
                    <a:pt x="527" y="377"/>
                    <a:pt x="552" y="527"/>
                  </a:cubicBezTo>
                  <a:cubicBezTo>
                    <a:pt x="577" y="652"/>
                    <a:pt x="627" y="652"/>
                    <a:pt x="778" y="527"/>
                  </a:cubicBezTo>
                  <a:cubicBezTo>
                    <a:pt x="703" y="627"/>
                    <a:pt x="652" y="702"/>
                    <a:pt x="577" y="728"/>
                  </a:cubicBezTo>
                  <a:cubicBezTo>
                    <a:pt x="527" y="753"/>
                    <a:pt x="452" y="677"/>
                    <a:pt x="452" y="602"/>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1149;p49">
              <a:extLst>
                <a:ext uri="{FF2B5EF4-FFF2-40B4-BE49-F238E27FC236}">
                  <a16:creationId xmlns:a16="http://schemas.microsoft.com/office/drawing/2014/main" id="{8ECADC52-A6AD-772C-AD7F-63E60F2152C9}"/>
                </a:ext>
              </a:extLst>
            </p:cNvPr>
            <p:cNvSpPr/>
            <p:nvPr/>
          </p:nvSpPr>
          <p:spPr>
            <a:xfrm>
              <a:off x="1589100" y="1449275"/>
              <a:ext cx="31975" cy="30100"/>
            </a:xfrm>
            <a:custGeom>
              <a:avLst/>
              <a:gdLst/>
              <a:ahLst/>
              <a:cxnLst/>
              <a:rect l="l" t="t" r="r" b="b"/>
              <a:pathLst>
                <a:path w="1279" h="1204" extrusionOk="0">
                  <a:moveTo>
                    <a:pt x="427" y="1053"/>
                  </a:moveTo>
                  <a:cubicBezTo>
                    <a:pt x="427" y="1053"/>
                    <a:pt x="402" y="928"/>
                    <a:pt x="276" y="878"/>
                  </a:cubicBezTo>
                  <a:cubicBezTo>
                    <a:pt x="176" y="827"/>
                    <a:pt x="126" y="802"/>
                    <a:pt x="76" y="777"/>
                  </a:cubicBezTo>
                  <a:cubicBezTo>
                    <a:pt x="26" y="777"/>
                    <a:pt x="1" y="702"/>
                    <a:pt x="1" y="652"/>
                  </a:cubicBezTo>
                  <a:cubicBezTo>
                    <a:pt x="1" y="627"/>
                    <a:pt x="26" y="552"/>
                    <a:pt x="51" y="527"/>
                  </a:cubicBezTo>
                  <a:cubicBezTo>
                    <a:pt x="327" y="477"/>
                    <a:pt x="477" y="351"/>
                    <a:pt x="552" y="76"/>
                  </a:cubicBezTo>
                  <a:cubicBezTo>
                    <a:pt x="577" y="76"/>
                    <a:pt x="602" y="76"/>
                    <a:pt x="602" y="76"/>
                  </a:cubicBezTo>
                  <a:cubicBezTo>
                    <a:pt x="627" y="51"/>
                    <a:pt x="652" y="0"/>
                    <a:pt x="702" y="126"/>
                  </a:cubicBezTo>
                  <a:cubicBezTo>
                    <a:pt x="728" y="226"/>
                    <a:pt x="928" y="151"/>
                    <a:pt x="1028" y="276"/>
                  </a:cubicBezTo>
                  <a:cubicBezTo>
                    <a:pt x="1129" y="376"/>
                    <a:pt x="1129" y="452"/>
                    <a:pt x="1204" y="502"/>
                  </a:cubicBezTo>
                  <a:cubicBezTo>
                    <a:pt x="1254" y="552"/>
                    <a:pt x="1279" y="577"/>
                    <a:pt x="1229" y="627"/>
                  </a:cubicBezTo>
                  <a:cubicBezTo>
                    <a:pt x="1204" y="652"/>
                    <a:pt x="953" y="752"/>
                    <a:pt x="853" y="878"/>
                  </a:cubicBezTo>
                  <a:cubicBezTo>
                    <a:pt x="728" y="1028"/>
                    <a:pt x="652" y="1153"/>
                    <a:pt x="577" y="1178"/>
                  </a:cubicBezTo>
                  <a:cubicBezTo>
                    <a:pt x="502" y="1203"/>
                    <a:pt x="452" y="1128"/>
                    <a:pt x="427" y="10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1150;p49">
              <a:extLst>
                <a:ext uri="{FF2B5EF4-FFF2-40B4-BE49-F238E27FC236}">
                  <a16:creationId xmlns:a16="http://schemas.microsoft.com/office/drawing/2014/main" id="{BD8259C5-5F34-80EA-7108-DA4CAD4EB30B}"/>
                </a:ext>
              </a:extLst>
            </p:cNvPr>
            <p:cNvSpPr/>
            <p:nvPr/>
          </p:nvSpPr>
          <p:spPr>
            <a:xfrm>
              <a:off x="1589100" y="1461175"/>
              <a:ext cx="20075" cy="18200"/>
            </a:xfrm>
            <a:custGeom>
              <a:avLst/>
              <a:gdLst/>
              <a:ahLst/>
              <a:cxnLst/>
              <a:rect l="l" t="t" r="r" b="b"/>
              <a:pathLst>
                <a:path w="803" h="728" extrusionOk="0">
                  <a:moveTo>
                    <a:pt x="427" y="577"/>
                  </a:moveTo>
                  <a:cubicBezTo>
                    <a:pt x="427" y="577"/>
                    <a:pt x="402" y="452"/>
                    <a:pt x="276" y="402"/>
                  </a:cubicBezTo>
                  <a:cubicBezTo>
                    <a:pt x="176" y="351"/>
                    <a:pt x="126" y="326"/>
                    <a:pt x="76" y="301"/>
                  </a:cubicBezTo>
                  <a:cubicBezTo>
                    <a:pt x="26" y="301"/>
                    <a:pt x="1" y="226"/>
                    <a:pt x="1" y="176"/>
                  </a:cubicBezTo>
                  <a:cubicBezTo>
                    <a:pt x="1" y="151"/>
                    <a:pt x="26" y="76"/>
                    <a:pt x="51" y="51"/>
                  </a:cubicBezTo>
                  <a:cubicBezTo>
                    <a:pt x="76" y="51"/>
                    <a:pt x="201" y="26"/>
                    <a:pt x="276" y="1"/>
                  </a:cubicBezTo>
                  <a:cubicBezTo>
                    <a:pt x="377" y="51"/>
                    <a:pt x="101" y="76"/>
                    <a:pt x="126" y="176"/>
                  </a:cubicBezTo>
                  <a:cubicBezTo>
                    <a:pt x="126" y="251"/>
                    <a:pt x="276" y="276"/>
                    <a:pt x="352" y="326"/>
                  </a:cubicBezTo>
                  <a:cubicBezTo>
                    <a:pt x="427" y="351"/>
                    <a:pt x="552" y="301"/>
                    <a:pt x="627" y="201"/>
                  </a:cubicBezTo>
                  <a:cubicBezTo>
                    <a:pt x="702" y="101"/>
                    <a:pt x="803" y="26"/>
                    <a:pt x="803" y="76"/>
                  </a:cubicBezTo>
                  <a:cubicBezTo>
                    <a:pt x="803" y="126"/>
                    <a:pt x="527" y="377"/>
                    <a:pt x="527" y="502"/>
                  </a:cubicBezTo>
                  <a:cubicBezTo>
                    <a:pt x="552" y="652"/>
                    <a:pt x="627" y="652"/>
                    <a:pt x="778" y="502"/>
                  </a:cubicBezTo>
                  <a:cubicBezTo>
                    <a:pt x="702" y="602"/>
                    <a:pt x="652" y="677"/>
                    <a:pt x="577" y="702"/>
                  </a:cubicBezTo>
                  <a:cubicBezTo>
                    <a:pt x="502" y="727"/>
                    <a:pt x="452" y="652"/>
                    <a:pt x="427" y="57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1151;p49">
              <a:extLst>
                <a:ext uri="{FF2B5EF4-FFF2-40B4-BE49-F238E27FC236}">
                  <a16:creationId xmlns:a16="http://schemas.microsoft.com/office/drawing/2014/main" id="{91A47DDD-B7F3-C5C9-EBB3-E36959A5E9A6}"/>
                </a:ext>
              </a:extLst>
            </p:cNvPr>
            <p:cNvSpPr/>
            <p:nvPr/>
          </p:nvSpPr>
          <p:spPr>
            <a:xfrm>
              <a:off x="1572200" y="1467450"/>
              <a:ext cx="26325" cy="24450"/>
            </a:xfrm>
            <a:custGeom>
              <a:avLst/>
              <a:gdLst/>
              <a:ahLst/>
              <a:cxnLst/>
              <a:rect l="l" t="t" r="r" b="b"/>
              <a:pathLst>
                <a:path w="1053" h="978" extrusionOk="0">
                  <a:moveTo>
                    <a:pt x="376" y="852"/>
                  </a:moveTo>
                  <a:cubicBezTo>
                    <a:pt x="376" y="852"/>
                    <a:pt x="326" y="752"/>
                    <a:pt x="251" y="702"/>
                  </a:cubicBezTo>
                  <a:cubicBezTo>
                    <a:pt x="150" y="677"/>
                    <a:pt x="100" y="652"/>
                    <a:pt x="75" y="627"/>
                  </a:cubicBezTo>
                  <a:cubicBezTo>
                    <a:pt x="25" y="627"/>
                    <a:pt x="0" y="552"/>
                    <a:pt x="0" y="527"/>
                  </a:cubicBezTo>
                  <a:cubicBezTo>
                    <a:pt x="25" y="501"/>
                    <a:pt x="25" y="426"/>
                    <a:pt x="50" y="426"/>
                  </a:cubicBezTo>
                  <a:cubicBezTo>
                    <a:pt x="276" y="376"/>
                    <a:pt x="401" y="276"/>
                    <a:pt x="476" y="50"/>
                  </a:cubicBezTo>
                  <a:cubicBezTo>
                    <a:pt x="501" y="50"/>
                    <a:pt x="501" y="50"/>
                    <a:pt x="501" y="50"/>
                  </a:cubicBezTo>
                  <a:cubicBezTo>
                    <a:pt x="526" y="25"/>
                    <a:pt x="551" y="0"/>
                    <a:pt x="576" y="75"/>
                  </a:cubicBezTo>
                  <a:cubicBezTo>
                    <a:pt x="627" y="176"/>
                    <a:pt x="777" y="126"/>
                    <a:pt x="852" y="201"/>
                  </a:cubicBezTo>
                  <a:cubicBezTo>
                    <a:pt x="952" y="301"/>
                    <a:pt x="952" y="351"/>
                    <a:pt x="1003" y="401"/>
                  </a:cubicBezTo>
                  <a:cubicBezTo>
                    <a:pt x="1053" y="451"/>
                    <a:pt x="1053" y="451"/>
                    <a:pt x="1028" y="501"/>
                  </a:cubicBezTo>
                  <a:cubicBezTo>
                    <a:pt x="1003" y="527"/>
                    <a:pt x="802" y="602"/>
                    <a:pt x="702" y="727"/>
                  </a:cubicBezTo>
                  <a:cubicBezTo>
                    <a:pt x="627" y="827"/>
                    <a:pt x="551" y="928"/>
                    <a:pt x="501" y="953"/>
                  </a:cubicBezTo>
                  <a:cubicBezTo>
                    <a:pt x="426" y="978"/>
                    <a:pt x="376" y="928"/>
                    <a:pt x="376" y="85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1152;p49">
              <a:extLst>
                <a:ext uri="{FF2B5EF4-FFF2-40B4-BE49-F238E27FC236}">
                  <a16:creationId xmlns:a16="http://schemas.microsoft.com/office/drawing/2014/main" id="{00EAE04C-DD99-0585-C871-F7DED6F11971}"/>
                </a:ext>
              </a:extLst>
            </p:cNvPr>
            <p:cNvSpPr/>
            <p:nvPr/>
          </p:nvSpPr>
          <p:spPr>
            <a:xfrm>
              <a:off x="1572200" y="1476850"/>
              <a:ext cx="16925" cy="15050"/>
            </a:xfrm>
            <a:custGeom>
              <a:avLst/>
              <a:gdLst/>
              <a:ahLst/>
              <a:cxnLst/>
              <a:rect l="l" t="t" r="r" b="b"/>
              <a:pathLst>
                <a:path w="677" h="602" extrusionOk="0">
                  <a:moveTo>
                    <a:pt x="376" y="476"/>
                  </a:moveTo>
                  <a:cubicBezTo>
                    <a:pt x="376" y="476"/>
                    <a:pt x="326" y="376"/>
                    <a:pt x="251" y="326"/>
                  </a:cubicBezTo>
                  <a:cubicBezTo>
                    <a:pt x="150" y="301"/>
                    <a:pt x="100" y="276"/>
                    <a:pt x="75" y="251"/>
                  </a:cubicBezTo>
                  <a:cubicBezTo>
                    <a:pt x="25" y="251"/>
                    <a:pt x="0" y="176"/>
                    <a:pt x="0" y="151"/>
                  </a:cubicBezTo>
                  <a:cubicBezTo>
                    <a:pt x="25" y="125"/>
                    <a:pt x="25" y="50"/>
                    <a:pt x="50" y="50"/>
                  </a:cubicBezTo>
                  <a:cubicBezTo>
                    <a:pt x="75" y="50"/>
                    <a:pt x="175" y="25"/>
                    <a:pt x="226" y="0"/>
                  </a:cubicBezTo>
                  <a:cubicBezTo>
                    <a:pt x="301" y="50"/>
                    <a:pt x="75" y="75"/>
                    <a:pt x="100" y="151"/>
                  </a:cubicBezTo>
                  <a:cubicBezTo>
                    <a:pt x="125" y="201"/>
                    <a:pt x="251" y="226"/>
                    <a:pt x="301" y="276"/>
                  </a:cubicBezTo>
                  <a:cubicBezTo>
                    <a:pt x="351" y="301"/>
                    <a:pt x="451" y="251"/>
                    <a:pt x="526" y="176"/>
                  </a:cubicBezTo>
                  <a:cubicBezTo>
                    <a:pt x="602" y="100"/>
                    <a:pt x="677" y="25"/>
                    <a:pt x="677" y="50"/>
                  </a:cubicBezTo>
                  <a:cubicBezTo>
                    <a:pt x="677" y="100"/>
                    <a:pt x="451" y="301"/>
                    <a:pt x="451" y="426"/>
                  </a:cubicBezTo>
                  <a:cubicBezTo>
                    <a:pt x="476" y="526"/>
                    <a:pt x="526" y="526"/>
                    <a:pt x="652" y="426"/>
                  </a:cubicBezTo>
                  <a:cubicBezTo>
                    <a:pt x="576" y="501"/>
                    <a:pt x="551" y="577"/>
                    <a:pt x="501" y="577"/>
                  </a:cubicBezTo>
                  <a:cubicBezTo>
                    <a:pt x="426" y="602"/>
                    <a:pt x="376" y="552"/>
                    <a:pt x="376" y="47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1153;p49">
              <a:extLst>
                <a:ext uri="{FF2B5EF4-FFF2-40B4-BE49-F238E27FC236}">
                  <a16:creationId xmlns:a16="http://schemas.microsoft.com/office/drawing/2014/main" id="{03EDA2ED-CE62-4C19-978C-9E4F8DA93A5B}"/>
                </a:ext>
              </a:extLst>
            </p:cNvPr>
            <p:cNvSpPr/>
            <p:nvPr/>
          </p:nvSpPr>
          <p:spPr>
            <a:xfrm>
              <a:off x="1555900" y="1483100"/>
              <a:ext cx="24450" cy="20075"/>
            </a:xfrm>
            <a:custGeom>
              <a:avLst/>
              <a:gdLst/>
              <a:ahLst/>
              <a:cxnLst/>
              <a:rect l="l" t="t" r="r" b="b"/>
              <a:pathLst>
                <a:path w="978" h="803" extrusionOk="0">
                  <a:moveTo>
                    <a:pt x="552" y="1"/>
                  </a:moveTo>
                  <a:cubicBezTo>
                    <a:pt x="552" y="1"/>
                    <a:pt x="727" y="51"/>
                    <a:pt x="827" y="176"/>
                  </a:cubicBezTo>
                  <a:cubicBezTo>
                    <a:pt x="928" y="276"/>
                    <a:pt x="978" y="377"/>
                    <a:pt x="953" y="452"/>
                  </a:cubicBezTo>
                  <a:cubicBezTo>
                    <a:pt x="903" y="527"/>
                    <a:pt x="401" y="803"/>
                    <a:pt x="326" y="803"/>
                  </a:cubicBezTo>
                  <a:cubicBezTo>
                    <a:pt x="276" y="803"/>
                    <a:pt x="251" y="652"/>
                    <a:pt x="201" y="602"/>
                  </a:cubicBezTo>
                  <a:cubicBezTo>
                    <a:pt x="151" y="577"/>
                    <a:pt x="0" y="477"/>
                    <a:pt x="76" y="377"/>
                  </a:cubicBezTo>
                  <a:cubicBezTo>
                    <a:pt x="176" y="302"/>
                    <a:pt x="552" y="1"/>
                    <a:pt x="5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1154;p49">
              <a:extLst>
                <a:ext uri="{FF2B5EF4-FFF2-40B4-BE49-F238E27FC236}">
                  <a16:creationId xmlns:a16="http://schemas.microsoft.com/office/drawing/2014/main" id="{6C8180E2-AE31-2FF5-7E40-E532ECF996E6}"/>
                </a:ext>
              </a:extLst>
            </p:cNvPr>
            <p:cNvSpPr/>
            <p:nvPr/>
          </p:nvSpPr>
          <p:spPr>
            <a:xfrm>
              <a:off x="1561525" y="1486875"/>
              <a:ext cx="18825" cy="16300"/>
            </a:xfrm>
            <a:custGeom>
              <a:avLst/>
              <a:gdLst/>
              <a:ahLst/>
              <a:cxnLst/>
              <a:rect l="l" t="t" r="r" b="b"/>
              <a:pathLst>
                <a:path w="753" h="652" extrusionOk="0">
                  <a:moveTo>
                    <a:pt x="577" y="0"/>
                  </a:moveTo>
                  <a:cubicBezTo>
                    <a:pt x="602" y="0"/>
                    <a:pt x="602" y="0"/>
                    <a:pt x="602" y="25"/>
                  </a:cubicBezTo>
                  <a:cubicBezTo>
                    <a:pt x="703" y="125"/>
                    <a:pt x="753" y="226"/>
                    <a:pt x="728" y="301"/>
                  </a:cubicBezTo>
                  <a:cubicBezTo>
                    <a:pt x="678" y="376"/>
                    <a:pt x="176" y="652"/>
                    <a:pt x="101" y="652"/>
                  </a:cubicBezTo>
                  <a:cubicBezTo>
                    <a:pt x="51" y="652"/>
                    <a:pt x="26" y="526"/>
                    <a:pt x="1" y="476"/>
                  </a:cubicBezTo>
                  <a:cubicBezTo>
                    <a:pt x="26" y="501"/>
                    <a:pt x="101" y="526"/>
                    <a:pt x="176" y="501"/>
                  </a:cubicBezTo>
                  <a:cubicBezTo>
                    <a:pt x="277" y="476"/>
                    <a:pt x="477" y="351"/>
                    <a:pt x="552" y="251"/>
                  </a:cubicBezTo>
                  <a:cubicBezTo>
                    <a:pt x="602" y="151"/>
                    <a:pt x="602" y="50"/>
                    <a:pt x="577"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1155;p49">
              <a:extLst>
                <a:ext uri="{FF2B5EF4-FFF2-40B4-BE49-F238E27FC236}">
                  <a16:creationId xmlns:a16="http://schemas.microsoft.com/office/drawing/2014/main" id="{E426B85B-E19A-DB14-332F-757E5D903427}"/>
                </a:ext>
              </a:extLst>
            </p:cNvPr>
            <p:cNvSpPr/>
            <p:nvPr/>
          </p:nvSpPr>
          <p:spPr>
            <a:xfrm>
              <a:off x="1540850" y="1495650"/>
              <a:ext cx="22600" cy="18800"/>
            </a:xfrm>
            <a:custGeom>
              <a:avLst/>
              <a:gdLst/>
              <a:ahLst/>
              <a:cxnLst/>
              <a:rect l="l" t="t" r="r" b="b"/>
              <a:pathLst>
                <a:path w="904" h="752" extrusionOk="0">
                  <a:moveTo>
                    <a:pt x="477" y="0"/>
                  </a:moveTo>
                  <a:cubicBezTo>
                    <a:pt x="477" y="0"/>
                    <a:pt x="627" y="0"/>
                    <a:pt x="728" y="125"/>
                  </a:cubicBezTo>
                  <a:cubicBezTo>
                    <a:pt x="853" y="226"/>
                    <a:pt x="903" y="326"/>
                    <a:pt x="853" y="401"/>
                  </a:cubicBezTo>
                  <a:cubicBezTo>
                    <a:pt x="803" y="476"/>
                    <a:pt x="302" y="752"/>
                    <a:pt x="252" y="752"/>
                  </a:cubicBezTo>
                  <a:cubicBezTo>
                    <a:pt x="176" y="752"/>
                    <a:pt x="151" y="602"/>
                    <a:pt x="101" y="551"/>
                  </a:cubicBezTo>
                  <a:cubicBezTo>
                    <a:pt x="51" y="526"/>
                    <a:pt x="1" y="451"/>
                    <a:pt x="76" y="376"/>
                  </a:cubicBezTo>
                  <a:cubicBezTo>
                    <a:pt x="176" y="276"/>
                    <a:pt x="477"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1156;p49">
              <a:extLst>
                <a:ext uri="{FF2B5EF4-FFF2-40B4-BE49-F238E27FC236}">
                  <a16:creationId xmlns:a16="http://schemas.microsoft.com/office/drawing/2014/main" id="{52442C30-B7A9-5988-A1EF-C85557105A89}"/>
                </a:ext>
              </a:extLst>
            </p:cNvPr>
            <p:cNvSpPr/>
            <p:nvPr/>
          </p:nvSpPr>
          <p:spPr>
            <a:xfrm>
              <a:off x="1543375" y="1496275"/>
              <a:ext cx="20075" cy="18175"/>
            </a:xfrm>
            <a:custGeom>
              <a:avLst/>
              <a:gdLst/>
              <a:ahLst/>
              <a:cxnLst/>
              <a:rect l="l" t="t" r="r" b="b"/>
              <a:pathLst>
                <a:path w="803" h="727" extrusionOk="0">
                  <a:moveTo>
                    <a:pt x="526" y="0"/>
                  </a:moveTo>
                  <a:cubicBezTo>
                    <a:pt x="552" y="25"/>
                    <a:pt x="602" y="50"/>
                    <a:pt x="627" y="100"/>
                  </a:cubicBezTo>
                  <a:cubicBezTo>
                    <a:pt x="752" y="201"/>
                    <a:pt x="802" y="301"/>
                    <a:pt x="752" y="376"/>
                  </a:cubicBezTo>
                  <a:cubicBezTo>
                    <a:pt x="702" y="451"/>
                    <a:pt x="201" y="727"/>
                    <a:pt x="151" y="727"/>
                  </a:cubicBezTo>
                  <a:cubicBezTo>
                    <a:pt x="75" y="727"/>
                    <a:pt x="50" y="577"/>
                    <a:pt x="0" y="526"/>
                  </a:cubicBezTo>
                  <a:cubicBezTo>
                    <a:pt x="50" y="551"/>
                    <a:pt x="100" y="602"/>
                    <a:pt x="176" y="602"/>
                  </a:cubicBezTo>
                  <a:cubicBezTo>
                    <a:pt x="301" y="577"/>
                    <a:pt x="476" y="426"/>
                    <a:pt x="552" y="326"/>
                  </a:cubicBezTo>
                  <a:cubicBezTo>
                    <a:pt x="627" y="226"/>
                    <a:pt x="577" y="75"/>
                    <a:pt x="526"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1157;p49">
              <a:extLst>
                <a:ext uri="{FF2B5EF4-FFF2-40B4-BE49-F238E27FC236}">
                  <a16:creationId xmlns:a16="http://schemas.microsoft.com/office/drawing/2014/main" id="{0449A917-462D-BB1A-1506-71D7BB4B7633}"/>
                </a:ext>
              </a:extLst>
            </p:cNvPr>
            <p:cNvSpPr/>
            <p:nvPr/>
          </p:nvSpPr>
          <p:spPr>
            <a:xfrm>
              <a:off x="1469425" y="1508175"/>
              <a:ext cx="75850" cy="45125"/>
            </a:xfrm>
            <a:custGeom>
              <a:avLst/>
              <a:gdLst/>
              <a:ahLst/>
              <a:cxnLst/>
              <a:rect l="l" t="t" r="r" b="b"/>
              <a:pathLst>
                <a:path w="3034" h="1805" extrusionOk="0">
                  <a:moveTo>
                    <a:pt x="276" y="1554"/>
                  </a:moveTo>
                  <a:cubicBezTo>
                    <a:pt x="276" y="1554"/>
                    <a:pt x="903" y="1203"/>
                    <a:pt x="1580" y="752"/>
                  </a:cubicBezTo>
                  <a:cubicBezTo>
                    <a:pt x="2281" y="301"/>
                    <a:pt x="2758" y="0"/>
                    <a:pt x="2783" y="25"/>
                  </a:cubicBezTo>
                  <a:cubicBezTo>
                    <a:pt x="2833" y="25"/>
                    <a:pt x="3033" y="301"/>
                    <a:pt x="2958" y="376"/>
                  </a:cubicBezTo>
                  <a:cubicBezTo>
                    <a:pt x="2883" y="451"/>
                    <a:pt x="1329" y="1379"/>
                    <a:pt x="828" y="1579"/>
                  </a:cubicBezTo>
                  <a:cubicBezTo>
                    <a:pt x="327" y="1805"/>
                    <a:pt x="1" y="1705"/>
                    <a:pt x="276" y="155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1158;p49">
              <a:extLst>
                <a:ext uri="{FF2B5EF4-FFF2-40B4-BE49-F238E27FC236}">
                  <a16:creationId xmlns:a16="http://schemas.microsoft.com/office/drawing/2014/main" id="{07815833-9F8A-45FE-34A1-05509EFB39B2}"/>
                </a:ext>
              </a:extLst>
            </p:cNvPr>
            <p:cNvSpPr/>
            <p:nvPr/>
          </p:nvSpPr>
          <p:spPr>
            <a:xfrm>
              <a:off x="1472575" y="1511925"/>
              <a:ext cx="71450" cy="40125"/>
            </a:xfrm>
            <a:custGeom>
              <a:avLst/>
              <a:gdLst/>
              <a:ahLst/>
              <a:cxnLst/>
              <a:rect l="l" t="t" r="r" b="b"/>
              <a:pathLst>
                <a:path w="2858" h="1605" extrusionOk="0">
                  <a:moveTo>
                    <a:pt x="2757" y="1"/>
                  </a:moveTo>
                  <a:cubicBezTo>
                    <a:pt x="2832" y="76"/>
                    <a:pt x="2857" y="176"/>
                    <a:pt x="2832" y="226"/>
                  </a:cubicBezTo>
                  <a:cubicBezTo>
                    <a:pt x="2757" y="301"/>
                    <a:pt x="1203" y="1229"/>
                    <a:pt x="702" y="1429"/>
                  </a:cubicBezTo>
                  <a:cubicBezTo>
                    <a:pt x="301" y="1605"/>
                    <a:pt x="0" y="1580"/>
                    <a:pt x="75" y="1479"/>
                  </a:cubicBezTo>
                  <a:cubicBezTo>
                    <a:pt x="150" y="1479"/>
                    <a:pt x="426" y="1479"/>
                    <a:pt x="1028" y="1154"/>
                  </a:cubicBezTo>
                  <a:cubicBezTo>
                    <a:pt x="1704" y="803"/>
                    <a:pt x="2607" y="251"/>
                    <a:pt x="2757"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1159;p49">
              <a:extLst>
                <a:ext uri="{FF2B5EF4-FFF2-40B4-BE49-F238E27FC236}">
                  <a16:creationId xmlns:a16="http://schemas.microsoft.com/office/drawing/2014/main" id="{2ADA1117-B051-9BF2-D675-7D3F1DB952CD}"/>
                </a:ext>
              </a:extLst>
            </p:cNvPr>
            <p:cNvSpPr/>
            <p:nvPr/>
          </p:nvSpPr>
          <p:spPr>
            <a:xfrm>
              <a:off x="2107900" y="1491875"/>
              <a:ext cx="62675" cy="198025"/>
            </a:xfrm>
            <a:custGeom>
              <a:avLst/>
              <a:gdLst/>
              <a:ahLst/>
              <a:cxnLst/>
              <a:rect l="l" t="t" r="r" b="b"/>
              <a:pathLst>
                <a:path w="2507" h="7921" extrusionOk="0">
                  <a:moveTo>
                    <a:pt x="1956" y="1705"/>
                  </a:moveTo>
                  <a:cubicBezTo>
                    <a:pt x="2156" y="602"/>
                    <a:pt x="2507" y="352"/>
                    <a:pt x="2181" y="176"/>
                  </a:cubicBezTo>
                  <a:cubicBezTo>
                    <a:pt x="1830" y="1"/>
                    <a:pt x="1630" y="502"/>
                    <a:pt x="1304" y="527"/>
                  </a:cubicBezTo>
                  <a:cubicBezTo>
                    <a:pt x="953" y="527"/>
                    <a:pt x="377" y="326"/>
                    <a:pt x="352" y="1179"/>
                  </a:cubicBezTo>
                  <a:cubicBezTo>
                    <a:pt x="326" y="2031"/>
                    <a:pt x="1" y="2732"/>
                    <a:pt x="201" y="4738"/>
                  </a:cubicBezTo>
                  <a:cubicBezTo>
                    <a:pt x="402" y="6717"/>
                    <a:pt x="402" y="7545"/>
                    <a:pt x="727" y="7745"/>
                  </a:cubicBezTo>
                  <a:cubicBezTo>
                    <a:pt x="1078" y="7920"/>
                    <a:pt x="1479" y="7570"/>
                    <a:pt x="1730" y="7595"/>
                  </a:cubicBezTo>
                  <a:cubicBezTo>
                    <a:pt x="2006" y="7620"/>
                    <a:pt x="2256" y="7620"/>
                    <a:pt x="2256" y="7269"/>
                  </a:cubicBezTo>
                  <a:cubicBezTo>
                    <a:pt x="2256" y="5790"/>
                    <a:pt x="1128" y="6717"/>
                    <a:pt x="1956" y="17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1160;p49">
              <a:extLst>
                <a:ext uri="{FF2B5EF4-FFF2-40B4-BE49-F238E27FC236}">
                  <a16:creationId xmlns:a16="http://schemas.microsoft.com/office/drawing/2014/main" id="{CD178AC2-3891-17F4-FFCB-99144D5DB0AD}"/>
                </a:ext>
              </a:extLst>
            </p:cNvPr>
            <p:cNvSpPr/>
            <p:nvPr/>
          </p:nvSpPr>
          <p:spPr>
            <a:xfrm>
              <a:off x="2107900" y="1491875"/>
              <a:ext cx="59550" cy="198025"/>
            </a:xfrm>
            <a:custGeom>
              <a:avLst/>
              <a:gdLst/>
              <a:ahLst/>
              <a:cxnLst/>
              <a:rect l="l" t="t" r="r" b="b"/>
              <a:pathLst>
                <a:path w="2382" h="7921" extrusionOk="0">
                  <a:moveTo>
                    <a:pt x="2206" y="753"/>
                  </a:moveTo>
                  <a:cubicBezTo>
                    <a:pt x="2331" y="427"/>
                    <a:pt x="2382" y="276"/>
                    <a:pt x="2181" y="176"/>
                  </a:cubicBezTo>
                  <a:cubicBezTo>
                    <a:pt x="1830" y="1"/>
                    <a:pt x="1630" y="502"/>
                    <a:pt x="1304" y="527"/>
                  </a:cubicBezTo>
                  <a:cubicBezTo>
                    <a:pt x="953" y="527"/>
                    <a:pt x="377" y="326"/>
                    <a:pt x="352" y="1179"/>
                  </a:cubicBezTo>
                  <a:cubicBezTo>
                    <a:pt x="326" y="2031"/>
                    <a:pt x="1" y="2732"/>
                    <a:pt x="201" y="4738"/>
                  </a:cubicBezTo>
                  <a:cubicBezTo>
                    <a:pt x="402" y="6717"/>
                    <a:pt x="402" y="7545"/>
                    <a:pt x="727" y="7745"/>
                  </a:cubicBezTo>
                  <a:cubicBezTo>
                    <a:pt x="1078" y="7920"/>
                    <a:pt x="1479" y="7570"/>
                    <a:pt x="1730" y="7595"/>
                  </a:cubicBezTo>
                  <a:cubicBezTo>
                    <a:pt x="1981" y="7620"/>
                    <a:pt x="2231" y="7620"/>
                    <a:pt x="2256" y="7319"/>
                  </a:cubicBezTo>
                  <a:cubicBezTo>
                    <a:pt x="2056" y="7394"/>
                    <a:pt x="1780" y="7319"/>
                    <a:pt x="1555" y="7118"/>
                  </a:cubicBezTo>
                  <a:cubicBezTo>
                    <a:pt x="1254" y="6843"/>
                    <a:pt x="1354" y="7219"/>
                    <a:pt x="1103" y="7244"/>
                  </a:cubicBezTo>
                  <a:cubicBezTo>
                    <a:pt x="878" y="7294"/>
                    <a:pt x="928" y="6793"/>
                    <a:pt x="903" y="6016"/>
                  </a:cubicBezTo>
                  <a:cubicBezTo>
                    <a:pt x="878" y="5239"/>
                    <a:pt x="502" y="3910"/>
                    <a:pt x="677" y="2306"/>
                  </a:cubicBezTo>
                  <a:cubicBezTo>
                    <a:pt x="828" y="702"/>
                    <a:pt x="953" y="652"/>
                    <a:pt x="1179" y="753"/>
                  </a:cubicBezTo>
                  <a:cubicBezTo>
                    <a:pt x="1404" y="853"/>
                    <a:pt x="1229" y="1304"/>
                    <a:pt x="1429" y="1304"/>
                  </a:cubicBezTo>
                  <a:cubicBezTo>
                    <a:pt x="1605" y="1329"/>
                    <a:pt x="1404" y="753"/>
                    <a:pt x="1605" y="627"/>
                  </a:cubicBezTo>
                  <a:cubicBezTo>
                    <a:pt x="1780" y="477"/>
                    <a:pt x="1730" y="377"/>
                    <a:pt x="2006" y="352"/>
                  </a:cubicBezTo>
                  <a:cubicBezTo>
                    <a:pt x="2281" y="326"/>
                    <a:pt x="2206" y="753"/>
                    <a:pt x="2206" y="753"/>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1161;p49">
              <a:extLst>
                <a:ext uri="{FF2B5EF4-FFF2-40B4-BE49-F238E27FC236}">
                  <a16:creationId xmlns:a16="http://schemas.microsoft.com/office/drawing/2014/main" id="{21185662-5461-A978-B857-0E709F41053B}"/>
                </a:ext>
              </a:extLst>
            </p:cNvPr>
            <p:cNvSpPr/>
            <p:nvPr/>
          </p:nvSpPr>
          <p:spPr>
            <a:xfrm>
              <a:off x="2131075" y="1518200"/>
              <a:ext cx="27600" cy="150400"/>
            </a:xfrm>
            <a:custGeom>
              <a:avLst/>
              <a:gdLst/>
              <a:ahLst/>
              <a:cxnLst/>
              <a:rect l="l" t="t" r="r" b="b"/>
              <a:pathLst>
                <a:path w="1104" h="6016" extrusionOk="0">
                  <a:moveTo>
                    <a:pt x="903" y="0"/>
                  </a:moveTo>
                  <a:cubicBezTo>
                    <a:pt x="753" y="50"/>
                    <a:pt x="928" y="602"/>
                    <a:pt x="678" y="652"/>
                  </a:cubicBezTo>
                  <a:cubicBezTo>
                    <a:pt x="427" y="677"/>
                    <a:pt x="327" y="502"/>
                    <a:pt x="252" y="752"/>
                  </a:cubicBezTo>
                  <a:cubicBezTo>
                    <a:pt x="176" y="1003"/>
                    <a:pt x="1" y="1304"/>
                    <a:pt x="126" y="3083"/>
                  </a:cubicBezTo>
                  <a:cubicBezTo>
                    <a:pt x="252" y="4862"/>
                    <a:pt x="552" y="5765"/>
                    <a:pt x="828" y="5890"/>
                  </a:cubicBezTo>
                  <a:cubicBezTo>
                    <a:pt x="1104" y="6015"/>
                    <a:pt x="527" y="4712"/>
                    <a:pt x="577" y="3509"/>
                  </a:cubicBezTo>
                  <a:cubicBezTo>
                    <a:pt x="653" y="2331"/>
                    <a:pt x="978" y="777"/>
                    <a:pt x="978" y="451"/>
                  </a:cubicBezTo>
                  <a:cubicBezTo>
                    <a:pt x="978" y="101"/>
                    <a:pt x="903" y="0"/>
                    <a:pt x="903"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1162;p49">
              <a:extLst>
                <a:ext uri="{FF2B5EF4-FFF2-40B4-BE49-F238E27FC236}">
                  <a16:creationId xmlns:a16="http://schemas.microsoft.com/office/drawing/2014/main" id="{20337C9D-B830-87AB-0EAD-51DE337E258F}"/>
                </a:ext>
              </a:extLst>
            </p:cNvPr>
            <p:cNvSpPr/>
            <p:nvPr/>
          </p:nvSpPr>
          <p:spPr>
            <a:xfrm>
              <a:off x="2189350" y="1735000"/>
              <a:ext cx="52050" cy="28825"/>
            </a:xfrm>
            <a:custGeom>
              <a:avLst/>
              <a:gdLst/>
              <a:ahLst/>
              <a:cxnLst/>
              <a:rect l="l" t="t" r="r" b="b"/>
              <a:pathLst>
                <a:path w="2082" h="1153" extrusionOk="0">
                  <a:moveTo>
                    <a:pt x="1" y="451"/>
                  </a:moveTo>
                  <a:cubicBezTo>
                    <a:pt x="1" y="451"/>
                    <a:pt x="151" y="351"/>
                    <a:pt x="201" y="251"/>
                  </a:cubicBezTo>
                  <a:cubicBezTo>
                    <a:pt x="277" y="150"/>
                    <a:pt x="302" y="50"/>
                    <a:pt x="352" y="25"/>
                  </a:cubicBezTo>
                  <a:cubicBezTo>
                    <a:pt x="402" y="0"/>
                    <a:pt x="527" y="125"/>
                    <a:pt x="652" y="326"/>
                  </a:cubicBezTo>
                  <a:cubicBezTo>
                    <a:pt x="803" y="501"/>
                    <a:pt x="953" y="602"/>
                    <a:pt x="1279" y="526"/>
                  </a:cubicBezTo>
                  <a:cubicBezTo>
                    <a:pt x="1605" y="451"/>
                    <a:pt x="1680" y="401"/>
                    <a:pt x="1805" y="451"/>
                  </a:cubicBezTo>
                  <a:cubicBezTo>
                    <a:pt x="1956" y="501"/>
                    <a:pt x="2081" y="827"/>
                    <a:pt x="2081" y="827"/>
                  </a:cubicBezTo>
                  <a:cubicBezTo>
                    <a:pt x="2081" y="827"/>
                    <a:pt x="1830" y="627"/>
                    <a:pt x="1655" y="752"/>
                  </a:cubicBezTo>
                  <a:cubicBezTo>
                    <a:pt x="1480" y="877"/>
                    <a:pt x="1229" y="1153"/>
                    <a:pt x="828" y="1078"/>
                  </a:cubicBezTo>
                  <a:cubicBezTo>
                    <a:pt x="452" y="1003"/>
                    <a:pt x="1" y="451"/>
                    <a:pt x="1" y="45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1163;p49">
              <a:extLst>
                <a:ext uri="{FF2B5EF4-FFF2-40B4-BE49-F238E27FC236}">
                  <a16:creationId xmlns:a16="http://schemas.microsoft.com/office/drawing/2014/main" id="{6107ABD2-2500-1B89-1E7B-1063BF221998}"/>
                </a:ext>
              </a:extLst>
            </p:cNvPr>
            <p:cNvSpPr/>
            <p:nvPr/>
          </p:nvSpPr>
          <p:spPr>
            <a:xfrm>
              <a:off x="2189350" y="1735625"/>
              <a:ext cx="52050" cy="28200"/>
            </a:xfrm>
            <a:custGeom>
              <a:avLst/>
              <a:gdLst/>
              <a:ahLst/>
              <a:cxnLst/>
              <a:rect l="l" t="t" r="r" b="b"/>
              <a:pathLst>
                <a:path w="2082" h="1128" extrusionOk="0">
                  <a:moveTo>
                    <a:pt x="1" y="426"/>
                  </a:moveTo>
                  <a:cubicBezTo>
                    <a:pt x="1" y="426"/>
                    <a:pt x="151" y="326"/>
                    <a:pt x="201" y="226"/>
                  </a:cubicBezTo>
                  <a:cubicBezTo>
                    <a:pt x="277" y="125"/>
                    <a:pt x="302" y="25"/>
                    <a:pt x="352" y="0"/>
                  </a:cubicBezTo>
                  <a:cubicBezTo>
                    <a:pt x="352" y="0"/>
                    <a:pt x="427" y="176"/>
                    <a:pt x="327" y="326"/>
                  </a:cubicBezTo>
                  <a:cubicBezTo>
                    <a:pt x="226" y="476"/>
                    <a:pt x="377" y="627"/>
                    <a:pt x="527" y="777"/>
                  </a:cubicBezTo>
                  <a:cubicBezTo>
                    <a:pt x="678" y="927"/>
                    <a:pt x="928" y="927"/>
                    <a:pt x="978" y="877"/>
                  </a:cubicBezTo>
                  <a:cubicBezTo>
                    <a:pt x="1053" y="827"/>
                    <a:pt x="1028" y="677"/>
                    <a:pt x="1053" y="752"/>
                  </a:cubicBezTo>
                  <a:cubicBezTo>
                    <a:pt x="1079" y="827"/>
                    <a:pt x="1129" y="902"/>
                    <a:pt x="1204" y="852"/>
                  </a:cubicBezTo>
                  <a:cubicBezTo>
                    <a:pt x="1279" y="827"/>
                    <a:pt x="1881" y="426"/>
                    <a:pt x="2081" y="802"/>
                  </a:cubicBezTo>
                  <a:cubicBezTo>
                    <a:pt x="2081" y="802"/>
                    <a:pt x="1830" y="602"/>
                    <a:pt x="1655" y="727"/>
                  </a:cubicBezTo>
                  <a:cubicBezTo>
                    <a:pt x="1480" y="852"/>
                    <a:pt x="1229" y="1128"/>
                    <a:pt x="828" y="1053"/>
                  </a:cubicBezTo>
                  <a:cubicBezTo>
                    <a:pt x="452" y="978"/>
                    <a:pt x="1" y="426"/>
                    <a:pt x="1" y="42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1164;p49">
              <a:extLst>
                <a:ext uri="{FF2B5EF4-FFF2-40B4-BE49-F238E27FC236}">
                  <a16:creationId xmlns:a16="http://schemas.microsoft.com/office/drawing/2014/main" id="{722A986A-4C3C-8AD4-C578-CACF9C0FDCC1}"/>
                </a:ext>
              </a:extLst>
            </p:cNvPr>
            <p:cNvSpPr/>
            <p:nvPr/>
          </p:nvSpPr>
          <p:spPr>
            <a:xfrm>
              <a:off x="2201275" y="1721200"/>
              <a:ext cx="44500" cy="24475"/>
            </a:xfrm>
            <a:custGeom>
              <a:avLst/>
              <a:gdLst/>
              <a:ahLst/>
              <a:cxnLst/>
              <a:rect l="l" t="t" r="r" b="b"/>
              <a:pathLst>
                <a:path w="1780" h="979" extrusionOk="0">
                  <a:moveTo>
                    <a:pt x="50" y="377"/>
                  </a:moveTo>
                  <a:cubicBezTo>
                    <a:pt x="125" y="301"/>
                    <a:pt x="175" y="201"/>
                    <a:pt x="201" y="151"/>
                  </a:cubicBezTo>
                  <a:cubicBezTo>
                    <a:pt x="251" y="76"/>
                    <a:pt x="276" y="1"/>
                    <a:pt x="301" y="26"/>
                  </a:cubicBezTo>
                  <a:cubicBezTo>
                    <a:pt x="326" y="51"/>
                    <a:pt x="652" y="377"/>
                    <a:pt x="852" y="427"/>
                  </a:cubicBezTo>
                  <a:cubicBezTo>
                    <a:pt x="1053" y="452"/>
                    <a:pt x="1253" y="352"/>
                    <a:pt x="1479" y="427"/>
                  </a:cubicBezTo>
                  <a:cubicBezTo>
                    <a:pt x="1679" y="527"/>
                    <a:pt x="1779" y="928"/>
                    <a:pt x="1779" y="928"/>
                  </a:cubicBezTo>
                  <a:cubicBezTo>
                    <a:pt x="1779" y="928"/>
                    <a:pt x="1604" y="727"/>
                    <a:pt x="1353" y="727"/>
                  </a:cubicBezTo>
                  <a:cubicBezTo>
                    <a:pt x="1128" y="727"/>
                    <a:pt x="827" y="978"/>
                    <a:pt x="602" y="903"/>
                  </a:cubicBezTo>
                  <a:cubicBezTo>
                    <a:pt x="401" y="853"/>
                    <a:pt x="0" y="477"/>
                    <a:pt x="0" y="47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1165;p49">
              <a:extLst>
                <a:ext uri="{FF2B5EF4-FFF2-40B4-BE49-F238E27FC236}">
                  <a16:creationId xmlns:a16="http://schemas.microsoft.com/office/drawing/2014/main" id="{13E83630-D0B1-1B92-3E76-3899EBC52BA4}"/>
                </a:ext>
              </a:extLst>
            </p:cNvPr>
            <p:cNvSpPr/>
            <p:nvPr/>
          </p:nvSpPr>
          <p:spPr>
            <a:xfrm>
              <a:off x="2201275" y="1721825"/>
              <a:ext cx="44500" cy="23850"/>
            </a:xfrm>
            <a:custGeom>
              <a:avLst/>
              <a:gdLst/>
              <a:ahLst/>
              <a:cxnLst/>
              <a:rect l="l" t="t" r="r" b="b"/>
              <a:pathLst>
                <a:path w="1780" h="954" extrusionOk="0">
                  <a:moveTo>
                    <a:pt x="50" y="352"/>
                  </a:moveTo>
                  <a:cubicBezTo>
                    <a:pt x="125" y="276"/>
                    <a:pt x="175" y="176"/>
                    <a:pt x="201" y="126"/>
                  </a:cubicBezTo>
                  <a:cubicBezTo>
                    <a:pt x="226" y="76"/>
                    <a:pt x="251" y="26"/>
                    <a:pt x="276" y="26"/>
                  </a:cubicBezTo>
                  <a:lnTo>
                    <a:pt x="301" y="1"/>
                  </a:lnTo>
                  <a:cubicBezTo>
                    <a:pt x="301" y="1"/>
                    <a:pt x="150" y="176"/>
                    <a:pt x="175" y="327"/>
                  </a:cubicBezTo>
                  <a:cubicBezTo>
                    <a:pt x="175" y="452"/>
                    <a:pt x="301" y="602"/>
                    <a:pt x="401" y="677"/>
                  </a:cubicBezTo>
                  <a:cubicBezTo>
                    <a:pt x="526" y="753"/>
                    <a:pt x="627" y="778"/>
                    <a:pt x="652" y="753"/>
                  </a:cubicBezTo>
                  <a:cubicBezTo>
                    <a:pt x="702" y="728"/>
                    <a:pt x="752" y="527"/>
                    <a:pt x="752" y="577"/>
                  </a:cubicBezTo>
                  <a:cubicBezTo>
                    <a:pt x="777" y="627"/>
                    <a:pt x="752" y="753"/>
                    <a:pt x="827" y="753"/>
                  </a:cubicBezTo>
                  <a:cubicBezTo>
                    <a:pt x="902" y="728"/>
                    <a:pt x="1554" y="352"/>
                    <a:pt x="1779" y="903"/>
                  </a:cubicBezTo>
                  <a:cubicBezTo>
                    <a:pt x="1779" y="903"/>
                    <a:pt x="1604" y="702"/>
                    <a:pt x="1353" y="702"/>
                  </a:cubicBezTo>
                  <a:cubicBezTo>
                    <a:pt x="1128" y="702"/>
                    <a:pt x="827" y="953"/>
                    <a:pt x="602" y="878"/>
                  </a:cubicBezTo>
                  <a:cubicBezTo>
                    <a:pt x="401" y="828"/>
                    <a:pt x="0" y="452"/>
                    <a:pt x="0" y="45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1166;p49">
              <a:extLst>
                <a:ext uri="{FF2B5EF4-FFF2-40B4-BE49-F238E27FC236}">
                  <a16:creationId xmlns:a16="http://schemas.microsoft.com/office/drawing/2014/main" id="{D6E50054-4D10-9774-35B0-4E9D607DEBC3}"/>
                </a:ext>
              </a:extLst>
            </p:cNvPr>
            <p:cNvSpPr/>
            <p:nvPr/>
          </p:nvSpPr>
          <p:spPr>
            <a:xfrm>
              <a:off x="2211300" y="1706800"/>
              <a:ext cx="42000" cy="23200"/>
            </a:xfrm>
            <a:custGeom>
              <a:avLst/>
              <a:gdLst/>
              <a:ahLst/>
              <a:cxnLst/>
              <a:rect l="l" t="t" r="r" b="b"/>
              <a:pathLst>
                <a:path w="1680" h="928" extrusionOk="0">
                  <a:moveTo>
                    <a:pt x="25" y="351"/>
                  </a:moveTo>
                  <a:cubicBezTo>
                    <a:pt x="100" y="276"/>
                    <a:pt x="150" y="201"/>
                    <a:pt x="175" y="126"/>
                  </a:cubicBezTo>
                  <a:cubicBezTo>
                    <a:pt x="226" y="75"/>
                    <a:pt x="251" y="0"/>
                    <a:pt x="276" y="25"/>
                  </a:cubicBezTo>
                  <a:cubicBezTo>
                    <a:pt x="301" y="50"/>
                    <a:pt x="602" y="351"/>
                    <a:pt x="802" y="376"/>
                  </a:cubicBezTo>
                  <a:cubicBezTo>
                    <a:pt x="977" y="426"/>
                    <a:pt x="1178" y="326"/>
                    <a:pt x="1378" y="401"/>
                  </a:cubicBezTo>
                  <a:cubicBezTo>
                    <a:pt x="1604" y="501"/>
                    <a:pt x="1679" y="877"/>
                    <a:pt x="1679" y="877"/>
                  </a:cubicBezTo>
                  <a:cubicBezTo>
                    <a:pt x="1679" y="877"/>
                    <a:pt x="1504" y="702"/>
                    <a:pt x="1278" y="702"/>
                  </a:cubicBezTo>
                  <a:cubicBezTo>
                    <a:pt x="1053" y="702"/>
                    <a:pt x="752" y="928"/>
                    <a:pt x="551" y="852"/>
                  </a:cubicBezTo>
                  <a:cubicBezTo>
                    <a:pt x="351" y="802"/>
                    <a:pt x="0" y="451"/>
                    <a:pt x="0" y="45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1167;p49">
              <a:extLst>
                <a:ext uri="{FF2B5EF4-FFF2-40B4-BE49-F238E27FC236}">
                  <a16:creationId xmlns:a16="http://schemas.microsoft.com/office/drawing/2014/main" id="{0A60F64D-E865-E489-4427-008F87447C61}"/>
                </a:ext>
              </a:extLst>
            </p:cNvPr>
            <p:cNvSpPr/>
            <p:nvPr/>
          </p:nvSpPr>
          <p:spPr>
            <a:xfrm>
              <a:off x="2211300" y="1706800"/>
              <a:ext cx="41375" cy="23200"/>
            </a:xfrm>
            <a:custGeom>
              <a:avLst/>
              <a:gdLst/>
              <a:ahLst/>
              <a:cxnLst/>
              <a:rect l="l" t="t" r="r" b="b"/>
              <a:pathLst>
                <a:path w="1655" h="928" extrusionOk="0">
                  <a:moveTo>
                    <a:pt x="25" y="351"/>
                  </a:moveTo>
                  <a:cubicBezTo>
                    <a:pt x="100" y="276"/>
                    <a:pt x="150" y="201"/>
                    <a:pt x="175" y="126"/>
                  </a:cubicBezTo>
                  <a:cubicBezTo>
                    <a:pt x="226" y="75"/>
                    <a:pt x="251" y="0"/>
                    <a:pt x="276" y="25"/>
                  </a:cubicBezTo>
                  <a:cubicBezTo>
                    <a:pt x="276" y="25"/>
                    <a:pt x="75" y="251"/>
                    <a:pt x="100" y="376"/>
                  </a:cubicBezTo>
                  <a:cubicBezTo>
                    <a:pt x="150" y="501"/>
                    <a:pt x="426" y="752"/>
                    <a:pt x="526" y="752"/>
                  </a:cubicBezTo>
                  <a:cubicBezTo>
                    <a:pt x="652" y="777"/>
                    <a:pt x="652" y="527"/>
                    <a:pt x="702" y="552"/>
                  </a:cubicBezTo>
                  <a:cubicBezTo>
                    <a:pt x="727" y="602"/>
                    <a:pt x="677" y="727"/>
                    <a:pt x="752" y="727"/>
                  </a:cubicBezTo>
                  <a:cubicBezTo>
                    <a:pt x="827" y="702"/>
                    <a:pt x="1078" y="552"/>
                    <a:pt x="1303" y="602"/>
                  </a:cubicBezTo>
                  <a:cubicBezTo>
                    <a:pt x="1479" y="627"/>
                    <a:pt x="1604" y="727"/>
                    <a:pt x="1654" y="852"/>
                  </a:cubicBezTo>
                  <a:cubicBezTo>
                    <a:pt x="1604" y="802"/>
                    <a:pt x="1454" y="702"/>
                    <a:pt x="1278" y="702"/>
                  </a:cubicBezTo>
                  <a:cubicBezTo>
                    <a:pt x="1053" y="702"/>
                    <a:pt x="752" y="928"/>
                    <a:pt x="551" y="852"/>
                  </a:cubicBezTo>
                  <a:cubicBezTo>
                    <a:pt x="351" y="802"/>
                    <a:pt x="0" y="451"/>
                    <a:pt x="0" y="45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1168;p49">
              <a:extLst>
                <a:ext uri="{FF2B5EF4-FFF2-40B4-BE49-F238E27FC236}">
                  <a16:creationId xmlns:a16="http://schemas.microsoft.com/office/drawing/2014/main" id="{FECE35A5-2B16-BA7A-55E4-87A482249AB4}"/>
                </a:ext>
              </a:extLst>
            </p:cNvPr>
            <p:cNvSpPr/>
            <p:nvPr/>
          </p:nvSpPr>
          <p:spPr>
            <a:xfrm>
              <a:off x="2131725" y="1676725"/>
              <a:ext cx="84600" cy="73950"/>
            </a:xfrm>
            <a:custGeom>
              <a:avLst/>
              <a:gdLst/>
              <a:ahLst/>
              <a:cxnLst/>
              <a:rect l="l" t="t" r="r" b="b"/>
              <a:pathLst>
                <a:path w="3384" h="2958" extrusionOk="0">
                  <a:moveTo>
                    <a:pt x="3033" y="827"/>
                  </a:moveTo>
                  <a:cubicBezTo>
                    <a:pt x="3033" y="827"/>
                    <a:pt x="2481" y="577"/>
                    <a:pt x="2206" y="376"/>
                  </a:cubicBezTo>
                  <a:cubicBezTo>
                    <a:pt x="1905" y="176"/>
                    <a:pt x="1754" y="0"/>
                    <a:pt x="1504" y="50"/>
                  </a:cubicBezTo>
                  <a:cubicBezTo>
                    <a:pt x="1278" y="100"/>
                    <a:pt x="1378" y="226"/>
                    <a:pt x="1278" y="351"/>
                  </a:cubicBezTo>
                  <a:cubicBezTo>
                    <a:pt x="1153" y="451"/>
                    <a:pt x="877" y="451"/>
                    <a:pt x="852" y="627"/>
                  </a:cubicBezTo>
                  <a:cubicBezTo>
                    <a:pt x="802" y="777"/>
                    <a:pt x="852" y="953"/>
                    <a:pt x="677" y="978"/>
                  </a:cubicBezTo>
                  <a:cubicBezTo>
                    <a:pt x="476" y="1028"/>
                    <a:pt x="251" y="1003"/>
                    <a:pt x="125" y="1178"/>
                  </a:cubicBezTo>
                  <a:cubicBezTo>
                    <a:pt x="0" y="1354"/>
                    <a:pt x="326" y="1629"/>
                    <a:pt x="602" y="1930"/>
                  </a:cubicBezTo>
                  <a:cubicBezTo>
                    <a:pt x="877" y="2256"/>
                    <a:pt x="1429" y="2958"/>
                    <a:pt x="1704" y="2882"/>
                  </a:cubicBezTo>
                  <a:cubicBezTo>
                    <a:pt x="2005" y="2807"/>
                    <a:pt x="2155" y="2331"/>
                    <a:pt x="2281" y="2256"/>
                  </a:cubicBezTo>
                  <a:cubicBezTo>
                    <a:pt x="2406" y="2206"/>
                    <a:pt x="1654" y="1654"/>
                    <a:pt x="1805" y="1654"/>
                  </a:cubicBezTo>
                  <a:cubicBezTo>
                    <a:pt x="1980" y="1629"/>
                    <a:pt x="2306" y="2005"/>
                    <a:pt x="2531" y="1930"/>
                  </a:cubicBezTo>
                  <a:cubicBezTo>
                    <a:pt x="2757" y="1855"/>
                    <a:pt x="2957" y="1830"/>
                    <a:pt x="2882" y="1679"/>
                  </a:cubicBezTo>
                  <a:cubicBezTo>
                    <a:pt x="2807" y="1529"/>
                    <a:pt x="2331" y="1153"/>
                    <a:pt x="2582" y="1153"/>
                  </a:cubicBezTo>
                  <a:cubicBezTo>
                    <a:pt x="2832" y="1153"/>
                    <a:pt x="2882" y="1504"/>
                    <a:pt x="3133" y="1404"/>
                  </a:cubicBezTo>
                  <a:cubicBezTo>
                    <a:pt x="3384" y="1303"/>
                    <a:pt x="3333" y="927"/>
                    <a:pt x="3033" y="8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1169;p49">
              <a:extLst>
                <a:ext uri="{FF2B5EF4-FFF2-40B4-BE49-F238E27FC236}">
                  <a16:creationId xmlns:a16="http://schemas.microsoft.com/office/drawing/2014/main" id="{D0E817C0-7717-677B-FE55-B93B0E71597D}"/>
                </a:ext>
              </a:extLst>
            </p:cNvPr>
            <p:cNvSpPr/>
            <p:nvPr/>
          </p:nvSpPr>
          <p:spPr>
            <a:xfrm>
              <a:off x="2131725" y="1677350"/>
              <a:ext cx="79600" cy="73325"/>
            </a:xfrm>
            <a:custGeom>
              <a:avLst/>
              <a:gdLst/>
              <a:ahLst/>
              <a:cxnLst/>
              <a:rect l="l" t="t" r="r" b="b"/>
              <a:pathLst>
                <a:path w="3184" h="2933" extrusionOk="0">
                  <a:moveTo>
                    <a:pt x="1880" y="126"/>
                  </a:moveTo>
                  <a:cubicBezTo>
                    <a:pt x="1754" y="50"/>
                    <a:pt x="1629" y="0"/>
                    <a:pt x="1504" y="25"/>
                  </a:cubicBezTo>
                  <a:cubicBezTo>
                    <a:pt x="1278" y="75"/>
                    <a:pt x="1378" y="201"/>
                    <a:pt x="1278" y="326"/>
                  </a:cubicBezTo>
                  <a:cubicBezTo>
                    <a:pt x="1153" y="426"/>
                    <a:pt x="877" y="426"/>
                    <a:pt x="852" y="602"/>
                  </a:cubicBezTo>
                  <a:cubicBezTo>
                    <a:pt x="802" y="752"/>
                    <a:pt x="852" y="928"/>
                    <a:pt x="677" y="953"/>
                  </a:cubicBezTo>
                  <a:cubicBezTo>
                    <a:pt x="476" y="1003"/>
                    <a:pt x="251" y="978"/>
                    <a:pt x="125" y="1153"/>
                  </a:cubicBezTo>
                  <a:cubicBezTo>
                    <a:pt x="0" y="1329"/>
                    <a:pt x="326" y="1604"/>
                    <a:pt x="602" y="1905"/>
                  </a:cubicBezTo>
                  <a:cubicBezTo>
                    <a:pt x="877" y="2231"/>
                    <a:pt x="1429" y="2933"/>
                    <a:pt x="1704" y="2857"/>
                  </a:cubicBezTo>
                  <a:cubicBezTo>
                    <a:pt x="2005" y="2782"/>
                    <a:pt x="2155" y="2306"/>
                    <a:pt x="2281" y="2231"/>
                  </a:cubicBezTo>
                  <a:cubicBezTo>
                    <a:pt x="2406" y="2181"/>
                    <a:pt x="1654" y="1629"/>
                    <a:pt x="1805" y="1629"/>
                  </a:cubicBezTo>
                  <a:cubicBezTo>
                    <a:pt x="1980" y="1604"/>
                    <a:pt x="2306" y="1980"/>
                    <a:pt x="2531" y="1905"/>
                  </a:cubicBezTo>
                  <a:cubicBezTo>
                    <a:pt x="2757" y="1830"/>
                    <a:pt x="2957" y="1805"/>
                    <a:pt x="2882" y="1654"/>
                  </a:cubicBezTo>
                  <a:cubicBezTo>
                    <a:pt x="2807" y="1504"/>
                    <a:pt x="2331" y="1128"/>
                    <a:pt x="2582" y="1128"/>
                  </a:cubicBezTo>
                  <a:cubicBezTo>
                    <a:pt x="2832" y="1128"/>
                    <a:pt x="2882" y="1479"/>
                    <a:pt x="3133" y="1379"/>
                  </a:cubicBezTo>
                  <a:cubicBezTo>
                    <a:pt x="3158" y="1379"/>
                    <a:pt x="3158" y="1379"/>
                    <a:pt x="3183" y="1354"/>
                  </a:cubicBezTo>
                  <a:cubicBezTo>
                    <a:pt x="3008" y="1304"/>
                    <a:pt x="2657" y="1053"/>
                    <a:pt x="2456" y="1078"/>
                  </a:cubicBezTo>
                  <a:cubicBezTo>
                    <a:pt x="2231" y="1078"/>
                    <a:pt x="2657" y="1454"/>
                    <a:pt x="2757" y="1654"/>
                  </a:cubicBezTo>
                  <a:cubicBezTo>
                    <a:pt x="2857" y="1880"/>
                    <a:pt x="2682" y="1780"/>
                    <a:pt x="2331" y="1755"/>
                  </a:cubicBezTo>
                  <a:cubicBezTo>
                    <a:pt x="1980" y="1730"/>
                    <a:pt x="1930" y="1454"/>
                    <a:pt x="1704" y="1554"/>
                  </a:cubicBezTo>
                  <a:cubicBezTo>
                    <a:pt x="1504" y="1629"/>
                    <a:pt x="2080" y="2106"/>
                    <a:pt x="2080" y="2281"/>
                  </a:cubicBezTo>
                  <a:cubicBezTo>
                    <a:pt x="2080" y="2456"/>
                    <a:pt x="1679" y="2532"/>
                    <a:pt x="1353" y="2306"/>
                  </a:cubicBezTo>
                  <a:cubicBezTo>
                    <a:pt x="1028" y="2080"/>
                    <a:pt x="576" y="1604"/>
                    <a:pt x="501" y="1429"/>
                  </a:cubicBezTo>
                  <a:cubicBezTo>
                    <a:pt x="426" y="1253"/>
                    <a:pt x="476" y="1153"/>
                    <a:pt x="702" y="1128"/>
                  </a:cubicBezTo>
                  <a:cubicBezTo>
                    <a:pt x="927" y="1103"/>
                    <a:pt x="1028" y="1329"/>
                    <a:pt x="1153" y="1253"/>
                  </a:cubicBezTo>
                  <a:cubicBezTo>
                    <a:pt x="1303" y="1178"/>
                    <a:pt x="902" y="1003"/>
                    <a:pt x="927" y="902"/>
                  </a:cubicBezTo>
                  <a:cubicBezTo>
                    <a:pt x="952" y="827"/>
                    <a:pt x="852" y="627"/>
                    <a:pt x="1103" y="501"/>
                  </a:cubicBezTo>
                  <a:cubicBezTo>
                    <a:pt x="1353" y="376"/>
                    <a:pt x="1629" y="627"/>
                    <a:pt x="1729" y="552"/>
                  </a:cubicBezTo>
                  <a:cubicBezTo>
                    <a:pt x="1855" y="476"/>
                    <a:pt x="1404" y="301"/>
                    <a:pt x="1554" y="176"/>
                  </a:cubicBezTo>
                  <a:cubicBezTo>
                    <a:pt x="1704" y="50"/>
                    <a:pt x="1880" y="126"/>
                    <a:pt x="1880" y="12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1170;p49">
              <a:extLst>
                <a:ext uri="{FF2B5EF4-FFF2-40B4-BE49-F238E27FC236}">
                  <a16:creationId xmlns:a16="http://schemas.microsoft.com/office/drawing/2014/main" id="{72CEDFBF-026A-FF66-5111-680417E652AA}"/>
                </a:ext>
              </a:extLst>
            </p:cNvPr>
            <p:cNvSpPr/>
            <p:nvPr/>
          </p:nvSpPr>
          <p:spPr>
            <a:xfrm>
              <a:off x="2174325" y="1680475"/>
              <a:ext cx="37625" cy="25725"/>
            </a:xfrm>
            <a:custGeom>
              <a:avLst/>
              <a:gdLst/>
              <a:ahLst/>
              <a:cxnLst/>
              <a:rect l="l" t="t" r="r" b="b"/>
              <a:pathLst>
                <a:path w="1505" h="1029" extrusionOk="0">
                  <a:moveTo>
                    <a:pt x="1228" y="727"/>
                  </a:moveTo>
                  <a:cubicBezTo>
                    <a:pt x="1203" y="727"/>
                    <a:pt x="702" y="477"/>
                    <a:pt x="502" y="376"/>
                  </a:cubicBezTo>
                  <a:cubicBezTo>
                    <a:pt x="326" y="276"/>
                    <a:pt x="75" y="1"/>
                    <a:pt x="25" y="126"/>
                  </a:cubicBezTo>
                  <a:cubicBezTo>
                    <a:pt x="0" y="251"/>
                    <a:pt x="201" y="502"/>
                    <a:pt x="477" y="627"/>
                  </a:cubicBezTo>
                  <a:cubicBezTo>
                    <a:pt x="727" y="752"/>
                    <a:pt x="1304" y="1028"/>
                    <a:pt x="1404" y="1003"/>
                  </a:cubicBezTo>
                  <a:cubicBezTo>
                    <a:pt x="1504" y="978"/>
                    <a:pt x="1379" y="828"/>
                    <a:pt x="1228" y="727"/>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1171;p49">
              <a:extLst>
                <a:ext uri="{FF2B5EF4-FFF2-40B4-BE49-F238E27FC236}">
                  <a16:creationId xmlns:a16="http://schemas.microsoft.com/office/drawing/2014/main" id="{66CC8F0D-6363-299B-A59C-FA212AA75D92}"/>
                </a:ext>
              </a:extLst>
            </p:cNvPr>
            <p:cNvSpPr/>
            <p:nvPr/>
          </p:nvSpPr>
          <p:spPr>
            <a:xfrm>
              <a:off x="2156775" y="1688625"/>
              <a:ext cx="40125" cy="30100"/>
            </a:xfrm>
            <a:custGeom>
              <a:avLst/>
              <a:gdLst/>
              <a:ahLst/>
              <a:cxnLst/>
              <a:rect l="l" t="t" r="r" b="b"/>
              <a:pathLst>
                <a:path w="1605" h="1204" extrusionOk="0">
                  <a:moveTo>
                    <a:pt x="777" y="376"/>
                  </a:moveTo>
                  <a:cubicBezTo>
                    <a:pt x="652" y="301"/>
                    <a:pt x="326" y="0"/>
                    <a:pt x="176" y="126"/>
                  </a:cubicBezTo>
                  <a:cubicBezTo>
                    <a:pt x="1" y="251"/>
                    <a:pt x="201" y="477"/>
                    <a:pt x="477" y="602"/>
                  </a:cubicBezTo>
                  <a:cubicBezTo>
                    <a:pt x="752" y="752"/>
                    <a:pt x="1429" y="1203"/>
                    <a:pt x="1529" y="1153"/>
                  </a:cubicBezTo>
                  <a:cubicBezTo>
                    <a:pt x="1605" y="1128"/>
                    <a:pt x="1254" y="702"/>
                    <a:pt x="777" y="37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1172;p49">
              <a:extLst>
                <a:ext uri="{FF2B5EF4-FFF2-40B4-BE49-F238E27FC236}">
                  <a16:creationId xmlns:a16="http://schemas.microsoft.com/office/drawing/2014/main" id="{11D19A97-E362-3A0E-4ADA-C8C50F888E32}"/>
                </a:ext>
              </a:extLst>
            </p:cNvPr>
            <p:cNvSpPr/>
            <p:nvPr/>
          </p:nvSpPr>
          <p:spPr>
            <a:xfrm>
              <a:off x="2146750" y="1708675"/>
              <a:ext cx="35750" cy="26350"/>
            </a:xfrm>
            <a:custGeom>
              <a:avLst/>
              <a:gdLst/>
              <a:ahLst/>
              <a:cxnLst/>
              <a:rect l="l" t="t" r="r" b="b"/>
              <a:pathLst>
                <a:path w="1430" h="1054" extrusionOk="0">
                  <a:moveTo>
                    <a:pt x="351" y="101"/>
                  </a:moveTo>
                  <a:cubicBezTo>
                    <a:pt x="201" y="25"/>
                    <a:pt x="26" y="0"/>
                    <a:pt x="1" y="76"/>
                  </a:cubicBezTo>
                  <a:cubicBezTo>
                    <a:pt x="1" y="151"/>
                    <a:pt x="477" y="527"/>
                    <a:pt x="652" y="702"/>
                  </a:cubicBezTo>
                  <a:cubicBezTo>
                    <a:pt x="853" y="878"/>
                    <a:pt x="1178" y="1053"/>
                    <a:pt x="1304" y="978"/>
                  </a:cubicBezTo>
                  <a:cubicBezTo>
                    <a:pt x="1429" y="903"/>
                    <a:pt x="828" y="351"/>
                    <a:pt x="351" y="101"/>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1173;p49">
              <a:extLst>
                <a:ext uri="{FF2B5EF4-FFF2-40B4-BE49-F238E27FC236}">
                  <a16:creationId xmlns:a16="http://schemas.microsoft.com/office/drawing/2014/main" id="{BD3609AA-100A-E77B-F3E5-C45603CF0480}"/>
                </a:ext>
              </a:extLst>
            </p:cNvPr>
            <p:cNvSpPr/>
            <p:nvPr/>
          </p:nvSpPr>
          <p:spPr>
            <a:xfrm>
              <a:off x="2037725" y="1213050"/>
              <a:ext cx="145400" cy="278850"/>
            </a:xfrm>
            <a:custGeom>
              <a:avLst/>
              <a:gdLst/>
              <a:ahLst/>
              <a:cxnLst/>
              <a:rect l="l" t="t" r="r" b="b"/>
              <a:pathLst>
                <a:path w="5816" h="11154" extrusionOk="0">
                  <a:moveTo>
                    <a:pt x="1755" y="6718"/>
                  </a:moveTo>
                  <a:cubicBezTo>
                    <a:pt x="1755" y="6718"/>
                    <a:pt x="1229" y="5088"/>
                    <a:pt x="903" y="4312"/>
                  </a:cubicBezTo>
                  <a:cubicBezTo>
                    <a:pt x="552" y="3535"/>
                    <a:pt x="201" y="2382"/>
                    <a:pt x="101" y="1429"/>
                  </a:cubicBezTo>
                  <a:cubicBezTo>
                    <a:pt x="1" y="477"/>
                    <a:pt x="251" y="1"/>
                    <a:pt x="978" y="101"/>
                  </a:cubicBezTo>
                  <a:cubicBezTo>
                    <a:pt x="1705" y="201"/>
                    <a:pt x="1830" y="427"/>
                    <a:pt x="2031" y="502"/>
                  </a:cubicBezTo>
                  <a:cubicBezTo>
                    <a:pt x="2256" y="602"/>
                    <a:pt x="2632" y="778"/>
                    <a:pt x="2582" y="1931"/>
                  </a:cubicBezTo>
                  <a:cubicBezTo>
                    <a:pt x="2532" y="3108"/>
                    <a:pt x="2858" y="5790"/>
                    <a:pt x="3710" y="7244"/>
                  </a:cubicBezTo>
                  <a:cubicBezTo>
                    <a:pt x="4562" y="8697"/>
                    <a:pt x="5414" y="9149"/>
                    <a:pt x="5590" y="9850"/>
                  </a:cubicBezTo>
                  <a:cubicBezTo>
                    <a:pt x="5790" y="10552"/>
                    <a:pt x="5815" y="11104"/>
                    <a:pt x="5439" y="11104"/>
                  </a:cubicBezTo>
                  <a:cubicBezTo>
                    <a:pt x="5038" y="11078"/>
                    <a:pt x="5038" y="10853"/>
                    <a:pt x="4612" y="10903"/>
                  </a:cubicBezTo>
                  <a:cubicBezTo>
                    <a:pt x="4211" y="10953"/>
                    <a:pt x="4086" y="11154"/>
                    <a:pt x="3610" y="11104"/>
                  </a:cubicBezTo>
                  <a:cubicBezTo>
                    <a:pt x="3159" y="11053"/>
                    <a:pt x="2557" y="10928"/>
                    <a:pt x="2457" y="10552"/>
                  </a:cubicBezTo>
                  <a:cubicBezTo>
                    <a:pt x="2331" y="10151"/>
                    <a:pt x="2632" y="8547"/>
                    <a:pt x="1755" y="67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1174;p49">
              <a:extLst>
                <a:ext uri="{FF2B5EF4-FFF2-40B4-BE49-F238E27FC236}">
                  <a16:creationId xmlns:a16="http://schemas.microsoft.com/office/drawing/2014/main" id="{E8D93985-8522-15C0-F831-30208131F340}"/>
                </a:ext>
              </a:extLst>
            </p:cNvPr>
            <p:cNvSpPr/>
            <p:nvPr/>
          </p:nvSpPr>
          <p:spPr>
            <a:xfrm>
              <a:off x="2037725" y="1213050"/>
              <a:ext cx="144775" cy="278850"/>
            </a:xfrm>
            <a:custGeom>
              <a:avLst/>
              <a:gdLst/>
              <a:ahLst/>
              <a:cxnLst/>
              <a:rect l="l" t="t" r="r" b="b"/>
              <a:pathLst>
                <a:path w="5791" h="11154" extrusionOk="0">
                  <a:moveTo>
                    <a:pt x="1755" y="6718"/>
                  </a:moveTo>
                  <a:cubicBezTo>
                    <a:pt x="1755" y="6718"/>
                    <a:pt x="1229" y="5088"/>
                    <a:pt x="903" y="4312"/>
                  </a:cubicBezTo>
                  <a:cubicBezTo>
                    <a:pt x="552" y="3535"/>
                    <a:pt x="201" y="2382"/>
                    <a:pt x="101" y="1429"/>
                  </a:cubicBezTo>
                  <a:cubicBezTo>
                    <a:pt x="1" y="477"/>
                    <a:pt x="251" y="1"/>
                    <a:pt x="978" y="101"/>
                  </a:cubicBezTo>
                  <a:cubicBezTo>
                    <a:pt x="1705" y="201"/>
                    <a:pt x="1830" y="427"/>
                    <a:pt x="2031" y="502"/>
                  </a:cubicBezTo>
                  <a:cubicBezTo>
                    <a:pt x="2256" y="602"/>
                    <a:pt x="2632" y="778"/>
                    <a:pt x="2582" y="1931"/>
                  </a:cubicBezTo>
                  <a:cubicBezTo>
                    <a:pt x="2532" y="2808"/>
                    <a:pt x="2707" y="4487"/>
                    <a:pt x="3159" y="5916"/>
                  </a:cubicBezTo>
                  <a:cubicBezTo>
                    <a:pt x="3159" y="5916"/>
                    <a:pt x="2632" y="5114"/>
                    <a:pt x="2457" y="3885"/>
                  </a:cubicBezTo>
                  <a:cubicBezTo>
                    <a:pt x="2256" y="2682"/>
                    <a:pt x="2382" y="1129"/>
                    <a:pt x="1930" y="1003"/>
                  </a:cubicBezTo>
                  <a:cubicBezTo>
                    <a:pt x="1479" y="853"/>
                    <a:pt x="1805" y="1956"/>
                    <a:pt x="1429" y="1956"/>
                  </a:cubicBezTo>
                  <a:cubicBezTo>
                    <a:pt x="1053" y="1931"/>
                    <a:pt x="1154" y="928"/>
                    <a:pt x="753" y="903"/>
                  </a:cubicBezTo>
                  <a:cubicBezTo>
                    <a:pt x="326" y="903"/>
                    <a:pt x="452" y="2607"/>
                    <a:pt x="1254" y="4487"/>
                  </a:cubicBezTo>
                  <a:cubicBezTo>
                    <a:pt x="2056" y="6342"/>
                    <a:pt x="2632" y="7169"/>
                    <a:pt x="2858" y="8522"/>
                  </a:cubicBezTo>
                  <a:cubicBezTo>
                    <a:pt x="3058" y="9875"/>
                    <a:pt x="3259" y="10803"/>
                    <a:pt x="3860" y="10728"/>
                  </a:cubicBezTo>
                  <a:cubicBezTo>
                    <a:pt x="4462" y="10652"/>
                    <a:pt x="4512" y="10176"/>
                    <a:pt x="4737" y="10302"/>
                  </a:cubicBezTo>
                  <a:cubicBezTo>
                    <a:pt x="4938" y="10402"/>
                    <a:pt x="5690" y="10778"/>
                    <a:pt x="5665" y="10076"/>
                  </a:cubicBezTo>
                  <a:cubicBezTo>
                    <a:pt x="5790" y="10677"/>
                    <a:pt x="5765" y="11104"/>
                    <a:pt x="5439" y="11104"/>
                  </a:cubicBezTo>
                  <a:cubicBezTo>
                    <a:pt x="5038" y="11078"/>
                    <a:pt x="5038" y="10853"/>
                    <a:pt x="4612" y="10903"/>
                  </a:cubicBezTo>
                  <a:cubicBezTo>
                    <a:pt x="4211" y="10953"/>
                    <a:pt x="4086" y="11154"/>
                    <a:pt x="3610" y="11104"/>
                  </a:cubicBezTo>
                  <a:cubicBezTo>
                    <a:pt x="3159" y="11053"/>
                    <a:pt x="2557" y="10928"/>
                    <a:pt x="2457" y="10552"/>
                  </a:cubicBezTo>
                  <a:cubicBezTo>
                    <a:pt x="2331" y="10151"/>
                    <a:pt x="2632" y="8547"/>
                    <a:pt x="1755" y="671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1175;p49">
              <a:extLst>
                <a:ext uri="{FF2B5EF4-FFF2-40B4-BE49-F238E27FC236}">
                  <a16:creationId xmlns:a16="http://schemas.microsoft.com/office/drawing/2014/main" id="{85872D9D-D18F-E7BD-B4E1-74324CF4096D}"/>
                </a:ext>
              </a:extLst>
            </p:cNvPr>
            <p:cNvSpPr/>
            <p:nvPr/>
          </p:nvSpPr>
          <p:spPr>
            <a:xfrm>
              <a:off x="2070300" y="1246900"/>
              <a:ext cx="94025" cy="224950"/>
            </a:xfrm>
            <a:custGeom>
              <a:avLst/>
              <a:gdLst/>
              <a:ahLst/>
              <a:cxnLst/>
              <a:rect l="l" t="t" r="r" b="b"/>
              <a:pathLst>
                <a:path w="3761" h="8998" extrusionOk="0">
                  <a:moveTo>
                    <a:pt x="2206" y="8095"/>
                  </a:moveTo>
                  <a:cubicBezTo>
                    <a:pt x="2206" y="8095"/>
                    <a:pt x="1830" y="6667"/>
                    <a:pt x="1429" y="5614"/>
                  </a:cubicBezTo>
                  <a:cubicBezTo>
                    <a:pt x="1028" y="4562"/>
                    <a:pt x="76" y="2181"/>
                    <a:pt x="26" y="1579"/>
                  </a:cubicBezTo>
                  <a:cubicBezTo>
                    <a:pt x="1" y="952"/>
                    <a:pt x="252" y="1078"/>
                    <a:pt x="352" y="727"/>
                  </a:cubicBezTo>
                  <a:cubicBezTo>
                    <a:pt x="452" y="376"/>
                    <a:pt x="352" y="150"/>
                    <a:pt x="602" y="75"/>
                  </a:cubicBezTo>
                  <a:cubicBezTo>
                    <a:pt x="878" y="0"/>
                    <a:pt x="502" y="1128"/>
                    <a:pt x="627" y="1629"/>
                  </a:cubicBezTo>
                  <a:cubicBezTo>
                    <a:pt x="753" y="2130"/>
                    <a:pt x="2106" y="6115"/>
                    <a:pt x="2582" y="6942"/>
                  </a:cubicBezTo>
                  <a:cubicBezTo>
                    <a:pt x="3084" y="7795"/>
                    <a:pt x="3760" y="8095"/>
                    <a:pt x="3635" y="8371"/>
                  </a:cubicBezTo>
                  <a:cubicBezTo>
                    <a:pt x="3485" y="8647"/>
                    <a:pt x="2733" y="8396"/>
                    <a:pt x="2708" y="8697"/>
                  </a:cubicBezTo>
                  <a:cubicBezTo>
                    <a:pt x="2658" y="8998"/>
                    <a:pt x="2307" y="8622"/>
                    <a:pt x="2206" y="8095"/>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1176;p49">
              <a:extLst>
                <a:ext uri="{FF2B5EF4-FFF2-40B4-BE49-F238E27FC236}">
                  <a16:creationId xmlns:a16="http://schemas.microsoft.com/office/drawing/2014/main" id="{376BAF13-D5C9-11CD-1F41-481822FC0E6E}"/>
                </a:ext>
              </a:extLst>
            </p:cNvPr>
            <p:cNvSpPr/>
            <p:nvPr/>
          </p:nvSpPr>
          <p:spPr>
            <a:xfrm>
              <a:off x="1811550" y="1129100"/>
              <a:ext cx="92750" cy="82100"/>
            </a:xfrm>
            <a:custGeom>
              <a:avLst/>
              <a:gdLst/>
              <a:ahLst/>
              <a:cxnLst/>
              <a:rect l="l" t="t" r="r" b="b"/>
              <a:pathLst>
                <a:path w="3710" h="3284" extrusionOk="0">
                  <a:moveTo>
                    <a:pt x="1579" y="3083"/>
                  </a:moveTo>
                  <a:cubicBezTo>
                    <a:pt x="1579" y="3083"/>
                    <a:pt x="1579" y="2832"/>
                    <a:pt x="1429" y="2607"/>
                  </a:cubicBezTo>
                  <a:cubicBezTo>
                    <a:pt x="1278" y="2381"/>
                    <a:pt x="1078" y="2231"/>
                    <a:pt x="1028" y="2131"/>
                  </a:cubicBezTo>
                  <a:cubicBezTo>
                    <a:pt x="952" y="2030"/>
                    <a:pt x="1078" y="1830"/>
                    <a:pt x="1028" y="1730"/>
                  </a:cubicBezTo>
                  <a:cubicBezTo>
                    <a:pt x="977" y="1654"/>
                    <a:pt x="752" y="1103"/>
                    <a:pt x="526" y="802"/>
                  </a:cubicBezTo>
                  <a:cubicBezTo>
                    <a:pt x="301" y="502"/>
                    <a:pt x="75" y="226"/>
                    <a:pt x="50" y="101"/>
                  </a:cubicBezTo>
                  <a:cubicBezTo>
                    <a:pt x="0" y="0"/>
                    <a:pt x="276" y="126"/>
                    <a:pt x="802" y="652"/>
                  </a:cubicBezTo>
                  <a:cubicBezTo>
                    <a:pt x="1328" y="1178"/>
                    <a:pt x="1454" y="1479"/>
                    <a:pt x="1654" y="1379"/>
                  </a:cubicBezTo>
                  <a:cubicBezTo>
                    <a:pt x="1855" y="1278"/>
                    <a:pt x="2682" y="527"/>
                    <a:pt x="2882" y="702"/>
                  </a:cubicBezTo>
                  <a:cubicBezTo>
                    <a:pt x="3058" y="852"/>
                    <a:pt x="3709" y="1654"/>
                    <a:pt x="3659" y="1755"/>
                  </a:cubicBezTo>
                  <a:cubicBezTo>
                    <a:pt x="3634" y="1855"/>
                    <a:pt x="3283" y="2131"/>
                    <a:pt x="2757" y="2582"/>
                  </a:cubicBezTo>
                  <a:cubicBezTo>
                    <a:pt x="2206" y="3008"/>
                    <a:pt x="1930" y="3108"/>
                    <a:pt x="1805" y="3208"/>
                  </a:cubicBezTo>
                  <a:cubicBezTo>
                    <a:pt x="1679" y="3284"/>
                    <a:pt x="1579" y="3258"/>
                    <a:pt x="1579" y="30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1177;p49">
              <a:extLst>
                <a:ext uri="{FF2B5EF4-FFF2-40B4-BE49-F238E27FC236}">
                  <a16:creationId xmlns:a16="http://schemas.microsoft.com/office/drawing/2014/main" id="{A2CEA907-58BA-0C48-6F2C-F1EF7982D932}"/>
                </a:ext>
              </a:extLst>
            </p:cNvPr>
            <p:cNvSpPr/>
            <p:nvPr/>
          </p:nvSpPr>
          <p:spPr>
            <a:xfrm>
              <a:off x="1814050" y="1134725"/>
              <a:ext cx="89000" cy="76475"/>
            </a:xfrm>
            <a:custGeom>
              <a:avLst/>
              <a:gdLst/>
              <a:ahLst/>
              <a:cxnLst/>
              <a:rect l="l" t="t" r="r" b="b"/>
              <a:pathLst>
                <a:path w="3560" h="3059" extrusionOk="0">
                  <a:moveTo>
                    <a:pt x="1479" y="2858"/>
                  </a:moveTo>
                  <a:cubicBezTo>
                    <a:pt x="1479" y="2858"/>
                    <a:pt x="1479" y="2607"/>
                    <a:pt x="1329" y="2382"/>
                  </a:cubicBezTo>
                  <a:cubicBezTo>
                    <a:pt x="1178" y="2156"/>
                    <a:pt x="978" y="2006"/>
                    <a:pt x="928" y="1906"/>
                  </a:cubicBezTo>
                  <a:cubicBezTo>
                    <a:pt x="852" y="1805"/>
                    <a:pt x="978" y="1605"/>
                    <a:pt x="928" y="1505"/>
                  </a:cubicBezTo>
                  <a:cubicBezTo>
                    <a:pt x="877" y="1429"/>
                    <a:pt x="652" y="878"/>
                    <a:pt x="426" y="577"/>
                  </a:cubicBezTo>
                  <a:cubicBezTo>
                    <a:pt x="276" y="352"/>
                    <a:pt x="101" y="126"/>
                    <a:pt x="0" y="1"/>
                  </a:cubicBezTo>
                  <a:cubicBezTo>
                    <a:pt x="0" y="1"/>
                    <a:pt x="276" y="201"/>
                    <a:pt x="652" y="803"/>
                  </a:cubicBezTo>
                  <a:cubicBezTo>
                    <a:pt x="1028" y="1404"/>
                    <a:pt x="1028" y="1530"/>
                    <a:pt x="1103" y="1580"/>
                  </a:cubicBezTo>
                  <a:cubicBezTo>
                    <a:pt x="1203" y="1605"/>
                    <a:pt x="1529" y="1279"/>
                    <a:pt x="1654" y="1404"/>
                  </a:cubicBezTo>
                  <a:cubicBezTo>
                    <a:pt x="1755" y="1530"/>
                    <a:pt x="1329" y="1580"/>
                    <a:pt x="1454" y="1830"/>
                  </a:cubicBezTo>
                  <a:cubicBezTo>
                    <a:pt x="1554" y="2106"/>
                    <a:pt x="1529" y="2282"/>
                    <a:pt x="1705" y="2357"/>
                  </a:cubicBezTo>
                  <a:cubicBezTo>
                    <a:pt x="1855" y="2457"/>
                    <a:pt x="3133" y="1505"/>
                    <a:pt x="3559" y="1480"/>
                  </a:cubicBezTo>
                  <a:cubicBezTo>
                    <a:pt x="3559" y="1505"/>
                    <a:pt x="3559" y="1530"/>
                    <a:pt x="3559" y="1530"/>
                  </a:cubicBezTo>
                  <a:cubicBezTo>
                    <a:pt x="3534" y="1630"/>
                    <a:pt x="3183" y="1906"/>
                    <a:pt x="2657" y="2357"/>
                  </a:cubicBezTo>
                  <a:cubicBezTo>
                    <a:pt x="2106" y="2783"/>
                    <a:pt x="1830" y="2883"/>
                    <a:pt x="1705" y="2983"/>
                  </a:cubicBezTo>
                  <a:cubicBezTo>
                    <a:pt x="1579" y="3059"/>
                    <a:pt x="1479" y="3033"/>
                    <a:pt x="1479" y="285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1178;p49">
              <a:extLst>
                <a:ext uri="{FF2B5EF4-FFF2-40B4-BE49-F238E27FC236}">
                  <a16:creationId xmlns:a16="http://schemas.microsoft.com/office/drawing/2014/main" id="{7D6E66D9-3FB7-5433-4068-9E626EBA45CF}"/>
                </a:ext>
              </a:extLst>
            </p:cNvPr>
            <p:cNvSpPr/>
            <p:nvPr/>
          </p:nvSpPr>
          <p:spPr>
            <a:xfrm>
              <a:off x="1866675" y="1177350"/>
              <a:ext cx="38875" cy="88350"/>
            </a:xfrm>
            <a:custGeom>
              <a:avLst/>
              <a:gdLst/>
              <a:ahLst/>
              <a:cxnLst/>
              <a:rect l="l" t="t" r="r" b="b"/>
              <a:pathLst>
                <a:path w="1555" h="3534" extrusionOk="0">
                  <a:moveTo>
                    <a:pt x="1" y="727"/>
                  </a:moveTo>
                  <a:cubicBezTo>
                    <a:pt x="1" y="727"/>
                    <a:pt x="376" y="978"/>
                    <a:pt x="752" y="1704"/>
                  </a:cubicBezTo>
                  <a:cubicBezTo>
                    <a:pt x="1103" y="2406"/>
                    <a:pt x="1229" y="3108"/>
                    <a:pt x="1254" y="3333"/>
                  </a:cubicBezTo>
                  <a:cubicBezTo>
                    <a:pt x="1279" y="3534"/>
                    <a:pt x="1504" y="3133"/>
                    <a:pt x="1529" y="2907"/>
                  </a:cubicBezTo>
                  <a:cubicBezTo>
                    <a:pt x="1554" y="2657"/>
                    <a:pt x="1003" y="752"/>
                    <a:pt x="752" y="376"/>
                  </a:cubicBezTo>
                  <a:cubicBezTo>
                    <a:pt x="502" y="0"/>
                    <a:pt x="1" y="727"/>
                    <a:pt x="1" y="72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1179;p49">
              <a:extLst>
                <a:ext uri="{FF2B5EF4-FFF2-40B4-BE49-F238E27FC236}">
                  <a16:creationId xmlns:a16="http://schemas.microsoft.com/office/drawing/2014/main" id="{0F2D8B6E-00FC-E227-72E7-651C82D2935B}"/>
                </a:ext>
              </a:extLst>
            </p:cNvPr>
            <p:cNvSpPr/>
            <p:nvPr/>
          </p:nvSpPr>
          <p:spPr>
            <a:xfrm>
              <a:off x="1857275" y="1151025"/>
              <a:ext cx="39500" cy="33850"/>
            </a:xfrm>
            <a:custGeom>
              <a:avLst/>
              <a:gdLst/>
              <a:ahLst/>
              <a:cxnLst/>
              <a:rect l="l" t="t" r="r" b="b"/>
              <a:pathLst>
                <a:path w="1580" h="1354" extrusionOk="0">
                  <a:moveTo>
                    <a:pt x="176" y="452"/>
                  </a:moveTo>
                  <a:cubicBezTo>
                    <a:pt x="326" y="351"/>
                    <a:pt x="828" y="0"/>
                    <a:pt x="1003" y="76"/>
                  </a:cubicBezTo>
                  <a:cubicBezTo>
                    <a:pt x="1179" y="176"/>
                    <a:pt x="1204" y="351"/>
                    <a:pt x="1379" y="527"/>
                  </a:cubicBezTo>
                  <a:cubicBezTo>
                    <a:pt x="1580" y="702"/>
                    <a:pt x="1504" y="677"/>
                    <a:pt x="1179" y="853"/>
                  </a:cubicBezTo>
                  <a:cubicBezTo>
                    <a:pt x="878" y="1028"/>
                    <a:pt x="402" y="1354"/>
                    <a:pt x="276" y="1279"/>
                  </a:cubicBezTo>
                  <a:cubicBezTo>
                    <a:pt x="126" y="1204"/>
                    <a:pt x="201" y="1103"/>
                    <a:pt x="176" y="928"/>
                  </a:cubicBezTo>
                  <a:cubicBezTo>
                    <a:pt x="176" y="727"/>
                    <a:pt x="1" y="552"/>
                    <a:pt x="176" y="452"/>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1180;p49">
              <a:extLst>
                <a:ext uri="{FF2B5EF4-FFF2-40B4-BE49-F238E27FC236}">
                  <a16:creationId xmlns:a16="http://schemas.microsoft.com/office/drawing/2014/main" id="{3DBA9A05-5B55-F340-182C-B2287A61EF9E}"/>
                </a:ext>
              </a:extLst>
            </p:cNvPr>
            <p:cNvSpPr/>
            <p:nvPr/>
          </p:nvSpPr>
          <p:spPr>
            <a:xfrm>
              <a:off x="1760150" y="1177975"/>
              <a:ext cx="87750" cy="72075"/>
            </a:xfrm>
            <a:custGeom>
              <a:avLst/>
              <a:gdLst/>
              <a:ahLst/>
              <a:cxnLst/>
              <a:rect l="l" t="t" r="r" b="b"/>
              <a:pathLst>
                <a:path w="3510" h="2883" extrusionOk="0">
                  <a:moveTo>
                    <a:pt x="1680" y="2707"/>
                  </a:moveTo>
                  <a:cubicBezTo>
                    <a:pt x="1680" y="2707"/>
                    <a:pt x="1655" y="2481"/>
                    <a:pt x="1505" y="2281"/>
                  </a:cubicBezTo>
                  <a:cubicBezTo>
                    <a:pt x="1354" y="2080"/>
                    <a:pt x="1154" y="1955"/>
                    <a:pt x="1079" y="1880"/>
                  </a:cubicBezTo>
                  <a:cubicBezTo>
                    <a:pt x="1003" y="1780"/>
                    <a:pt x="1104" y="1604"/>
                    <a:pt x="1053" y="1504"/>
                  </a:cubicBezTo>
                  <a:cubicBezTo>
                    <a:pt x="1003" y="1429"/>
                    <a:pt x="753" y="953"/>
                    <a:pt x="527" y="677"/>
                  </a:cubicBezTo>
                  <a:cubicBezTo>
                    <a:pt x="327" y="426"/>
                    <a:pt x="76" y="176"/>
                    <a:pt x="51" y="75"/>
                  </a:cubicBezTo>
                  <a:cubicBezTo>
                    <a:pt x="1" y="0"/>
                    <a:pt x="277" y="75"/>
                    <a:pt x="778" y="527"/>
                  </a:cubicBezTo>
                  <a:cubicBezTo>
                    <a:pt x="1304" y="978"/>
                    <a:pt x="1429" y="1253"/>
                    <a:pt x="1605" y="1128"/>
                  </a:cubicBezTo>
                  <a:cubicBezTo>
                    <a:pt x="1805" y="1028"/>
                    <a:pt x="2507" y="276"/>
                    <a:pt x="2708" y="426"/>
                  </a:cubicBezTo>
                  <a:cubicBezTo>
                    <a:pt x="2883" y="577"/>
                    <a:pt x="3510" y="1253"/>
                    <a:pt x="3485" y="1354"/>
                  </a:cubicBezTo>
                  <a:cubicBezTo>
                    <a:pt x="3460" y="1429"/>
                    <a:pt x="3184" y="1730"/>
                    <a:pt x="2708" y="2156"/>
                  </a:cubicBezTo>
                  <a:cubicBezTo>
                    <a:pt x="2231" y="2607"/>
                    <a:pt x="1981" y="2707"/>
                    <a:pt x="1881" y="2807"/>
                  </a:cubicBezTo>
                  <a:cubicBezTo>
                    <a:pt x="1780" y="2882"/>
                    <a:pt x="1680" y="2882"/>
                    <a:pt x="1680" y="270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1181;p49">
              <a:extLst>
                <a:ext uri="{FF2B5EF4-FFF2-40B4-BE49-F238E27FC236}">
                  <a16:creationId xmlns:a16="http://schemas.microsoft.com/office/drawing/2014/main" id="{352EB509-627F-37D4-3E36-C1770B21C9AE}"/>
                </a:ext>
              </a:extLst>
            </p:cNvPr>
            <p:cNvSpPr/>
            <p:nvPr/>
          </p:nvSpPr>
          <p:spPr>
            <a:xfrm>
              <a:off x="1762675" y="1182350"/>
              <a:ext cx="84600" cy="67700"/>
            </a:xfrm>
            <a:custGeom>
              <a:avLst/>
              <a:gdLst/>
              <a:ahLst/>
              <a:cxnLst/>
              <a:rect l="l" t="t" r="r" b="b"/>
              <a:pathLst>
                <a:path w="3384" h="2708" extrusionOk="0">
                  <a:moveTo>
                    <a:pt x="1579" y="2532"/>
                  </a:moveTo>
                  <a:cubicBezTo>
                    <a:pt x="1579" y="2532"/>
                    <a:pt x="1554" y="2306"/>
                    <a:pt x="1404" y="2106"/>
                  </a:cubicBezTo>
                  <a:cubicBezTo>
                    <a:pt x="1253" y="1905"/>
                    <a:pt x="1053" y="1780"/>
                    <a:pt x="978" y="1705"/>
                  </a:cubicBezTo>
                  <a:cubicBezTo>
                    <a:pt x="902" y="1605"/>
                    <a:pt x="1003" y="1429"/>
                    <a:pt x="952" y="1329"/>
                  </a:cubicBezTo>
                  <a:cubicBezTo>
                    <a:pt x="902" y="1254"/>
                    <a:pt x="652" y="778"/>
                    <a:pt x="426" y="502"/>
                  </a:cubicBezTo>
                  <a:cubicBezTo>
                    <a:pt x="276" y="326"/>
                    <a:pt x="100" y="126"/>
                    <a:pt x="0" y="1"/>
                  </a:cubicBezTo>
                  <a:cubicBezTo>
                    <a:pt x="0" y="1"/>
                    <a:pt x="276" y="176"/>
                    <a:pt x="652" y="702"/>
                  </a:cubicBezTo>
                  <a:cubicBezTo>
                    <a:pt x="1053" y="1229"/>
                    <a:pt x="1053" y="1354"/>
                    <a:pt x="1128" y="1379"/>
                  </a:cubicBezTo>
                  <a:cubicBezTo>
                    <a:pt x="1203" y="1404"/>
                    <a:pt x="1504" y="1078"/>
                    <a:pt x="1604" y="1179"/>
                  </a:cubicBezTo>
                  <a:cubicBezTo>
                    <a:pt x="1729" y="1304"/>
                    <a:pt x="1328" y="1354"/>
                    <a:pt x="1454" y="1605"/>
                  </a:cubicBezTo>
                  <a:cubicBezTo>
                    <a:pt x="1579" y="1830"/>
                    <a:pt x="1554" y="1981"/>
                    <a:pt x="1729" y="2081"/>
                  </a:cubicBezTo>
                  <a:cubicBezTo>
                    <a:pt x="1880" y="2131"/>
                    <a:pt x="3008" y="1179"/>
                    <a:pt x="3384" y="1103"/>
                  </a:cubicBezTo>
                  <a:cubicBezTo>
                    <a:pt x="3384" y="1128"/>
                    <a:pt x="3384" y="1154"/>
                    <a:pt x="3384" y="1179"/>
                  </a:cubicBezTo>
                  <a:cubicBezTo>
                    <a:pt x="3359" y="1254"/>
                    <a:pt x="3083" y="1555"/>
                    <a:pt x="2607" y="1981"/>
                  </a:cubicBezTo>
                  <a:cubicBezTo>
                    <a:pt x="2130" y="2432"/>
                    <a:pt x="1880" y="2532"/>
                    <a:pt x="1780" y="2632"/>
                  </a:cubicBezTo>
                  <a:cubicBezTo>
                    <a:pt x="1679" y="2707"/>
                    <a:pt x="1579" y="2707"/>
                    <a:pt x="1579" y="253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1182;p49">
              <a:extLst>
                <a:ext uri="{FF2B5EF4-FFF2-40B4-BE49-F238E27FC236}">
                  <a16:creationId xmlns:a16="http://schemas.microsoft.com/office/drawing/2014/main" id="{5765C8EF-67F9-09E7-FA67-9132E28F19C9}"/>
                </a:ext>
              </a:extLst>
            </p:cNvPr>
            <p:cNvSpPr/>
            <p:nvPr/>
          </p:nvSpPr>
          <p:spPr>
            <a:xfrm>
              <a:off x="1815300" y="1216825"/>
              <a:ext cx="39500" cy="80225"/>
            </a:xfrm>
            <a:custGeom>
              <a:avLst/>
              <a:gdLst/>
              <a:ahLst/>
              <a:cxnLst/>
              <a:rect l="l" t="t" r="r" b="b"/>
              <a:pathLst>
                <a:path w="1580" h="3209" extrusionOk="0">
                  <a:moveTo>
                    <a:pt x="0" y="727"/>
                  </a:moveTo>
                  <a:cubicBezTo>
                    <a:pt x="0" y="727"/>
                    <a:pt x="376" y="927"/>
                    <a:pt x="752" y="1554"/>
                  </a:cubicBezTo>
                  <a:cubicBezTo>
                    <a:pt x="1153" y="2206"/>
                    <a:pt x="1279" y="2832"/>
                    <a:pt x="1329" y="3033"/>
                  </a:cubicBezTo>
                  <a:cubicBezTo>
                    <a:pt x="1379" y="3208"/>
                    <a:pt x="1554" y="2832"/>
                    <a:pt x="1579" y="2607"/>
                  </a:cubicBezTo>
                  <a:cubicBezTo>
                    <a:pt x="1579" y="2406"/>
                    <a:pt x="928" y="677"/>
                    <a:pt x="677" y="351"/>
                  </a:cubicBezTo>
                  <a:cubicBezTo>
                    <a:pt x="426" y="0"/>
                    <a:pt x="0" y="727"/>
                    <a:pt x="0" y="72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1183;p49">
              <a:extLst>
                <a:ext uri="{FF2B5EF4-FFF2-40B4-BE49-F238E27FC236}">
                  <a16:creationId xmlns:a16="http://schemas.microsoft.com/office/drawing/2014/main" id="{FC6EEE0C-2144-E5D1-7098-BE3072DF547B}"/>
                </a:ext>
              </a:extLst>
            </p:cNvPr>
            <p:cNvSpPr/>
            <p:nvPr/>
          </p:nvSpPr>
          <p:spPr>
            <a:xfrm>
              <a:off x="1804650" y="1193000"/>
              <a:ext cx="36350" cy="31975"/>
            </a:xfrm>
            <a:custGeom>
              <a:avLst/>
              <a:gdLst/>
              <a:ahLst/>
              <a:cxnLst/>
              <a:rect l="l" t="t" r="r" b="b"/>
              <a:pathLst>
                <a:path w="1454" h="1279" extrusionOk="0">
                  <a:moveTo>
                    <a:pt x="151" y="477"/>
                  </a:moveTo>
                  <a:cubicBezTo>
                    <a:pt x="276" y="352"/>
                    <a:pt x="727" y="1"/>
                    <a:pt x="903" y="76"/>
                  </a:cubicBezTo>
                  <a:cubicBezTo>
                    <a:pt x="1053" y="151"/>
                    <a:pt x="1078" y="301"/>
                    <a:pt x="1279" y="452"/>
                  </a:cubicBezTo>
                  <a:cubicBezTo>
                    <a:pt x="1454" y="602"/>
                    <a:pt x="1404" y="577"/>
                    <a:pt x="1103" y="778"/>
                  </a:cubicBezTo>
                  <a:cubicBezTo>
                    <a:pt x="827" y="953"/>
                    <a:pt x="426" y="1279"/>
                    <a:pt x="301" y="1229"/>
                  </a:cubicBezTo>
                  <a:cubicBezTo>
                    <a:pt x="176" y="1154"/>
                    <a:pt x="226" y="1078"/>
                    <a:pt x="201" y="903"/>
                  </a:cubicBezTo>
                  <a:cubicBezTo>
                    <a:pt x="176" y="728"/>
                    <a:pt x="0" y="577"/>
                    <a:pt x="151" y="47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1184;p49">
              <a:extLst>
                <a:ext uri="{FF2B5EF4-FFF2-40B4-BE49-F238E27FC236}">
                  <a16:creationId xmlns:a16="http://schemas.microsoft.com/office/drawing/2014/main" id="{BF7BB7AF-C055-0647-8948-973D4D9DF795}"/>
                </a:ext>
              </a:extLst>
            </p:cNvPr>
            <p:cNvSpPr/>
            <p:nvPr/>
          </p:nvSpPr>
          <p:spPr>
            <a:xfrm>
              <a:off x="1763925" y="1249400"/>
              <a:ext cx="42000" cy="59550"/>
            </a:xfrm>
            <a:custGeom>
              <a:avLst/>
              <a:gdLst/>
              <a:ahLst/>
              <a:cxnLst/>
              <a:rect l="l" t="t" r="r" b="b"/>
              <a:pathLst>
                <a:path w="1680" h="2382" extrusionOk="0">
                  <a:moveTo>
                    <a:pt x="0" y="652"/>
                  </a:moveTo>
                  <a:cubicBezTo>
                    <a:pt x="0" y="652"/>
                    <a:pt x="326" y="752"/>
                    <a:pt x="777" y="1178"/>
                  </a:cubicBezTo>
                  <a:cubicBezTo>
                    <a:pt x="1228" y="1604"/>
                    <a:pt x="1479" y="2106"/>
                    <a:pt x="1554" y="2231"/>
                  </a:cubicBezTo>
                  <a:cubicBezTo>
                    <a:pt x="1604" y="2381"/>
                    <a:pt x="1679" y="2030"/>
                    <a:pt x="1654" y="1855"/>
                  </a:cubicBezTo>
                  <a:cubicBezTo>
                    <a:pt x="1604" y="1680"/>
                    <a:pt x="727" y="426"/>
                    <a:pt x="451" y="201"/>
                  </a:cubicBezTo>
                  <a:cubicBezTo>
                    <a:pt x="176" y="0"/>
                    <a:pt x="0" y="652"/>
                    <a:pt x="0" y="65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1185;p49">
              <a:extLst>
                <a:ext uri="{FF2B5EF4-FFF2-40B4-BE49-F238E27FC236}">
                  <a16:creationId xmlns:a16="http://schemas.microsoft.com/office/drawing/2014/main" id="{68B90360-7EE7-3FE4-B7C4-AE83540200F6}"/>
                </a:ext>
              </a:extLst>
            </p:cNvPr>
            <p:cNvSpPr/>
            <p:nvPr/>
          </p:nvSpPr>
          <p:spPr>
            <a:xfrm>
              <a:off x="1721950" y="1234975"/>
              <a:ext cx="77700" cy="57050"/>
            </a:xfrm>
            <a:custGeom>
              <a:avLst/>
              <a:gdLst/>
              <a:ahLst/>
              <a:cxnLst/>
              <a:rect l="l" t="t" r="r" b="b"/>
              <a:pathLst>
                <a:path w="3108" h="2282" extrusionOk="0">
                  <a:moveTo>
                    <a:pt x="1905" y="2131"/>
                  </a:moveTo>
                  <a:cubicBezTo>
                    <a:pt x="1905" y="2131"/>
                    <a:pt x="1855" y="1956"/>
                    <a:pt x="1679" y="1830"/>
                  </a:cubicBezTo>
                  <a:cubicBezTo>
                    <a:pt x="1529" y="1705"/>
                    <a:pt x="1328" y="1630"/>
                    <a:pt x="1253" y="1580"/>
                  </a:cubicBezTo>
                  <a:cubicBezTo>
                    <a:pt x="1178" y="1530"/>
                    <a:pt x="1228" y="1354"/>
                    <a:pt x="1178" y="1304"/>
                  </a:cubicBezTo>
                  <a:cubicBezTo>
                    <a:pt x="1128" y="1254"/>
                    <a:pt x="802" y="903"/>
                    <a:pt x="576" y="728"/>
                  </a:cubicBezTo>
                  <a:cubicBezTo>
                    <a:pt x="351" y="577"/>
                    <a:pt x="100" y="427"/>
                    <a:pt x="50" y="352"/>
                  </a:cubicBezTo>
                  <a:cubicBezTo>
                    <a:pt x="0" y="277"/>
                    <a:pt x="226" y="302"/>
                    <a:pt x="752" y="552"/>
                  </a:cubicBezTo>
                  <a:cubicBezTo>
                    <a:pt x="1253" y="828"/>
                    <a:pt x="1404" y="1003"/>
                    <a:pt x="1529" y="878"/>
                  </a:cubicBezTo>
                  <a:cubicBezTo>
                    <a:pt x="1654" y="753"/>
                    <a:pt x="2080" y="1"/>
                    <a:pt x="2256" y="76"/>
                  </a:cubicBezTo>
                  <a:cubicBezTo>
                    <a:pt x="2456" y="151"/>
                    <a:pt x="3108" y="577"/>
                    <a:pt x="3108" y="653"/>
                  </a:cubicBezTo>
                  <a:cubicBezTo>
                    <a:pt x="3108" y="753"/>
                    <a:pt x="2907" y="1028"/>
                    <a:pt x="2632" y="1480"/>
                  </a:cubicBezTo>
                  <a:cubicBezTo>
                    <a:pt x="2331" y="1931"/>
                    <a:pt x="2180" y="2081"/>
                    <a:pt x="2105" y="2156"/>
                  </a:cubicBezTo>
                  <a:cubicBezTo>
                    <a:pt x="2030" y="2257"/>
                    <a:pt x="1955" y="2282"/>
                    <a:pt x="1905" y="21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1186;p49">
              <a:extLst>
                <a:ext uri="{FF2B5EF4-FFF2-40B4-BE49-F238E27FC236}">
                  <a16:creationId xmlns:a16="http://schemas.microsoft.com/office/drawing/2014/main" id="{E1219EB9-EB01-51AB-8F99-237ACC58AD3C}"/>
                </a:ext>
              </a:extLst>
            </p:cNvPr>
            <p:cNvSpPr/>
            <p:nvPr/>
          </p:nvSpPr>
          <p:spPr>
            <a:xfrm>
              <a:off x="1725075" y="1245625"/>
              <a:ext cx="74575" cy="46400"/>
            </a:xfrm>
            <a:custGeom>
              <a:avLst/>
              <a:gdLst/>
              <a:ahLst/>
              <a:cxnLst/>
              <a:rect l="l" t="t" r="r" b="b"/>
              <a:pathLst>
                <a:path w="2983" h="1856" extrusionOk="0">
                  <a:moveTo>
                    <a:pt x="1780" y="1705"/>
                  </a:moveTo>
                  <a:cubicBezTo>
                    <a:pt x="1780" y="1705"/>
                    <a:pt x="1730" y="1530"/>
                    <a:pt x="1554" y="1404"/>
                  </a:cubicBezTo>
                  <a:cubicBezTo>
                    <a:pt x="1404" y="1279"/>
                    <a:pt x="1203" y="1204"/>
                    <a:pt x="1128" y="1154"/>
                  </a:cubicBezTo>
                  <a:cubicBezTo>
                    <a:pt x="1053" y="1104"/>
                    <a:pt x="1103" y="928"/>
                    <a:pt x="1053" y="878"/>
                  </a:cubicBezTo>
                  <a:cubicBezTo>
                    <a:pt x="1003" y="828"/>
                    <a:pt x="677" y="477"/>
                    <a:pt x="451" y="302"/>
                  </a:cubicBezTo>
                  <a:cubicBezTo>
                    <a:pt x="276" y="201"/>
                    <a:pt x="101" y="76"/>
                    <a:pt x="0" y="1"/>
                  </a:cubicBezTo>
                  <a:cubicBezTo>
                    <a:pt x="0" y="1"/>
                    <a:pt x="251" y="76"/>
                    <a:pt x="677" y="427"/>
                  </a:cubicBezTo>
                  <a:cubicBezTo>
                    <a:pt x="1103" y="753"/>
                    <a:pt x="1128" y="853"/>
                    <a:pt x="1203" y="878"/>
                  </a:cubicBezTo>
                  <a:cubicBezTo>
                    <a:pt x="1253" y="878"/>
                    <a:pt x="1429" y="552"/>
                    <a:pt x="1554" y="628"/>
                  </a:cubicBezTo>
                  <a:cubicBezTo>
                    <a:pt x="1654" y="678"/>
                    <a:pt x="1354" y="828"/>
                    <a:pt x="1504" y="978"/>
                  </a:cubicBezTo>
                  <a:cubicBezTo>
                    <a:pt x="1654" y="1154"/>
                    <a:pt x="1654" y="1279"/>
                    <a:pt x="1830" y="1304"/>
                  </a:cubicBezTo>
                  <a:cubicBezTo>
                    <a:pt x="1955" y="1329"/>
                    <a:pt x="2657" y="327"/>
                    <a:pt x="2958" y="201"/>
                  </a:cubicBezTo>
                  <a:cubicBezTo>
                    <a:pt x="2958" y="201"/>
                    <a:pt x="2983" y="227"/>
                    <a:pt x="2983" y="227"/>
                  </a:cubicBezTo>
                  <a:cubicBezTo>
                    <a:pt x="2983" y="327"/>
                    <a:pt x="2782" y="602"/>
                    <a:pt x="2507" y="1054"/>
                  </a:cubicBezTo>
                  <a:cubicBezTo>
                    <a:pt x="2206" y="1505"/>
                    <a:pt x="2055" y="1655"/>
                    <a:pt x="1980" y="1730"/>
                  </a:cubicBezTo>
                  <a:cubicBezTo>
                    <a:pt x="1905" y="1831"/>
                    <a:pt x="1830" y="1856"/>
                    <a:pt x="1780" y="1705"/>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1187;p49">
              <a:extLst>
                <a:ext uri="{FF2B5EF4-FFF2-40B4-BE49-F238E27FC236}">
                  <a16:creationId xmlns:a16="http://schemas.microsoft.com/office/drawing/2014/main" id="{89980C44-DCF6-FBD2-6C66-BAF8F8288B64}"/>
                </a:ext>
              </a:extLst>
            </p:cNvPr>
            <p:cNvSpPr/>
            <p:nvPr/>
          </p:nvSpPr>
          <p:spPr>
            <a:xfrm>
              <a:off x="1763925" y="1241250"/>
              <a:ext cx="29475" cy="27600"/>
            </a:xfrm>
            <a:custGeom>
              <a:avLst/>
              <a:gdLst/>
              <a:ahLst/>
              <a:cxnLst/>
              <a:rect l="l" t="t" r="r" b="b"/>
              <a:pathLst>
                <a:path w="1179" h="1104" extrusionOk="0">
                  <a:moveTo>
                    <a:pt x="100" y="527"/>
                  </a:moveTo>
                  <a:cubicBezTo>
                    <a:pt x="176" y="402"/>
                    <a:pt x="476" y="1"/>
                    <a:pt x="627" y="26"/>
                  </a:cubicBezTo>
                  <a:cubicBezTo>
                    <a:pt x="777" y="76"/>
                    <a:pt x="827" y="176"/>
                    <a:pt x="1003" y="276"/>
                  </a:cubicBezTo>
                  <a:cubicBezTo>
                    <a:pt x="1178" y="351"/>
                    <a:pt x="1128" y="351"/>
                    <a:pt x="953" y="552"/>
                  </a:cubicBezTo>
                  <a:cubicBezTo>
                    <a:pt x="752" y="752"/>
                    <a:pt x="501" y="1103"/>
                    <a:pt x="376" y="1078"/>
                  </a:cubicBezTo>
                  <a:cubicBezTo>
                    <a:pt x="251" y="1053"/>
                    <a:pt x="301" y="978"/>
                    <a:pt x="226" y="853"/>
                  </a:cubicBezTo>
                  <a:cubicBezTo>
                    <a:pt x="176" y="727"/>
                    <a:pt x="0" y="627"/>
                    <a:pt x="100" y="52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1188;p49">
              <a:extLst>
                <a:ext uri="{FF2B5EF4-FFF2-40B4-BE49-F238E27FC236}">
                  <a16:creationId xmlns:a16="http://schemas.microsoft.com/office/drawing/2014/main" id="{18133864-EFF4-34BF-EA4C-300559BF6988}"/>
                </a:ext>
              </a:extLst>
            </p:cNvPr>
            <p:cNvSpPr/>
            <p:nvPr/>
          </p:nvSpPr>
          <p:spPr>
            <a:xfrm>
              <a:off x="1873575" y="1089625"/>
              <a:ext cx="88375" cy="85225"/>
            </a:xfrm>
            <a:custGeom>
              <a:avLst/>
              <a:gdLst/>
              <a:ahLst/>
              <a:cxnLst/>
              <a:rect l="l" t="t" r="r" b="b"/>
              <a:pathLst>
                <a:path w="3535" h="3409" extrusionOk="0">
                  <a:moveTo>
                    <a:pt x="1303" y="3208"/>
                  </a:moveTo>
                  <a:cubicBezTo>
                    <a:pt x="1303" y="3208"/>
                    <a:pt x="1329" y="2958"/>
                    <a:pt x="1203" y="2707"/>
                  </a:cubicBezTo>
                  <a:cubicBezTo>
                    <a:pt x="1078" y="2482"/>
                    <a:pt x="877" y="2306"/>
                    <a:pt x="827" y="2206"/>
                  </a:cubicBezTo>
                  <a:cubicBezTo>
                    <a:pt x="752" y="2081"/>
                    <a:pt x="902" y="1905"/>
                    <a:pt x="877" y="1830"/>
                  </a:cubicBezTo>
                  <a:cubicBezTo>
                    <a:pt x="827" y="1730"/>
                    <a:pt x="652" y="1153"/>
                    <a:pt x="451" y="827"/>
                  </a:cubicBezTo>
                  <a:cubicBezTo>
                    <a:pt x="251" y="527"/>
                    <a:pt x="50" y="226"/>
                    <a:pt x="25" y="101"/>
                  </a:cubicBezTo>
                  <a:cubicBezTo>
                    <a:pt x="0" y="0"/>
                    <a:pt x="276" y="126"/>
                    <a:pt x="752" y="702"/>
                  </a:cubicBezTo>
                  <a:cubicBezTo>
                    <a:pt x="1203" y="1279"/>
                    <a:pt x="1303" y="1604"/>
                    <a:pt x="1529" y="1504"/>
                  </a:cubicBezTo>
                  <a:cubicBezTo>
                    <a:pt x="1755" y="1429"/>
                    <a:pt x="2632" y="752"/>
                    <a:pt x="2807" y="928"/>
                  </a:cubicBezTo>
                  <a:cubicBezTo>
                    <a:pt x="2983" y="1128"/>
                    <a:pt x="3534" y="1955"/>
                    <a:pt x="3484" y="2055"/>
                  </a:cubicBezTo>
                  <a:cubicBezTo>
                    <a:pt x="3459" y="2156"/>
                    <a:pt x="3083" y="2406"/>
                    <a:pt x="2506" y="2807"/>
                  </a:cubicBezTo>
                  <a:cubicBezTo>
                    <a:pt x="1930" y="3183"/>
                    <a:pt x="1654" y="3258"/>
                    <a:pt x="1529" y="3334"/>
                  </a:cubicBezTo>
                  <a:cubicBezTo>
                    <a:pt x="1404" y="3409"/>
                    <a:pt x="1278" y="3384"/>
                    <a:pt x="1303" y="320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1189;p49">
              <a:extLst>
                <a:ext uri="{FF2B5EF4-FFF2-40B4-BE49-F238E27FC236}">
                  <a16:creationId xmlns:a16="http://schemas.microsoft.com/office/drawing/2014/main" id="{25D09C5B-D655-6884-E918-BBB872337252}"/>
                </a:ext>
              </a:extLst>
            </p:cNvPr>
            <p:cNvSpPr/>
            <p:nvPr/>
          </p:nvSpPr>
          <p:spPr>
            <a:xfrm>
              <a:off x="1875450" y="1095250"/>
              <a:ext cx="85850" cy="79600"/>
            </a:xfrm>
            <a:custGeom>
              <a:avLst/>
              <a:gdLst/>
              <a:ahLst/>
              <a:cxnLst/>
              <a:rect l="l" t="t" r="r" b="b"/>
              <a:pathLst>
                <a:path w="3434" h="3184" extrusionOk="0">
                  <a:moveTo>
                    <a:pt x="1228" y="2983"/>
                  </a:moveTo>
                  <a:cubicBezTo>
                    <a:pt x="1228" y="2983"/>
                    <a:pt x="1254" y="2733"/>
                    <a:pt x="1128" y="2482"/>
                  </a:cubicBezTo>
                  <a:cubicBezTo>
                    <a:pt x="1003" y="2257"/>
                    <a:pt x="802" y="2081"/>
                    <a:pt x="752" y="1981"/>
                  </a:cubicBezTo>
                  <a:cubicBezTo>
                    <a:pt x="677" y="1856"/>
                    <a:pt x="827" y="1680"/>
                    <a:pt x="802" y="1605"/>
                  </a:cubicBezTo>
                  <a:cubicBezTo>
                    <a:pt x="752" y="1505"/>
                    <a:pt x="577" y="928"/>
                    <a:pt x="376" y="602"/>
                  </a:cubicBezTo>
                  <a:cubicBezTo>
                    <a:pt x="226" y="377"/>
                    <a:pt x="76" y="151"/>
                    <a:pt x="0" y="1"/>
                  </a:cubicBezTo>
                  <a:cubicBezTo>
                    <a:pt x="0" y="1"/>
                    <a:pt x="251" y="226"/>
                    <a:pt x="577" y="853"/>
                  </a:cubicBezTo>
                  <a:cubicBezTo>
                    <a:pt x="903" y="1480"/>
                    <a:pt x="878" y="1605"/>
                    <a:pt x="978" y="1655"/>
                  </a:cubicBezTo>
                  <a:cubicBezTo>
                    <a:pt x="1053" y="1705"/>
                    <a:pt x="1429" y="1404"/>
                    <a:pt x="1529" y="1555"/>
                  </a:cubicBezTo>
                  <a:cubicBezTo>
                    <a:pt x="1604" y="1680"/>
                    <a:pt x="1178" y="1680"/>
                    <a:pt x="1279" y="1956"/>
                  </a:cubicBezTo>
                  <a:cubicBezTo>
                    <a:pt x="1379" y="2231"/>
                    <a:pt x="1329" y="2407"/>
                    <a:pt x="1479" y="2507"/>
                  </a:cubicBezTo>
                  <a:cubicBezTo>
                    <a:pt x="1655" y="2607"/>
                    <a:pt x="3008" y="1780"/>
                    <a:pt x="3409" y="1780"/>
                  </a:cubicBezTo>
                  <a:cubicBezTo>
                    <a:pt x="3434" y="1805"/>
                    <a:pt x="3434" y="1830"/>
                    <a:pt x="3409" y="1830"/>
                  </a:cubicBezTo>
                  <a:cubicBezTo>
                    <a:pt x="3384" y="1931"/>
                    <a:pt x="3008" y="2181"/>
                    <a:pt x="2431" y="2582"/>
                  </a:cubicBezTo>
                  <a:cubicBezTo>
                    <a:pt x="1855" y="2958"/>
                    <a:pt x="1579" y="3033"/>
                    <a:pt x="1454" y="3109"/>
                  </a:cubicBezTo>
                  <a:cubicBezTo>
                    <a:pt x="1329" y="3184"/>
                    <a:pt x="1203" y="3159"/>
                    <a:pt x="1228" y="2983"/>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1190;p49">
              <a:extLst>
                <a:ext uri="{FF2B5EF4-FFF2-40B4-BE49-F238E27FC236}">
                  <a16:creationId xmlns:a16="http://schemas.microsoft.com/office/drawing/2014/main" id="{21EA538F-7A3C-222F-EAFD-16BC42DDA96D}"/>
                </a:ext>
              </a:extLst>
            </p:cNvPr>
            <p:cNvSpPr/>
            <p:nvPr/>
          </p:nvSpPr>
          <p:spPr>
            <a:xfrm>
              <a:off x="1922450" y="1143500"/>
              <a:ext cx="35100" cy="89625"/>
            </a:xfrm>
            <a:custGeom>
              <a:avLst/>
              <a:gdLst/>
              <a:ahLst/>
              <a:cxnLst/>
              <a:rect l="l" t="t" r="r" b="b"/>
              <a:pathLst>
                <a:path w="1404" h="3585" extrusionOk="0">
                  <a:moveTo>
                    <a:pt x="0" y="677"/>
                  </a:moveTo>
                  <a:cubicBezTo>
                    <a:pt x="0" y="677"/>
                    <a:pt x="351" y="953"/>
                    <a:pt x="652" y="1705"/>
                  </a:cubicBezTo>
                  <a:cubicBezTo>
                    <a:pt x="978" y="2457"/>
                    <a:pt x="1003" y="3159"/>
                    <a:pt x="1028" y="3384"/>
                  </a:cubicBezTo>
                  <a:cubicBezTo>
                    <a:pt x="1028" y="3585"/>
                    <a:pt x="1303" y="3209"/>
                    <a:pt x="1353" y="2983"/>
                  </a:cubicBezTo>
                  <a:cubicBezTo>
                    <a:pt x="1404" y="2758"/>
                    <a:pt x="1003" y="803"/>
                    <a:pt x="777" y="402"/>
                  </a:cubicBezTo>
                  <a:cubicBezTo>
                    <a:pt x="577" y="1"/>
                    <a:pt x="0" y="677"/>
                    <a:pt x="0" y="67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1191;p49">
              <a:extLst>
                <a:ext uri="{FF2B5EF4-FFF2-40B4-BE49-F238E27FC236}">
                  <a16:creationId xmlns:a16="http://schemas.microsoft.com/office/drawing/2014/main" id="{E5633B52-E5E1-071E-18CA-A4884752F93F}"/>
                </a:ext>
              </a:extLst>
            </p:cNvPr>
            <p:cNvSpPr/>
            <p:nvPr/>
          </p:nvSpPr>
          <p:spPr>
            <a:xfrm>
              <a:off x="1915550" y="1117200"/>
              <a:ext cx="38875" cy="33225"/>
            </a:xfrm>
            <a:custGeom>
              <a:avLst/>
              <a:gdLst/>
              <a:ahLst/>
              <a:cxnLst/>
              <a:rect l="l" t="t" r="r" b="b"/>
              <a:pathLst>
                <a:path w="1555" h="1329" extrusionOk="0">
                  <a:moveTo>
                    <a:pt x="201" y="401"/>
                  </a:moveTo>
                  <a:cubicBezTo>
                    <a:pt x="351" y="301"/>
                    <a:pt x="903" y="0"/>
                    <a:pt x="1053" y="100"/>
                  </a:cubicBezTo>
                  <a:cubicBezTo>
                    <a:pt x="1228" y="201"/>
                    <a:pt x="1228" y="401"/>
                    <a:pt x="1404" y="577"/>
                  </a:cubicBezTo>
                  <a:cubicBezTo>
                    <a:pt x="1554" y="752"/>
                    <a:pt x="1504" y="727"/>
                    <a:pt x="1178" y="877"/>
                  </a:cubicBezTo>
                  <a:cubicBezTo>
                    <a:pt x="853" y="1028"/>
                    <a:pt x="351" y="1328"/>
                    <a:pt x="226" y="1228"/>
                  </a:cubicBezTo>
                  <a:cubicBezTo>
                    <a:pt x="101" y="1128"/>
                    <a:pt x="176" y="1053"/>
                    <a:pt x="176" y="877"/>
                  </a:cubicBezTo>
                  <a:cubicBezTo>
                    <a:pt x="151" y="677"/>
                    <a:pt x="0" y="476"/>
                    <a:pt x="201" y="40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1192;p49">
              <a:extLst>
                <a:ext uri="{FF2B5EF4-FFF2-40B4-BE49-F238E27FC236}">
                  <a16:creationId xmlns:a16="http://schemas.microsoft.com/office/drawing/2014/main" id="{74C62442-B58F-CF02-00E9-270D2F9CFCDD}"/>
                </a:ext>
              </a:extLst>
            </p:cNvPr>
            <p:cNvSpPr/>
            <p:nvPr/>
          </p:nvSpPr>
          <p:spPr>
            <a:xfrm>
              <a:off x="2084725" y="1000025"/>
              <a:ext cx="65800" cy="91500"/>
            </a:xfrm>
            <a:custGeom>
              <a:avLst/>
              <a:gdLst/>
              <a:ahLst/>
              <a:cxnLst/>
              <a:rect l="l" t="t" r="r" b="b"/>
              <a:pathLst>
                <a:path w="2632" h="3660" extrusionOk="0">
                  <a:moveTo>
                    <a:pt x="126" y="3459"/>
                  </a:moveTo>
                  <a:cubicBezTo>
                    <a:pt x="126" y="3459"/>
                    <a:pt x="226" y="3208"/>
                    <a:pt x="176" y="2958"/>
                  </a:cubicBezTo>
                  <a:cubicBezTo>
                    <a:pt x="151" y="2682"/>
                    <a:pt x="25" y="2457"/>
                    <a:pt x="25" y="2331"/>
                  </a:cubicBezTo>
                  <a:cubicBezTo>
                    <a:pt x="0" y="2206"/>
                    <a:pt x="201" y="2106"/>
                    <a:pt x="201" y="2005"/>
                  </a:cubicBezTo>
                  <a:cubicBezTo>
                    <a:pt x="201" y="1905"/>
                    <a:pt x="226" y="1304"/>
                    <a:pt x="151" y="928"/>
                  </a:cubicBezTo>
                  <a:cubicBezTo>
                    <a:pt x="76" y="577"/>
                    <a:pt x="0" y="201"/>
                    <a:pt x="25" y="101"/>
                  </a:cubicBezTo>
                  <a:cubicBezTo>
                    <a:pt x="25" y="0"/>
                    <a:pt x="226" y="201"/>
                    <a:pt x="477" y="903"/>
                  </a:cubicBezTo>
                  <a:cubicBezTo>
                    <a:pt x="702" y="1629"/>
                    <a:pt x="677" y="1955"/>
                    <a:pt x="928" y="1930"/>
                  </a:cubicBezTo>
                  <a:cubicBezTo>
                    <a:pt x="1153" y="1930"/>
                    <a:pt x="2231" y="1629"/>
                    <a:pt x="2331" y="1855"/>
                  </a:cubicBezTo>
                  <a:cubicBezTo>
                    <a:pt x="2406" y="2106"/>
                    <a:pt x="2632" y="3083"/>
                    <a:pt x="2557" y="3158"/>
                  </a:cubicBezTo>
                  <a:cubicBezTo>
                    <a:pt x="2482" y="3233"/>
                    <a:pt x="2055" y="3334"/>
                    <a:pt x="1379" y="3484"/>
                  </a:cubicBezTo>
                  <a:cubicBezTo>
                    <a:pt x="702" y="3660"/>
                    <a:pt x="401" y="3634"/>
                    <a:pt x="251" y="3660"/>
                  </a:cubicBezTo>
                  <a:cubicBezTo>
                    <a:pt x="126" y="3660"/>
                    <a:pt x="25" y="3609"/>
                    <a:pt x="126" y="345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1193;p49">
              <a:extLst>
                <a:ext uri="{FF2B5EF4-FFF2-40B4-BE49-F238E27FC236}">
                  <a16:creationId xmlns:a16="http://schemas.microsoft.com/office/drawing/2014/main" id="{3BD356D3-7B56-5EAB-C94D-52AA861235CC}"/>
                </a:ext>
              </a:extLst>
            </p:cNvPr>
            <p:cNvSpPr/>
            <p:nvPr/>
          </p:nvSpPr>
          <p:spPr>
            <a:xfrm>
              <a:off x="2084725" y="1005650"/>
              <a:ext cx="64550" cy="85875"/>
            </a:xfrm>
            <a:custGeom>
              <a:avLst/>
              <a:gdLst/>
              <a:ahLst/>
              <a:cxnLst/>
              <a:rect l="l" t="t" r="r" b="b"/>
              <a:pathLst>
                <a:path w="2582" h="3435" extrusionOk="0">
                  <a:moveTo>
                    <a:pt x="126" y="3234"/>
                  </a:moveTo>
                  <a:cubicBezTo>
                    <a:pt x="126" y="3234"/>
                    <a:pt x="226" y="2983"/>
                    <a:pt x="176" y="2733"/>
                  </a:cubicBezTo>
                  <a:cubicBezTo>
                    <a:pt x="151" y="2457"/>
                    <a:pt x="25" y="2232"/>
                    <a:pt x="25" y="2106"/>
                  </a:cubicBezTo>
                  <a:cubicBezTo>
                    <a:pt x="0" y="1981"/>
                    <a:pt x="201" y="1881"/>
                    <a:pt x="201" y="1780"/>
                  </a:cubicBezTo>
                  <a:cubicBezTo>
                    <a:pt x="201" y="1680"/>
                    <a:pt x="226" y="1079"/>
                    <a:pt x="151" y="703"/>
                  </a:cubicBezTo>
                  <a:cubicBezTo>
                    <a:pt x="101" y="427"/>
                    <a:pt x="50" y="176"/>
                    <a:pt x="25" y="1"/>
                  </a:cubicBezTo>
                  <a:cubicBezTo>
                    <a:pt x="25" y="1"/>
                    <a:pt x="176" y="302"/>
                    <a:pt x="251" y="1003"/>
                  </a:cubicBezTo>
                  <a:cubicBezTo>
                    <a:pt x="326" y="1705"/>
                    <a:pt x="276" y="1831"/>
                    <a:pt x="326" y="1906"/>
                  </a:cubicBezTo>
                  <a:cubicBezTo>
                    <a:pt x="401" y="1981"/>
                    <a:pt x="852" y="1831"/>
                    <a:pt x="878" y="1981"/>
                  </a:cubicBezTo>
                  <a:cubicBezTo>
                    <a:pt x="928" y="2156"/>
                    <a:pt x="527" y="2006"/>
                    <a:pt x="527" y="2282"/>
                  </a:cubicBezTo>
                  <a:cubicBezTo>
                    <a:pt x="502" y="2582"/>
                    <a:pt x="401" y="2708"/>
                    <a:pt x="527" y="2883"/>
                  </a:cubicBezTo>
                  <a:cubicBezTo>
                    <a:pt x="627" y="3034"/>
                    <a:pt x="2181" y="2733"/>
                    <a:pt x="2582" y="2883"/>
                  </a:cubicBezTo>
                  <a:cubicBezTo>
                    <a:pt x="2582" y="2908"/>
                    <a:pt x="2582" y="2933"/>
                    <a:pt x="2557" y="2933"/>
                  </a:cubicBezTo>
                  <a:cubicBezTo>
                    <a:pt x="2482" y="3008"/>
                    <a:pt x="2055" y="3109"/>
                    <a:pt x="1379" y="3259"/>
                  </a:cubicBezTo>
                  <a:cubicBezTo>
                    <a:pt x="702" y="3435"/>
                    <a:pt x="401" y="3409"/>
                    <a:pt x="251" y="3435"/>
                  </a:cubicBezTo>
                  <a:cubicBezTo>
                    <a:pt x="126" y="3435"/>
                    <a:pt x="25" y="3384"/>
                    <a:pt x="126" y="3234"/>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1194;p49">
              <a:extLst>
                <a:ext uri="{FF2B5EF4-FFF2-40B4-BE49-F238E27FC236}">
                  <a16:creationId xmlns:a16="http://schemas.microsoft.com/office/drawing/2014/main" id="{E5627434-4275-3696-0B09-4E4A3412AF30}"/>
                </a:ext>
              </a:extLst>
            </p:cNvPr>
            <p:cNvSpPr/>
            <p:nvPr/>
          </p:nvSpPr>
          <p:spPr>
            <a:xfrm>
              <a:off x="2104150" y="1072075"/>
              <a:ext cx="24450" cy="88375"/>
            </a:xfrm>
            <a:custGeom>
              <a:avLst/>
              <a:gdLst/>
              <a:ahLst/>
              <a:cxnLst/>
              <a:rect l="l" t="t" r="r" b="b"/>
              <a:pathLst>
                <a:path w="978" h="3535" extrusionOk="0">
                  <a:moveTo>
                    <a:pt x="75" y="452"/>
                  </a:moveTo>
                  <a:cubicBezTo>
                    <a:pt x="75" y="452"/>
                    <a:pt x="301" y="828"/>
                    <a:pt x="326" y="1655"/>
                  </a:cubicBezTo>
                  <a:cubicBezTo>
                    <a:pt x="351" y="2457"/>
                    <a:pt x="126" y="3133"/>
                    <a:pt x="75" y="3334"/>
                  </a:cubicBezTo>
                  <a:cubicBezTo>
                    <a:pt x="0" y="3534"/>
                    <a:pt x="376" y="3284"/>
                    <a:pt x="527" y="3083"/>
                  </a:cubicBezTo>
                  <a:cubicBezTo>
                    <a:pt x="652" y="2883"/>
                    <a:pt x="978" y="903"/>
                    <a:pt x="903" y="452"/>
                  </a:cubicBezTo>
                  <a:cubicBezTo>
                    <a:pt x="852" y="1"/>
                    <a:pt x="75" y="452"/>
                    <a:pt x="75" y="45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1195;p49">
              <a:extLst>
                <a:ext uri="{FF2B5EF4-FFF2-40B4-BE49-F238E27FC236}">
                  <a16:creationId xmlns:a16="http://schemas.microsoft.com/office/drawing/2014/main" id="{B0D18601-D190-7BF7-101E-A8007C9F08D9}"/>
                </a:ext>
              </a:extLst>
            </p:cNvPr>
            <p:cNvSpPr/>
            <p:nvPr/>
          </p:nvSpPr>
          <p:spPr>
            <a:xfrm>
              <a:off x="2107275" y="1048275"/>
              <a:ext cx="37625" cy="26325"/>
            </a:xfrm>
            <a:custGeom>
              <a:avLst/>
              <a:gdLst/>
              <a:ahLst/>
              <a:cxnLst/>
              <a:rect l="l" t="t" r="r" b="b"/>
              <a:pathLst>
                <a:path w="1505" h="1053" extrusionOk="0">
                  <a:moveTo>
                    <a:pt x="351" y="126"/>
                  </a:moveTo>
                  <a:cubicBezTo>
                    <a:pt x="527" y="100"/>
                    <a:pt x="1153" y="0"/>
                    <a:pt x="1254" y="151"/>
                  </a:cubicBezTo>
                  <a:cubicBezTo>
                    <a:pt x="1379" y="301"/>
                    <a:pt x="1304" y="476"/>
                    <a:pt x="1404" y="702"/>
                  </a:cubicBezTo>
                  <a:cubicBezTo>
                    <a:pt x="1504" y="953"/>
                    <a:pt x="1454" y="902"/>
                    <a:pt x="1078" y="928"/>
                  </a:cubicBezTo>
                  <a:cubicBezTo>
                    <a:pt x="727" y="953"/>
                    <a:pt x="176" y="1053"/>
                    <a:pt x="76" y="902"/>
                  </a:cubicBezTo>
                  <a:cubicBezTo>
                    <a:pt x="1" y="777"/>
                    <a:pt x="101" y="727"/>
                    <a:pt x="151" y="552"/>
                  </a:cubicBezTo>
                  <a:cubicBezTo>
                    <a:pt x="226" y="376"/>
                    <a:pt x="151" y="151"/>
                    <a:pt x="351" y="12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1196;p49">
              <a:extLst>
                <a:ext uri="{FF2B5EF4-FFF2-40B4-BE49-F238E27FC236}">
                  <a16:creationId xmlns:a16="http://schemas.microsoft.com/office/drawing/2014/main" id="{EE60237D-6417-452B-15C1-2E271DB61069}"/>
                </a:ext>
              </a:extLst>
            </p:cNvPr>
            <p:cNvSpPr/>
            <p:nvPr/>
          </p:nvSpPr>
          <p:spPr>
            <a:xfrm>
              <a:off x="2153650" y="990000"/>
              <a:ext cx="66425" cy="92750"/>
            </a:xfrm>
            <a:custGeom>
              <a:avLst/>
              <a:gdLst/>
              <a:ahLst/>
              <a:cxnLst/>
              <a:rect l="l" t="t" r="r" b="b"/>
              <a:pathLst>
                <a:path w="2657" h="3710" extrusionOk="0">
                  <a:moveTo>
                    <a:pt x="100" y="3434"/>
                  </a:moveTo>
                  <a:cubicBezTo>
                    <a:pt x="100" y="3434"/>
                    <a:pt x="251" y="3208"/>
                    <a:pt x="251" y="2933"/>
                  </a:cubicBezTo>
                  <a:cubicBezTo>
                    <a:pt x="276" y="2682"/>
                    <a:pt x="201" y="2431"/>
                    <a:pt x="201" y="2306"/>
                  </a:cubicBezTo>
                  <a:cubicBezTo>
                    <a:pt x="201" y="2181"/>
                    <a:pt x="401" y="2106"/>
                    <a:pt x="426" y="2005"/>
                  </a:cubicBezTo>
                  <a:cubicBezTo>
                    <a:pt x="451" y="1905"/>
                    <a:pt x="577" y="1304"/>
                    <a:pt x="577" y="953"/>
                  </a:cubicBezTo>
                  <a:cubicBezTo>
                    <a:pt x="552" y="577"/>
                    <a:pt x="552" y="201"/>
                    <a:pt x="577" y="101"/>
                  </a:cubicBezTo>
                  <a:cubicBezTo>
                    <a:pt x="602" y="0"/>
                    <a:pt x="777" y="251"/>
                    <a:pt x="877" y="978"/>
                  </a:cubicBezTo>
                  <a:cubicBezTo>
                    <a:pt x="1003" y="1705"/>
                    <a:pt x="928" y="2030"/>
                    <a:pt x="1153" y="2056"/>
                  </a:cubicBezTo>
                  <a:cubicBezTo>
                    <a:pt x="1379" y="2106"/>
                    <a:pt x="2507" y="1980"/>
                    <a:pt x="2557" y="2231"/>
                  </a:cubicBezTo>
                  <a:cubicBezTo>
                    <a:pt x="2607" y="2482"/>
                    <a:pt x="2657" y="3484"/>
                    <a:pt x="2582" y="3534"/>
                  </a:cubicBezTo>
                  <a:cubicBezTo>
                    <a:pt x="2481" y="3609"/>
                    <a:pt x="2055" y="3634"/>
                    <a:pt x="1354" y="3685"/>
                  </a:cubicBezTo>
                  <a:cubicBezTo>
                    <a:pt x="652" y="3710"/>
                    <a:pt x="376" y="3660"/>
                    <a:pt x="226" y="3634"/>
                  </a:cubicBezTo>
                  <a:cubicBezTo>
                    <a:pt x="75" y="3634"/>
                    <a:pt x="0" y="3559"/>
                    <a:pt x="100" y="34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1197;p49">
              <a:extLst>
                <a:ext uri="{FF2B5EF4-FFF2-40B4-BE49-F238E27FC236}">
                  <a16:creationId xmlns:a16="http://schemas.microsoft.com/office/drawing/2014/main" id="{A6834457-008C-AF04-3035-D03EDC79523C}"/>
                </a:ext>
              </a:extLst>
            </p:cNvPr>
            <p:cNvSpPr/>
            <p:nvPr/>
          </p:nvSpPr>
          <p:spPr>
            <a:xfrm>
              <a:off x="2153650" y="995625"/>
              <a:ext cx="65175" cy="87125"/>
            </a:xfrm>
            <a:custGeom>
              <a:avLst/>
              <a:gdLst/>
              <a:ahLst/>
              <a:cxnLst/>
              <a:rect l="l" t="t" r="r" b="b"/>
              <a:pathLst>
                <a:path w="2607" h="3485" extrusionOk="0">
                  <a:moveTo>
                    <a:pt x="100" y="3209"/>
                  </a:moveTo>
                  <a:cubicBezTo>
                    <a:pt x="100" y="3209"/>
                    <a:pt x="251" y="2983"/>
                    <a:pt x="251" y="2708"/>
                  </a:cubicBezTo>
                  <a:cubicBezTo>
                    <a:pt x="276" y="2457"/>
                    <a:pt x="201" y="2206"/>
                    <a:pt x="201" y="2081"/>
                  </a:cubicBezTo>
                  <a:cubicBezTo>
                    <a:pt x="201" y="1956"/>
                    <a:pt x="401" y="1881"/>
                    <a:pt x="426" y="1780"/>
                  </a:cubicBezTo>
                  <a:cubicBezTo>
                    <a:pt x="451" y="1680"/>
                    <a:pt x="577" y="1079"/>
                    <a:pt x="577" y="728"/>
                  </a:cubicBezTo>
                  <a:cubicBezTo>
                    <a:pt x="552" y="452"/>
                    <a:pt x="552" y="176"/>
                    <a:pt x="552" y="1"/>
                  </a:cubicBezTo>
                  <a:cubicBezTo>
                    <a:pt x="552" y="1"/>
                    <a:pt x="652" y="327"/>
                    <a:pt x="627" y="1028"/>
                  </a:cubicBezTo>
                  <a:cubicBezTo>
                    <a:pt x="577" y="1730"/>
                    <a:pt x="501" y="1856"/>
                    <a:pt x="552" y="1931"/>
                  </a:cubicBezTo>
                  <a:cubicBezTo>
                    <a:pt x="602" y="2006"/>
                    <a:pt x="1053" y="1931"/>
                    <a:pt x="1078" y="2106"/>
                  </a:cubicBezTo>
                  <a:cubicBezTo>
                    <a:pt x="1103" y="2282"/>
                    <a:pt x="727" y="2056"/>
                    <a:pt x="652" y="2332"/>
                  </a:cubicBezTo>
                  <a:cubicBezTo>
                    <a:pt x="602" y="2607"/>
                    <a:pt x="476" y="2733"/>
                    <a:pt x="552" y="2908"/>
                  </a:cubicBezTo>
                  <a:cubicBezTo>
                    <a:pt x="652" y="3084"/>
                    <a:pt x="2231" y="3059"/>
                    <a:pt x="2607" y="3259"/>
                  </a:cubicBezTo>
                  <a:cubicBezTo>
                    <a:pt x="2582" y="3284"/>
                    <a:pt x="2582" y="3309"/>
                    <a:pt x="2582" y="3309"/>
                  </a:cubicBezTo>
                  <a:cubicBezTo>
                    <a:pt x="2481" y="3384"/>
                    <a:pt x="2055" y="3409"/>
                    <a:pt x="1354" y="3460"/>
                  </a:cubicBezTo>
                  <a:cubicBezTo>
                    <a:pt x="652" y="3485"/>
                    <a:pt x="376" y="3435"/>
                    <a:pt x="226" y="3409"/>
                  </a:cubicBezTo>
                  <a:cubicBezTo>
                    <a:pt x="75" y="3409"/>
                    <a:pt x="0" y="3334"/>
                    <a:pt x="100" y="3209"/>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1198;p49">
              <a:extLst>
                <a:ext uri="{FF2B5EF4-FFF2-40B4-BE49-F238E27FC236}">
                  <a16:creationId xmlns:a16="http://schemas.microsoft.com/office/drawing/2014/main" id="{15D5277C-11CF-58DC-72E4-51C48D2A0D59}"/>
                </a:ext>
              </a:extLst>
            </p:cNvPr>
            <p:cNvSpPr/>
            <p:nvPr/>
          </p:nvSpPr>
          <p:spPr>
            <a:xfrm>
              <a:off x="2159900" y="1068325"/>
              <a:ext cx="35750" cy="83350"/>
            </a:xfrm>
            <a:custGeom>
              <a:avLst/>
              <a:gdLst/>
              <a:ahLst/>
              <a:cxnLst/>
              <a:rect l="l" t="t" r="r" b="b"/>
              <a:pathLst>
                <a:path w="1430" h="3334" extrusionOk="0">
                  <a:moveTo>
                    <a:pt x="602" y="301"/>
                  </a:moveTo>
                  <a:cubicBezTo>
                    <a:pt x="602" y="301"/>
                    <a:pt x="778" y="702"/>
                    <a:pt x="652" y="1504"/>
                  </a:cubicBezTo>
                  <a:cubicBezTo>
                    <a:pt x="527" y="2306"/>
                    <a:pt x="201" y="2958"/>
                    <a:pt x="101" y="3133"/>
                  </a:cubicBezTo>
                  <a:cubicBezTo>
                    <a:pt x="1" y="3334"/>
                    <a:pt x="427" y="3133"/>
                    <a:pt x="602" y="2958"/>
                  </a:cubicBezTo>
                  <a:cubicBezTo>
                    <a:pt x="753" y="2782"/>
                    <a:pt x="1404" y="902"/>
                    <a:pt x="1429" y="451"/>
                  </a:cubicBezTo>
                  <a:cubicBezTo>
                    <a:pt x="1429" y="0"/>
                    <a:pt x="602" y="301"/>
                    <a:pt x="602" y="30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1199;p49">
              <a:extLst>
                <a:ext uri="{FF2B5EF4-FFF2-40B4-BE49-F238E27FC236}">
                  <a16:creationId xmlns:a16="http://schemas.microsoft.com/office/drawing/2014/main" id="{F8A408DA-1725-F6D1-969F-2877E847EBB5}"/>
                </a:ext>
              </a:extLst>
            </p:cNvPr>
            <p:cNvSpPr/>
            <p:nvPr/>
          </p:nvSpPr>
          <p:spPr>
            <a:xfrm>
              <a:off x="2178700" y="1045125"/>
              <a:ext cx="36375" cy="25725"/>
            </a:xfrm>
            <a:custGeom>
              <a:avLst/>
              <a:gdLst/>
              <a:ahLst/>
              <a:cxnLst/>
              <a:rect l="l" t="t" r="r" b="b"/>
              <a:pathLst>
                <a:path w="1455" h="1029" extrusionOk="0">
                  <a:moveTo>
                    <a:pt x="452" y="26"/>
                  </a:moveTo>
                  <a:cubicBezTo>
                    <a:pt x="652" y="26"/>
                    <a:pt x="1279" y="26"/>
                    <a:pt x="1354" y="201"/>
                  </a:cubicBezTo>
                  <a:cubicBezTo>
                    <a:pt x="1429" y="377"/>
                    <a:pt x="1354" y="552"/>
                    <a:pt x="1404" y="778"/>
                  </a:cubicBezTo>
                  <a:cubicBezTo>
                    <a:pt x="1454" y="1028"/>
                    <a:pt x="1404" y="978"/>
                    <a:pt x="1053" y="953"/>
                  </a:cubicBezTo>
                  <a:cubicBezTo>
                    <a:pt x="677" y="903"/>
                    <a:pt x="126" y="903"/>
                    <a:pt x="51" y="753"/>
                  </a:cubicBezTo>
                  <a:cubicBezTo>
                    <a:pt x="1" y="602"/>
                    <a:pt x="101" y="577"/>
                    <a:pt x="201" y="427"/>
                  </a:cubicBezTo>
                  <a:cubicBezTo>
                    <a:pt x="276" y="252"/>
                    <a:pt x="251" y="1"/>
                    <a:pt x="452" y="2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1200;p49">
              <a:extLst>
                <a:ext uri="{FF2B5EF4-FFF2-40B4-BE49-F238E27FC236}">
                  <a16:creationId xmlns:a16="http://schemas.microsoft.com/office/drawing/2014/main" id="{0EF3BA53-BF7C-8DE0-F08C-8AC16A3F53FC}"/>
                </a:ext>
              </a:extLst>
            </p:cNvPr>
            <p:cNvSpPr/>
            <p:nvPr/>
          </p:nvSpPr>
          <p:spPr>
            <a:xfrm>
              <a:off x="2221950" y="995625"/>
              <a:ext cx="69575" cy="97775"/>
            </a:xfrm>
            <a:custGeom>
              <a:avLst/>
              <a:gdLst/>
              <a:ahLst/>
              <a:cxnLst/>
              <a:rect l="l" t="t" r="r" b="b"/>
              <a:pathLst>
                <a:path w="2783" h="3911" extrusionOk="0">
                  <a:moveTo>
                    <a:pt x="150" y="3284"/>
                  </a:moveTo>
                  <a:cubicBezTo>
                    <a:pt x="150" y="3284"/>
                    <a:pt x="326" y="3109"/>
                    <a:pt x="376" y="2833"/>
                  </a:cubicBezTo>
                  <a:cubicBezTo>
                    <a:pt x="451" y="2582"/>
                    <a:pt x="401" y="2332"/>
                    <a:pt x="451" y="2206"/>
                  </a:cubicBezTo>
                  <a:cubicBezTo>
                    <a:pt x="476" y="2081"/>
                    <a:pt x="677" y="2031"/>
                    <a:pt x="727" y="1931"/>
                  </a:cubicBezTo>
                  <a:cubicBezTo>
                    <a:pt x="752" y="1856"/>
                    <a:pt x="978" y="1304"/>
                    <a:pt x="1053" y="928"/>
                  </a:cubicBezTo>
                  <a:cubicBezTo>
                    <a:pt x="1128" y="577"/>
                    <a:pt x="1178" y="201"/>
                    <a:pt x="1203" y="101"/>
                  </a:cubicBezTo>
                  <a:cubicBezTo>
                    <a:pt x="1253" y="1"/>
                    <a:pt x="1379" y="277"/>
                    <a:pt x="1353" y="1028"/>
                  </a:cubicBezTo>
                  <a:cubicBezTo>
                    <a:pt x="1328" y="1755"/>
                    <a:pt x="1203" y="2056"/>
                    <a:pt x="1429" y="2131"/>
                  </a:cubicBezTo>
                  <a:cubicBezTo>
                    <a:pt x="1654" y="2232"/>
                    <a:pt x="2757" y="2307"/>
                    <a:pt x="2757" y="2557"/>
                  </a:cubicBezTo>
                  <a:cubicBezTo>
                    <a:pt x="2782" y="2808"/>
                    <a:pt x="2632" y="3810"/>
                    <a:pt x="2531" y="3861"/>
                  </a:cubicBezTo>
                  <a:cubicBezTo>
                    <a:pt x="2431" y="3911"/>
                    <a:pt x="2005" y="3861"/>
                    <a:pt x="1303" y="3760"/>
                  </a:cubicBezTo>
                  <a:cubicBezTo>
                    <a:pt x="627" y="3660"/>
                    <a:pt x="351" y="3560"/>
                    <a:pt x="226" y="3510"/>
                  </a:cubicBezTo>
                  <a:cubicBezTo>
                    <a:pt x="75" y="3485"/>
                    <a:pt x="0" y="3384"/>
                    <a:pt x="150" y="32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1201;p49">
              <a:extLst>
                <a:ext uri="{FF2B5EF4-FFF2-40B4-BE49-F238E27FC236}">
                  <a16:creationId xmlns:a16="http://schemas.microsoft.com/office/drawing/2014/main" id="{324C16BE-3247-4433-8824-97A79FA0A816}"/>
                </a:ext>
              </a:extLst>
            </p:cNvPr>
            <p:cNvSpPr/>
            <p:nvPr/>
          </p:nvSpPr>
          <p:spPr>
            <a:xfrm>
              <a:off x="2221950" y="1001275"/>
              <a:ext cx="64550" cy="92125"/>
            </a:xfrm>
            <a:custGeom>
              <a:avLst/>
              <a:gdLst/>
              <a:ahLst/>
              <a:cxnLst/>
              <a:rect l="l" t="t" r="r" b="b"/>
              <a:pathLst>
                <a:path w="2582" h="3685" extrusionOk="0">
                  <a:moveTo>
                    <a:pt x="150" y="3058"/>
                  </a:moveTo>
                  <a:cubicBezTo>
                    <a:pt x="150" y="3058"/>
                    <a:pt x="326" y="2883"/>
                    <a:pt x="376" y="2607"/>
                  </a:cubicBezTo>
                  <a:cubicBezTo>
                    <a:pt x="451" y="2356"/>
                    <a:pt x="401" y="2106"/>
                    <a:pt x="451" y="1980"/>
                  </a:cubicBezTo>
                  <a:cubicBezTo>
                    <a:pt x="476" y="1855"/>
                    <a:pt x="677" y="1805"/>
                    <a:pt x="727" y="1705"/>
                  </a:cubicBezTo>
                  <a:cubicBezTo>
                    <a:pt x="752" y="1630"/>
                    <a:pt x="978" y="1078"/>
                    <a:pt x="1053" y="702"/>
                  </a:cubicBezTo>
                  <a:cubicBezTo>
                    <a:pt x="1103" y="427"/>
                    <a:pt x="1153" y="151"/>
                    <a:pt x="1178" y="0"/>
                  </a:cubicBezTo>
                  <a:cubicBezTo>
                    <a:pt x="1178" y="0"/>
                    <a:pt x="1228" y="351"/>
                    <a:pt x="1053" y="1028"/>
                  </a:cubicBezTo>
                  <a:cubicBezTo>
                    <a:pt x="877" y="1705"/>
                    <a:pt x="777" y="1805"/>
                    <a:pt x="802" y="1880"/>
                  </a:cubicBezTo>
                  <a:cubicBezTo>
                    <a:pt x="827" y="1980"/>
                    <a:pt x="1328" y="1980"/>
                    <a:pt x="1303" y="2156"/>
                  </a:cubicBezTo>
                  <a:cubicBezTo>
                    <a:pt x="1278" y="2331"/>
                    <a:pt x="952" y="2056"/>
                    <a:pt x="852" y="2306"/>
                  </a:cubicBezTo>
                  <a:cubicBezTo>
                    <a:pt x="727" y="2582"/>
                    <a:pt x="602" y="2657"/>
                    <a:pt x="652" y="2858"/>
                  </a:cubicBezTo>
                  <a:cubicBezTo>
                    <a:pt x="702" y="3033"/>
                    <a:pt x="2256" y="3309"/>
                    <a:pt x="2582" y="3584"/>
                  </a:cubicBezTo>
                  <a:cubicBezTo>
                    <a:pt x="2556" y="3610"/>
                    <a:pt x="2556" y="3635"/>
                    <a:pt x="2531" y="3635"/>
                  </a:cubicBezTo>
                  <a:cubicBezTo>
                    <a:pt x="2431" y="3685"/>
                    <a:pt x="2005" y="3635"/>
                    <a:pt x="1303" y="3534"/>
                  </a:cubicBezTo>
                  <a:cubicBezTo>
                    <a:pt x="627" y="3434"/>
                    <a:pt x="351" y="3334"/>
                    <a:pt x="226" y="3284"/>
                  </a:cubicBezTo>
                  <a:cubicBezTo>
                    <a:pt x="75" y="3259"/>
                    <a:pt x="0" y="3158"/>
                    <a:pt x="150" y="305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1202;p49">
              <a:extLst>
                <a:ext uri="{FF2B5EF4-FFF2-40B4-BE49-F238E27FC236}">
                  <a16:creationId xmlns:a16="http://schemas.microsoft.com/office/drawing/2014/main" id="{3A1DDC4C-A11A-1A5D-0EF7-D753F83D7BC4}"/>
                </a:ext>
              </a:extLst>
            </p:cNvPr>
            <p:cNvSpPr/>
            <p:nvPr/>
          </p:nvSpPr>
          <p:spPr>
            <a:xfrm>
              <a:off x="2250125" y="1053275"/>
              <a:ext cx="36375" cy="30725"/>
            </a:xfrm>
            <a:custGeom>
              <a:avLst/>
              <a:gdLst/>
              <a:ahLst/>
              <a:cxnLst/>
              <a:rect l="l" t="t" r="r" b="b"/>
              <a:pathLst>
                <a:path w="1455" h="1229" extrusionOk="0">
                  <a:moveTo>
                    <a:pt x="552" y="51"/>
                  </a:moveTo>
                  <a:cubicBezTo>
                    <a:pt x="753" y="101"/>
                    <a:pt x="1354" y="226"/>
                    <a:pt x="1404" y="402"/>
                  </a:cubicBezTo>
                  <a:cubicBezTo>
                    <a:pt x="1455" y="602"/>
                    <a:pt x="1354" y="728"/>
                    <a:pt x="1354" y="978"/>
                  </a:cubicBezTo>
                  <a:cubicBezTo>
                    <a:pt x="1354" y="1229"/>
                    <a:pt x="1329" y="1179"/>
                    <a:pt x="978" y="1078"/>
                  </a:cubicBezTo>
                  <a:cubicBezTo>
                    <a:pt x="627" y="978"/>
                    <a:pt x="76" y="853"/>
                    <a:pt x="51" y="702"/>
                  </a:cubicBezTo>
                  <a:cubicBezTo>
                    <a:pt x="1" y="552"/>
                    <a:pt x="126" y="527"/>
                    <a:pt x="226" y="402"/>
                  </a:cubicBezTo>
                  <a:cubicBezTo>
                    <a:pt x="352" y="251"/>
                    <a:pt x="377" y="1"/>
                    <a:pt x="552" y="5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1203;p49">
              <a:extLst>
                <a:ext uri="{FF2B5EF4-FFF2-40B4-BE49-F238E27FC236}">
                  <a16:creationId xmlns:a16="http://schemas.microsoft.com/office/drawing/2014/main" id="{AC7F2DF9-087E-91D5-E21F-4B9E662EC817}"/>
                </a:ext>
              </a:extLst>
            </p:cNvPr>
            <p:cNvSpPr/>
            <p:nvPr/>
          </p:nvSpPr>
          <p:spPr>
            <a:xfrm>
              <a:off x="2285850" y="1020700"/>
              <a:ext cx="72075" cy="100900"/>
            </a:xfrm>
            <a:custGeom>
              <a:avLst/>
              <a:gdLst/>
              <a:ahLst/>
              <a:cxnLst/>
              <a:rect l="l" t="t" r="r" b="b"/>
              <a:pathLst>
                <a:path w="2883" h="4036" extrusionOk="0">
                  <a:moveTo>
                    <a:pt x="151" y="3108"/>
                  </a:moveTo>
                  <a:cubicBezTo>
                    <a:pt x="151" y="3108"/>
                    <a:pt x="351" y="2933"/>
                    <a:pt x="452" y="2682"/>
                  </a:cubicBezTo>
                  <a:cubicBezTo>
                    <a:pt x="552" y="2432"/>
                    <a:pt x="552" y="2181"/>
                    <a:pt x="602" y="2081"/>
                  </a:cubicBezTo>
                  <a:cubicBezTo>
                    <a:pt x="652" y="1955"/>
                    <a:pt x="878" y="1955"/>
                    <a:pt x="928" y="1855"/>
                  </a:cubicBezTo>
                  <a:cubicBezTo>
                    <a:pt x="978" y="1755"/>
                    <a:pt x="1279" y="1254"/>
                    <a:pt x="1404" y="903"/>
                  </a:cubicBezTo>
                  <a:cubicBezTo>
                    <a:pt x="1504" y="552"/>
                    <a:pt x="1604" y="201"/>
                    <a:pt x="1680" y="101"/>
                  </a:cubicBezTo>
                  <a:cubicBezTo>
                    <a:pt x="1730" y="0"/>
                    <a:pt x="1805" y="301"/>
                    <a:pt x="1680" y="1028"/>
                  </a:cubicBezTo>
                  <a:cubicBezTo>
                    <a:pt x="1554" y="1755"/>
                    <a:pt x="1379" y="2056"/>
                    <a:pt x="1579" y="2156"/>
                  </a:cubicBezTo>
                  <a:cubicBezTo>
                    <a:pt x="1805" y="2256"/>
                    <a:pt x="2883" y="2507"/>
                    <a:pt x="2858" y="2757"/>
                  </a:cubicBezTo>
                  <a:cubicBezTo>
                    <a:pt x="2833" y="3008"/>
                    <a:pt x="2557" y="3985"/>
                    <a:pt x="2457" y="4010"/>
                  </a:cubicBezTo>
                  <a:cubicBezTo>
                    <a:pt x="2331" y="4036"/>
                    <a:pt x="1930" y="3935"/>
                    <a:pt x="1254" y="3735"/>
                  </a:cubicBezTo>
                  <a:cubicBezTo>
                    <a:pt x="577" y="3559"/>
                    <a:pt x="326" y="3384"/>
                    <a:pt x="201" y="3334"/>
                  </a:cubicBezTo>
                  <a:cubicBezTo>
                    <a:pt x="51" y="3284"/>
                    <a:pt x="0" y="3183"/>
                    <a:pt x="151" y="310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1204;p49">
              <a:extLst>
                <a:ext uri="{FF2B5EF4-FFF2-40B4-BE49-F238E27FC236}">
                  <a16:creationId xmlns:a16="http://schemas.microsoft.com/office/drawing/2014/main" id="{87DF4121-6788-E5DE-6C70-977A98FDC830}"/>
                </a:ext>
              </a:extLst>
            </p:cNvPr>
            <p:cNvSpPr/>
            <p:nvPr/>
          </p:nvSpPr>
          <p:spPr>
            <a:xfrm>
              <a:off x="2285850" y="1026325"/>
              <a:ext cx="62050" cy="95275"/>
            </a:xfrm>
            <a:custGeom>
              <a:avLst/>
              <a:gdLst/>
              <a:ahLst/>
              <a:cxnLst/>
              <a:rect l="l" t="t" r="r" b="b"/>
              <a:pathLst>
                <a:path w="2482" h="3811" extrusionOk="0">
                  <a:moveTo>
                    <a:pt x="151" y="2883"/>
                  </a:moveTo>
                  <a:cubicBezTo>
                    <a:pt x="151" y="2883"/>
                    <a:pt x="351" y="2708"/>
                    <a:pt x="452" y="2457"/>
                  </a:cubicBezTo>
                  <a:cubicBezTo>
                    <a:pt x="552" y="2207"/>
                    <a:pt x="552" y="1956"/>
                    <a:pt x="602" y="1856"/>
                  </a:cubicBezTo>
                  <a:cubicBezTo>
                    <a:pt x="652" y="1730"/>
                    <a:pt x="878" y="1730"/>
                    <a:pt x="928" y="1630"/>
                  </a:cubicBezTo>
                  <a:cubicBezTo>
                    <a:pt x="978" y="1530"/>
                    <a:pt x="1279" y="1029"/>
                    <a:pt x="1404" y="678"/>
                  </a:cubicBezTo>
                  <a:cubicBezTo>
                    <a:pt x="1479" y="402"/>
                    <a:pt x="1554" y="151"/>
                    <a:pt x="1630" y="1"/>
                  </a:cubicBezTo>
                  <a:cubicBezTo>
                    <a:pt x="1630" y="1"/>
                    <a:pt x="1604" y="352"/>
                    <a:pt x="1329" y="1004"/>
                  </a:cubicBezTo>
                  <a:cubicBezTo>
                    <a:pt x="1078" y="1655"/>
                    <a:pt x="978" y="1705"/>
                    <a:pt x="978" y="1806"/>
                  </a:cubicBezTo>
                  <a:cubicBezTo>
                    <a:pt x="1003" y="1906"/>
                    <a:pt x="1479" y="1981"/>
                    <a:pt x="1429" y="2156"/>
                  </a:cubicBezTo>
                  <a:cubicBezTo>
                    <a:pt x="1379" y="2307"/>
                    <a:pt x="1103" y="1981"/>
                    <a:pt x="953" y="2232"/>
                  </a:cubicBezTo>
                  <a:cubicBezTo>
                    <a:pt x="802" y="2482"/>
                    <a:pt x="652" y="2557"/>
                    <a:pt x="677" y="2758"/>
                  </a:cubicBezTo>
                  <a:cubicBezTo>
                    <a:pt x="702" y="2933"/>
                    <a:pt x="2206" y="3435"/>
                    <a:pt x="2482" y="3735"/>
                  </a:cubicBezTo>
                  <a:cubicBezTo>
                    <a:pt x="2482" y="3760"/>
                    <a:pt x="2457" y="3785"/>
                    <a:pt x="2457" y="3785"/>
                  </a:cubicBezTo>
                  <a:cubicBezTo>
                    <a:pt x="2331" y="3811"/>
                    <a:pt x="1930" y="3710"/>
                    <a:pt x="1254" y="3510"/>
                  </a:cubicBezTo>
                  <a:cubicBezTo>
                    <a:pt x="577" y="3334"/>
                    <a:pt x="326" y="3159"/>
                    <a:pt x="201" y="3109"/>
                  </a:cubicBezTo>
                  <a:cubicBezTo>
                    <a:pt x="51" y="3059"/>
                    <a:pt x="0" y="2958"/>
                    <a:pt x="151" y="2883"/>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1205;p49">
              <a:extLst>
                <a:ext uri="{FF2B5EF4-FFF2-40B4-BE49-F238E27FC236}">
                  <a16:creationId xmlns:a16="http://schemas.microsoft.com/office/drawing/2014/main" id="{9F94437C-E729-2B4A-F8E2-3E5B8321AD2C}"/>
                </a:ext>
              </a:extLst>
            </p:cNvPr>
            <p:cNvSpPr/>
            <p:nvPr/>
          </p:nvSpPr>
          <p:spPr>
            <a:xfrm>
              <a:off x="2315925" y="1078975"/>
              <a:ext cx="35750" cy="33850"/>
            </a:xfrm>
            <a:custGeom>
              <a:avLst/>
              <a:gdLst/>
              <a:ahLst/>
              <a:cxnLst/>
              <a:rect l="l" t="t" r="r" b="b"/>
              <a:pathLst>
                <a:path w="1430" h="1354" extrusionOk="0">
                  <a:moveTo>
                    <a:pt x="602" y="75"/>
                  </a:moveTo>
                  <a:cubicBezTo>
                    <a:pt x="802" y="151"/>
                    <a:pt x="1379" y="351"/>
                    <a:pt x="1404" y="552"/>
                  </a:cubicBezTo>
                  <a:cubicBezTo>
                    <a:pt x="1429" y="727"/>
                    <a:pt x="1304" y="852"/>
                    <a:pt x="1254" y="1103"/>
                  </a:cubicBezTo>
                  <a:cubicBezTo>
                    <a:pt x="1229" y="1354"/>
                    <a:pt x="1203" y="1304"/>
                    <a:pt x="878" y="1128"/>
                  </a:cubicBezTo>
                  <a:cubicBezTo>
                    <a:pt x="552" y="978"/>
                    <a:pt x="26" y="802"/>
                    <a:pt x="0" y="652"/>
                  </a:cubicBezTo>
                  <a:cubicBezTo>
                    <a:pt x="0" y="476"/>
                    <a:pt x="101" y="502"/>
                    <a:pt x="251" y="351"/>
                  </a:cubicBezTo>
                  <a:cubicBezTo>
                    <a:pt x="376" y="226"/>
                    <a:pt x="427" y="0"/>
                    <a:pt x="602" y="75"/>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1206;p49">
              <a:extLst>
                <a:ext uri="{FF2B5EF4-FFF2-40B4-BE49-F238E27FC236}">
                  <a16:creationId xmlns:a16="http://schemas.microsoft.com/office/drawing/2014/main" id="{160F584D-EC24-3137-6F0F-0049612F40FD}"/>
                </a:ext>
              </a:extLst>
            </p:cNvPr>
            <p:cNvSpPr/>
            <p:nvPr/>
          </p:nvSpPr>
          <p:spPr>
            <a:xfrm>
              <a:off x="2348500" y="1060175"/>
              <a:ext cx="73975" cy="101525"/>
            </a:xfrm>
            <a:custGeom>
              <a:avLst/>
              <a:gdLst/>
              <a:ahLst/>
              <a:cxnLst/>
              <a:rect l="l" t="t" r="r" b="b"/>
              <a:pathLst>
                <a:path w="2959" h="4061" extrusionOk="0">
                  <a:moveTo>
                    <a:pt x="176" y="2607"/>
                  </a:moveTo>
                  <a:cubicBezTo>
                    <a:pt x="176" y="2607"/>
                    <a:pt x="402" y="2507"/>
                    <a:pt x="552" y="2281"/>
                  </a:cubicBezTo>
                  <a:cubicBezTo>
                    <a:pt x="728" y="2081"/>
                    <a:pt x="778" y="1830"/>
                    <a:pt x="853" y="1730"/>
                  </a:cubicBezTo>
                  <a:cubicBezTo>
                    <a:pt x="928" y="1629"/>
                    <a:pt x="1154" y="1680"/>
                    <a:pt x="1229" y="1604"/>
                  </a:cubicBezTo>
                  <a:cubicBezTo>
                    <a:pt x="1279" y="1529"/>
                    <a:pt x="1705" y="1103"/>
                    <a:pt x="1906" y="777"/>
                  </a:cubicBezTo>
                  <a:cubicBezTo>
                    <a:pt x="2106" y="477"/>
                    <a:pt x="2307" y="151"/>
                    <a:pt x="2382" y="76"/>
                  </a:cubicBezTo>
                  <a:cubicBezTo>
                    <a:pt x="2457" y="0"/>
                    <a:pt x="2457" y="326"/>
                    <a:pt x="2156" y="1003"/>
                  </a:cubicBezTo>
                  <a:cubicBezTo>
                    <a:pt x="1855" y="1655"/>
                    <a:pt x="1605" y="1880"/>
                    <a:pt x="1780" y="2056"/>
                  </a:cubicBezTo>
                  <a:cubicBezTo>
                    <a:pt x="1956" y="2206"/>
                    <a:pt x="2958" y="2707"/>
                    <a:pt x="2858" y="2933"/>
                  </a:cubicBezTo>
                  <a:cubicBezTo>
                    <a:pt x="2783" y="3183"/>
                    <a:pt x="2281" y="4061"/>
                    <a:pt x="2156" y="4061"/>
                  </a:cubicBezTo>
                  <a:cubicBezTo>
                    <a:pt x="2056" y="4061"/>
                    <a:pt x="1680" y="3860"/>
                    <a:pt x="1053" y="3509"/>
                  </a:cubicBezTo>
                  <a:cubicBezTo>
                    <a:pt x="452" y="3158"/>
                    <a:pt x="251" y="2933"/>
                    <a:pt x="151" y="2858"/>
                  </a:cubicBezTo>
                  <a:cubicBezTo>
                    <a:pt x="26" y="2782"/>
                    <a:pt x="1" y="2657"/>
                    <a:pt x="176" y="260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1207;p49">
              <a:extLst>
                <a:ext uri="{FF2B5EF4-FFF2-40B4-BE49-F238E27FC236}">
                  <a16:creationId xmlns:a16="http://schemas.microsoft.com/office/drawing/2014/main" id="{3E052EDD-917B-828A-8E70-542B05C7F4CF}"/>
                </a:ext>
              </a:extLst>
            </p:cNvPr>
            <p:cNvSpPr/>
            <p:nvPr/>
          </p:nvSpPr>
          <p:spPr>
            <a:xfrm>
              <a:off x="2348500" y="1064550"/>
              <a:ext cx="57675" cy="97150"/>
            </a:xfrm>
            <a:custGeom>
              <a:avLst/>
              <a:gdLst/>
              <a:ahLst/>
              <a:cxnLst/>
              <a:rect l="l" t="t" r="r" b="b"/>
              <a:pathLst>
                <a:path w="2307" h="3886" extrusionOk="0">
                  <a:moveTo>
                    <a:pt x="176" y="2432"/>
                  </a:moveTo>
                  <a:cubicBezTo>
                    <a:pt x="176" y="2432"/>
                    <a:pt x="402" y="2332"/>
                    <a:pt x="552" y="2106"/>
                  </a:cubicBezTo>
                  <a:cubicBezTo>
                    <a:pt x="728" y="1906"/>
                    <a:pt x="778" y="1655"/>
                    <a:pt x="853" y="1555"/>
                  </a:cubicBezTo>
                  <a:cubicBezTo>
                    <a:pt x="928" y="1454"/>
                    <a:pt x="1154" y="1505"/>
                    <a:pt x="1229" y="1429"/>
                  </a:cubicBezTo>
                  <a:cubicBezTo>
                    <a:pt x="1279" y="1354"/>
                    <a:pt x="1705" y="928"/>
                    <a:pt x="1906" y="602"/>
                  </a:cubicBezTo>
                  <a:cubicBezTo>
                    <a:pt x="2056" y="377"/>
                    <a:pt x="2206" y="151"/>
                    <a:pt x="2307" y="1"/>
                  </a:cubicBezTo>
                  <a:cubicBezTo>
                    <a:pt x="2307" y="1"/>
                    <a:pt x="2206" y="352"/>
                    <a:pt x="1780" y="903"/>
                  </a:cubicBezTo>
                  <a:cubicBezTo>
                    <a:pt x="1354" y="1480"/>
                    <a:pt x="1229" y="1530"/>
                    <a:pt x="1229" y="1605"/>
                  </a:cubicBezTo>
                  <a:cubicBezTo>
                    <a:pt x="1229" y="1705"/>
                    <a:pt x="1655" y="1906"/>
                    <a:pt x="1580" y="2056"/>
                  </a:cubicBezTo>
                  <a:cubicBezTo>
                    <a:pt x="1505" y="2206"/>
                    <a:pt x="1304" y="1830"/>
                    <a:pt x="1104" y="2006"/>
                  </a:cubicBezTo>
                  <a:cubicBezTo>
                    <a:pt x="903" y="2206"/>
                    <a:pt x="728" y="2256"/>
                    <a:pt x="702" y="2457"/>
                  </a:cubicBezTo>
                  <a:cubicBezTo>
                    <a:pt x="677" y="2632"/>
                    <a:pt x="2031" y="3485"/>
                    <a:pt x="2206" y="3860"/>
                  </a:cubicBezTo>
                  <a:cubicBezTo>
                    <a:pt x="2181" y="3886"/>
                    <a:pt x="2181" y="3886"/>
                    <a:pt x="2156" y="3886"/>
                  </a:cubicBezTo>
                  <a:cubicBezTo>
                    <a:pt x="2056" y="3886"/>
                    <a:pt x="1680" y="3685"/>
                    <a:pt x="1053" y="3334"/>
                  </a:cubicBezTo>
                  <a:cubicBezTo>
                    <a:pt x="452" y="2983"/>
                    <a:pt x="251" y="2758"/>
                    <a:pt x="151" y="2683"/>
                  </a:cubicBezTo>
                  <a:cubicBezTo>
                    <a:pt x="26" y="2607"/>
                    <a:pt x="1" y="2482"/>
                    <a:pt x="176" y="243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1208;p49">
              <a:extLst>
                <a:ext uri="{FF2B5EF4-FFF2-40B4-BE49-F238E27FC236}">
                  <a16:creationId xmlns:a16="http://schemas.microsoft.com/office/drawing/2014/main" id="{7EA640CC-B4B7-98FC-9A9F-3F9337BAB95B}"/>
                </a:ext>
              </a:extLst>
            </p:cNvPr>
            <p:cNvSpPr/>
            <p:nvPr/>
          </p:nvSpPr>
          <p:spPr>
            <a:xfrm>
              <a:off x="2314050" y="1135975"/>
              <a:ext cx="75825" cy="57050"/>
            </a:xfrm>
            <a:custGeom>
              <a:avLst/>
              <a:gdLst/>
              <a:ahLst/>
              <a:cxnLst/>
              <a:rect l="l" t="t" r="r" b="b"/>
              <a:pathLst>
                <a:path w="3033" h="2282" extrusionOk="0">
                  <a:moveTo>
                    <a:pt x="2156" y="1"/>
                  </a:moveTo>
                  <a:cubicBezTo>
                    <a:pt x="2156" y="1"/>
                    <a:pt x="2080" y="427"/>
                    <a:pt x="1529" y="1029"/>
                  </a:cubicBezTo>
                  <a:cubicBezTo>
                    <a:pt x="1003" y="1630"/>
                    <a:pt x="376" y="1981"/>
                    <a:pt x="201" y="2081"/>
                  </a:cubicBezTo>
                  <a:cubicBezTo>
                    <a:pt x="0" y="2181"/>
                    <a:pt x="476" y="2282"/>
                    <a:pt x="702" y="2207"/>
                  </a:cubicBezTo>
                  <a:cubicBezTo>
                    <a:pt x="928" y="2156"/>
                    <a:pt x="2507" y="953"/>
                    <a:pt x="2782" y="577"/>
                  </a:cubicBezTo>
                  <a:cubicBezTo>
                    <a:pt x="3033" y="201"/>
                    <a:pt x="2156" y="1"/>
                    <a:pt x="2156"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1209;p49">
              <a:extLst>
                <a:ext uri="{FF2B5EF4-FFF2-40B4-BE49-F238E27FC236}">
                  <a16:creationId xmlns:a16="http://schemas.microsoft.com/office/drawing/2014/main" id="{8972B0AC-DEEF-7EC7-72EE-FBED6D31CE2B}"/>
                </a:ext>
              </a:extLst>
            </p:cNvPr>
            <p:cNvSpPr/>
            <p:nvPr/>
          </p:nvSpPr>
          <p:spPr>
            <a:xfrm>
              <a:off x="2378575" y="1115925"/>
              <a:ext cx="35750" cy="37625"/>
            </a:xfrm>
            <a:custGeom>
              <a:avLst/>
              <a:gdLst/>
              <a:ahLst/>
              <a:cxnLst/>
              <a:rect l="l" t="t" r="r" b="b"/>
              <a:pathLst>
                <a:path w="1430" h="1505" extrusionOk="0">
                  <a:moveTo>
                    <a:pt x="753" y="126"/>
                  </a:moveTo>
                  <a:cubicBezTo>
                    <a:pt x="903" y="227"/>
                    <a:pt x="1429" y="577"/>
                    <a:pt x="1404" y="778"/>
                  </a:cubicBezTo>
                  <a:cubicBezTo>
                    <a:pt x="1379" y="953"/>
                    <a:pt x="1204" y="1054"/>
                    <a:pt x="1129" y="1279"/>
                  </a:cubicBezTo>
                  <a:cubicBezTo>
                    <a:pt x="1028" y="1505"/>
                    <a:pt x="1028" y="1455"/>
                    <a:pt x="728" y="1229"/>
                  </a:cubicBezTo>
                  <a:cubicBezTo>
                    <a:pt x="452" y="978"/>
                    <a:pt x="1" y="678"/>
                    <a:pt x="26" y="527"/>
                  </a:cubicBezTo>
                  <a:cubicBezTo>
                    <a:pt x="51" y="352"/>
                    <a:pt x="151" y="402"/>
                    <a:pt x="302" y="302"/>
                  </a:cubicBezTo>
                  <a:cubicBezTo>
                    <a:pt x="477" y="227"/>
                    <a:pt x="577" y="1"/>
                    <a:pt x="753" y="12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1210;p49">
              <a:extLst>
                <a:ext uri="{FF2B5EF4-FFF2-40B4-BE49-F238E27FC236}">
                  <a16:creationId xmlns:a16="http://schemas.microsoft.com/office/drawing/2014/main" id="{9E9E7D35-CA2F-D8D6-4DCD-A76F843C281C}"/>
                </a:ext>
              </a:extLst>
            </p:cNvPr>
            <p:cNvSpPr/>
            <p:nvPr/>
          </p:nvSpPr>
          <p:spPr>
            <a:xfrm>
              <a:off x="2403650" y="1106550"/>
              <a:ext cx="73950" cy="100275"/>
            </a:xfrm>
            <a:custGeom>
              <a:avLst/>
              <a:gdLst/>
              <a:ahLst/>
              <a:cxnLst/>
              <a:rect l="l" t="t" r="r" b="b"/>
              <a:pathLst>
                <a:path w="2958" h="4011" extrusionOk="0">
                  <a:moveTo>
                    <a:pt x="176" y="2381"/>
                  </a:moveTo>
                  <a:cubicBezTo>
                    <a:pt x="176" y="2381"/>
                    <a:pt x="426" y="2306"/>
                    <a:pt x="602" y="2080"/>
                  </a:cubicBezTo>
                  <a:cubicBezTo>
                    <a:pt x="777" y="1880"/>
                    <a:pt x="852" y="1654"/>
                    <a:pt x="953" y="1554"/>
                  </a:cubicBezTo>
                  <a:cubicBezTo>
                    <a:pt x="1028" y="1454"/>
                    <a:pt x="1253" y="1529"/>
                    <a:pt x="1329" y="1454"/>
                  </a:cubicBezTo>
                  <a:cubicBezTo>
                    <a:pt x="1404" y="1404"/>
                    <a:pt x="1855" y="1003"/>
                    <a:pt x="2080" y="727"/>
                  </a:cubicBezTo>
                  <a:cubicBezTo>
                    <a:pt x="2306" y="426"/>
                    <a:pt x="2532" y="125"/>
                    <a:pt x="2607" y="75"/>
                  </a:cubicBezTo>
                  <a:cubicBezTo>
                    <a:pt x="2707" y="0"/>
                    <a:pt x="2682" y="301"/>
                    <a:pt x="2306" y="952"/>
                  </a:cubicBezTo>
                  <a:cubicBezTo>
                    <a:pt x="1930" y="1579"/>
                    <a:pt x="1679" y="1805"/>
                    <a:pt x="1830" y="1955"/>
                  </a:cubicBezTo>
                  <a:cubicBezTo>
                    <a:pt x="2005" y="2130"/>
                    <a:pt x="2958" y="2732"/>
                    <a:pt x="2832" y="2957"/>
                  </a:cubicBezTo>
                  <a:cubicBezTo>
                    <a:pt x="2732" y="3183"/>
                    <a:pt x="2131" y="4010"/>
                    <a:pt x="2030" y="4010"/>
                  </a:cubicBezTo>
                  <a:cubicBezTo>
                    <a:pt x="1905" y="4010"/>
                    <a:pt x="1554" y="3759"/>
                    <a:pt x="978" y="3333"/>
                  </a:cubicBezTo>
                  <a:cubicBezTo>
                    <a:pt x="426" y="2932"/>
                    <a:pt x="251" y="2707"/>
                    <a:pt x="126" y="2607"/>
                  </a:cubicBezTo>
                  <a:cubicBezTo>
                    <a:pt x="25" y="2506"/>
                    <a:pt x="0" y="2406"/>
                    <a:pt x="176" y="238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1211;p49">
              <a:extLst>
                <a:ext uri="{FF2B5EF4-FFF2-40B4-BE49-F238E27FC236}">
                  <a16:creationId xmlns:a16="http://schemas.microsoft.com/office/drawing/2014/main" id="{4C15D2E5-C753-A1BC-E26B-F82ED995F8CE}"/>
                </a:ext>
              </a:extLst>
            </p:cNvPr>
            <p:cNvSpPr/>
            <p:nvPr/>
          </p:nvSpPr>
          <p:spPr>
            <a:xfrm>
              <a:off x="2403650" y="1110300"/>
              <a:ext cx="63300" cy="96525"/>
            </a:xfrm>
            <a:custGeom>
              <a:avLst/>
              <a:gdLst/>
              <a:ahLst/>
              <a:cxnLst/>
              <a:rect l="l" t="t" r="r" b="b"/>
              <a:pathLst>
                <a:path w="2532" h="3861" extrusionOk="0">
                  <a:moveTo>
                    <a:pt x="176" y="2231"/>
                  </a:moveTo>
                  <a:cubicBezTo>
                    <a:pt x="176" y="2231"/>
                    <a:pt x="426" y="2156"/>
                    <a:pt x="602" y="1930"/>
                  </a:cubicBezTo>
                  <a:cubicBezTo>
                    <a:pt x="777" y="1730"/>
                    <a:pt x="852" y="1504"/>
                    <a:pt x="953" y="1404"/>
                  </a:cubicBezTo>
                  <a:cubicBezTo>
                    <a:pt x="1028" y="1304"/>
                    <a:pt x="1253" y="1379"/>
                    <a:pt x="1329" y="1304"/>
                  </a:cubicBezTo>
                  <a:cubicBezTo>
                    <a:pt x="1404" y="1254"/>
                    <a:pt x="1855" y="853"/>
                    <a:pt x="2080" y="577"/>
                  </a:cubicBezTo>
                  <a:cubicBezTo>
                    <a:pt x="2256" y="351"/>
                    <a:pt x="2431" y="126"/>
                    <a:pt x="2532" y="0"/>
                  </a:cubicBezTo>
                  <a:cubicBezTo>
                    <a:pt x="2532" y="0"/>
                    <a:pt x="2406" y="326"/>
                    <a:pt x="1930" y="853"/>
                  </a:cubicBezTo>
                  <a:cubicBezTo>
                    <a:pt x="1454" y="1379"/>
                    <a:pt x="1329" y="1404"/>
                    <a:pt x="1329" y="1504"/>
                  </a:cubicBezTo>
                  <a:cubicBezTo>
                    <a:pt x="1304" y="1604"/>
                    <a:pt x="1705" y="1830"/>
                    <a:pt x="1629" y="1980"/>
                  </a:cubicBezTo>
                  <a:cubicBezTo>
                    <a:pt x="1529" y="2106"/>
                    <a:pt x="1379" y="1705"/>
                    <a:pt x="1153" y="1905"/>
                  </a:cubicBezTo>
                  <a:cubicBezTo>
                    <a:pt x="928" y="2081"/>
                    <a:pt x="752" y="2081"/>
                    <a:pt x="702" y="2281"/>
                  </a:cubicBezTo>
                  <a:cubicBezTo>
                    <a:pt x="677" y="2457"/>
                    <a:pt x="1930" y="3434"/>
                    <a:pt x="2080" y="3835"/>
                  </a:cubicBezTo>
                  <a:cubicBezTo>
                    <a:pt x="2055" y="3835"/>
                    <a:pt x="2030" y="3860"/>
                    <a:pt x="2030" y="3860"/>
                  </a:cubicBezTo>
                  <a:cubicBezTo>
                    <a:pt x="1905" y="3860"/>
                    <a:pt x="1554" y="3609"/>
                    <a:pt x="978" y="3183"/>
                  </a:cubicBezTo>
                  <a:cubicBezTo>
                    <a:pt x="426" y="2782"/>
                    <a:pt x="251" y="2557"/>
                    <a:pt x="126" y="2457"/>
                  </a:cubicBezTo>
                  <a:cubicBezTo>
                    <a:pt x="25" y="2356"/>
                    <a:pt x="0" y="2256"/>
                    <a:pt x="176" y="223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1212;p49">
              <a:extLst>
                <a:ext uri="{FF2B5EF4-FFF2-40B4-BE49-F238E27FC236}">
                  <a16:creationId xmlns:a16="http://schemas.microsoft.com/office/drawing/2014/main" id="{FE5E3460-0CFC-CF78-ECA8-87368F7D9FCD}"/>
                </a:ext>
              </a:extLst>
            </p:cNvPr>
            <p:cNvSpPr/>
            <p:nvPr/>
          </p:nvSpPr>
          <p:spPr>
            <a:xfrm>
              <a:off x="2363550" y="1177975"/>
              <a:ext cx="80225" cy="52650"/>
            </a:xfrm>
            <a:custGeom>
              <a:avLst/>
              <a:gdLst/>
              <a:ahLst/>
              <a:cxnLst/>
              <a:rect l="l" t="t" r="r" b="b"/>
              <a:pathLst>
                <a:path w="3209" h="2106" extrusionOk="0">
                  <a:moveTo>
                    <a:pt x="2356" y="0"/>
                  </a:moveTo>
                  <a:cubicBezTo>
                    <a:pt x="2356" y="0"/>
                    <a:pt x="2231" y="426"/>
                    <a:pt x="1629" y="978"/>
                  </a:cubicBezTo>
                  <a:cubicBezTo>
                    <a:pt x="1053" y="1529"/>
                    <a:pt x="401" y="1805"/>
                    <a:pt x="201" y="1905"/>
                  </a:cubicBezTo>
                  <a:cubicBezTo>
                    <a:pt x="0" y="1980"/>
                    <a:pt x="451" y="2105"/>
                    <a:pt x="702" y="2055"/>
                  </a:cubicBezTo>
                  <a:cubicBezTo>
                    <a:pt x="928" y="2030"/>
                    <a:pt x="2607" y="953"/>
                    <a:pt x="2908" y="627"/>
                  </a:cubicBezTo>
                  <a:cubicBezTo>
                    <a:pt x="3208" y="276"/>
                    <a:pt x="2356" y="0"/>
                    <a:pt x="2356"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1213;p49">
              <a:extLst>
                <a:ext uri="{FF2B5EF4-FFF2-40B4-BE49-F238E27FC236}">
                  <a16:creationId xmlns:a16="http://schemas.microsoft.com/office/drawing/2014/main" id="{F11D8999-BBEE-90A4-8C7E-4D54AECCCC9D}"/>
                </a:ext>
              </a:extLst>
            </p:cNvPr>
            <p:cNvSpPr/>
            <p:nvPr/>
          </p:nvSpPr>
          <p:spPr>
            <a:xfrm>
              <a:off x="2433100" y="1160425"/>
              <a:ext cx="35725" cy="38250"/>
            </a:xfrm>
            <a:custGeom>
              <a:avLst/>
              <a:gdLst/>
              <a:ahLst/>
              <a:cxnLst/>
              <a:rect l="l" t="t" r="r" b="b"/>
              <a:pathLst>
                <a:path w="1429" h="1530" extrusionOk="0">
                  <a:moveTo>
                    <a:pt x="802" y="126"/>
                  </a:moveTo>
                  <a:cubicBezTo>
                    <a:pt x="953" y="251"/>
                    <a:pt x="1429" y="652"/>
                    <a:pt x="1379" y="828"/>
                  </a:cubicBezTo>
                  <a:cubicBezTo>
                    <a:pt x="1329" y="1028"/>
                    <a:pt x="1178" y="1103"/>
                    <a:pt x="1053" y="1329"/>
                  </a:cubicBezTo>
                  <a:cubicBezTo>
                    <a:pt x="953" y="1529"/>
                    <a:pt x="953" y="1479"/>
                    <a:pt x="677" y="1229"/>
                  </a:cubicBezTo>
                  <a:cubicBezTo>
                    <a:pt x="426" y="978"/>
                    <a:pt x="0" y="602"/>
                    <a:pt x="25" y="452"/>
                  </a:cubicBezTo>
                  <a:cubicBezTo>
                    <a:pt x="75" y="301"/>
                    <a:pt x="176" y="351"/>
                    <a:pt x="351" y="276"/>
                  </a:cubicBezTo>
                  <a:cubicBezTo>
                    <a:pt x="527" y="201"/>
                    <a:pt x="652" y="0"/>
                    <a:pt x="802" y="12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1214;p49">
              <a:extLst>
                <a:ext uri="{FF2B5EF4-FFF2-40B4-BE49-F238E27FC236}">
                  <a16:creationId xmlns:a16="http://schemas.microsoft.com/office/drawing/2014/main" id="{D24535FF-D0F2-0941-6B4B-D6E0ECF35944}"/>
                </a:ext>
              </a:extLst>
            </p:cNvPr>
            <p:cNvSpPr/>
            <p:nvPr/>
          </p:nvSpPr>
          <p:spPr>
            <a:xfrm>
              <a:off x="2456275" y="1150400"/>
              <a:ext cx="73325" cy="100275"/>
            </a:xfrm>
            <a:custGeom>
              <a:avLst/>
              <a:gdLst/>
              <a:ahLst/>
              <a:cxnLst/>
              <a:rect l="l" t="t" r="r" b="b"/>
              <a:pathLst>
                <a:path w="2933" h="4011" extrusionOk="0">
                  <a:moveTo>
                    <a:pt x="176" y="2356"/>
                  </a:moveTo>
                  <a:cubicBezTo>
                    <a:pt x="176" y="2356"/>
                    <a:pt x="427" y="2281"/>
                    <a:pt x="602" y="2081"/>
                  </a:cubicBezTo>
                  <a:cubicBezTo>
                    <a:pt x="777" y="1880"/>
                    <a:pt x="853" y="1655"/>
                    <a:pt x="928" y="1554"/>
                  </a:cubicBezTo>
                  <a:cubicBezTo>
                    <a:pt x="1028" y="1454"/>
                    <a:pt x="1229" y="1529"/>
                    <a:pt x="1304" y="1454"/>
                  </a:cubicBezTo>
                  <a:cubicBezTo>
                    <a:pt x="1379" y="1379"/>
                    <a:pt x="1855" y="1003"/>
                    <a:pt x="2081" y="702"/>
                  </a:cubicBezTo>
                  <a:cubicBezTo>
                    <a:pt x="2306" y="426"/>
                    <a:pt x="2507" y="126"/>
                    <a:pt x="2607" y="51"/>
                  </a:cubicBezTo>
                  <a:cubicBezTo>
                    <a:pt x="2707" y="0"/>
                    <a:pt x="2682" y="301"/>
                    <a:pt x="2306" y="928"/>
                  </a:cubicBezTo>
                  <a:cubicBezTo>
                    <a:pt x="1930" y="1579"/>
                    <a:pt x="1680" y="1780"/>
                    <a:pt x="1830" y="1955"/>
                  </a:cubicBezTo>
                  <a:cubicBezTo>
                    <a:pt x="2006" y="2131"/>
                    <a:pt x="2933" y="2732"/>
                    <a:pt x="2833" y="2958"/>
                  </a:cubicBezTo>
                  <a:cubicBezTo>
                    <a:pt x="2707" y="3183"/>
                    <a:pt x="2131" y="4010"/>
                    <a:pt x="2031" y="3985"/>
                  </a:cubicBezTo>
                  <a:cubicBezTo>
                    <a:pt x="1905" y="3985"/>
                    <a:pt x="1554" y="3735"/>
                    <a:pt x="978" y="3334"/>
                  </a:cubicBezTo>
                  <a:cubicBezTo>
                    <a:pt x="402" y="2933"/>
                    <a:pt x="226" y="2707"/>
                    <a:pt x="126" y="2607"/>
                  </a:cubicBezTo>
                  <a:cubicBezTo>
                    <a:pt x="1" y="2507"/>
                    <a:pt x="1" y="2406"/>
                    <a:pt x="176" y="23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1215;p49">
              <a:extLst>
                <a:ext uri="{FF2B5EF4-FFF2-40B4-BE49-F238E27FC236}">
                  <a16:creationId xmlns:a16="http://schemas.microsoft.com/office/drawing/2014/main" id="{16D6F182-2C9B-4F52-4C19-82FB4BC8F27D}"/>
                </a:ext>
              </a:extLst>
            </p:cNvPr>
            <p:cNvSpPr/>
            <p:nvPr/>
          </p:nvSpPr>
          <p:spPr>
            <a:xfrm>
              <a:off x="2456275" y="1154150"/>
              <a:ext cx="62675" cy="95900"/>
            </a:xfrm>
            <a:custGeom>
              <a:avLst/>
              <a:gdLst/>
              <a:ahLst/>
              <a:cxnLst/>
              <a:rect l="l" t="t" r="r" b="b"/>
              <a:pathLst>
                <a:path w="2507" h="3836" extrusionOk="0">
                  <a:moveTo>
                    <a:pt x="176" y="2206"/>
                  </a:moveTo>
                  <a:cubicBezTo>
                    <a:pt x="176" y="2206"/>
                    <a:pt x="427" y="2131"/>
                    <a:pt x="602" y="1931"/>
                  </a:cubicBezTo>
                  <a:cubicBezTo>
                    <a:pt x="777" y="1730"/>
                    <a:pt x="853" y="1505"/>
                    <a:pt x="928" y="1404"/>
                  </a:cubicBezTo>
                  <a:cubicBezTo>
                    <a:pt x="1028" y="1304"/>
                    <a:pt x="1229" y="1379"/>
                    <a:pt x="1304" y="1304"/>
                  </a:cubicBezTo>
                  <a:cubicBezTo>
                    <a:pt x="1379" y="1229"/>
                    <a:pt x="1855" y="853"/>
                    <a:pt x="2081" y="552"/>
                  </a:cubicBezTo>
                  <a:cubicBezTo>
                    <a:pt x="2256" y="352"/>
                    <a:pt x="2407" y="126"/>
                    <a:pt x="2507" y="1"/>
                  </a:cubicBezTo>
                  <a:cubicBezTo>
                    <a:pt x="2507" y="1"/>
                    <a:pt x="2381" y="327"/>
                    <a:pt x="1930" y="853"/>
                  </a:cubicBezTo>
                  <a:cubicBezTo>
                    <a:pt x="1454" y="1354"/>
                    <a:pt x="1329" y="1404"/>
                    <a:pt x="1304" y="1480"/>
                  </a:cubicBezTo>
                  <a:cubicBezTo>
                    <a:pt x="1304" y="1580"/>
                    <a:pt x="1705" y="1830"/>
                    <a:pt x="1605" y="1956"/>
                  </a:cubicBezTo>
                  <a:cubicBezTo>
                    <a:pt x="1529" y="2106"/>
                    <a:pt x="1354" y="1705"/>
                    <a:pt x="1128" y="1881"/>
                  </a:cubicBezTo>
                  <a:cubicBezTo>
                    <a:pt x="928" y="2056"/>
                    <a:pt x="752" y="2081"/>
                    <a:pt x="702" y="2282"/>
                  </a:cubicBezTo>
                  <a:cubicBezTo>
                    <a:pt x="652" y="2457"/>
                    <a:pt x="1905" y="3434"/>
                    <a:pt x="2081" y="3810"/>
                  </a:cubicBezTo>
                  <a:cubicBezTo>
                    <a:pt x="2056" y="3835"/>
                    <a:pt x="2031" y="3835"/>
                    <a:pt x="2031" y="3835"/>
                  </a:cubicBezTo>
                  <a:cubicBezTo>
                    <a:pt x="1905" y="3835"/>
                    <a:pt x="1554" y="3585"/>
                    <a:pt x="978" y="3184"/>
                  </a:cubicBezTo>
                  <a:cubicBezTo>
                    <a:pt x="402" y="2783"/>
                    <a:pt x="226" y="2557"/>
                    <a:pt x="126" y="2457"/>
                  </a:cubicBezTo>
                  <a:cubicBezTo>
                    <a:pt x="1" y="2357"/>
                    <a:pt x="1" y="2256"/>
                    <a:pt x="176" y="220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1216;p49">
              <a:extLst>
                <a:ext uri="{FF2B5EF4-FFF2-40B4-BE49-F238E27FC236}">
                  <a16:creationId xmlns:a16="http://schemas.microsoft.com/office/drawing/2014/main" id="{FCFA27E0-3702-DD8C-538E-9547C621722D}"/>
                </a:ext>
              </a:extLst>
            </p:cNvPr>
            <p:cNvSpPr/>
            <p:nvPr/>
          </p:nvSpPr>
          <p:spPr>
            <a:xfrm>
              <a:off x="2416175" y="1221200"/>
              <a:ext cx="80225" cy="52650"/>
            </a:xfrm>
            <a:custGeom>
              <a:avLst/>
              <a:gdLst/>
              <a:ahLst/>
              <a:cxnLst/>
              <a:rect l="l" t="t" r="r" b="b"/>
              <a:pathLst>
                <a:path w="3209" h="2106" extrusionOk="0">
                  <a:moveTo>
                    <a:pt x="2356" y="1"/>
                  </a:moveTo>
                  <a:cubicBezTo>
                    <a:pt x="2356" y="1"/>
                    <a:pt x="2231" y="427"/>
                    <a:pt x="1630" y="978"/>
                  </a:cubicBezTo>
                  <a:cubicBezTo>
                    <a:pt x="1028" y="1529"/>
                    <a:pt x="376" y="1830"/>
                    <a:pt x="201" y="1905"/>
                  </a:cubicBezTo>
                  <a:cubicBezTo>
                    <a:pt x="1" y="1980"/>
                    <a:pt x="452" y="2106"/>
                    <a:pt x="677" y="2081"/>
                  </a:cubicBezTo>
                  <a:cubicBezTo>
                    <a:pt x="928" y="2031"/>
                    <a:pt x="2607" y="978"/>
                    <a:pt x="2908" y="627"/>
                  </a:cubicBezTo>
                  <a:cubicBezTo>
                    <a:pt x="3209" y="276"/>
                    <a:pt x="2356" y="1"/>
                    <a:pt x="2356"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1217;p49">
              <a:extLst>
                <a:ext uri="{FF2B5EF4-FFF2-40B4-BE49-F238E27FC236}">
                  <a16:creationId xmlns:a16="http://schemas.microsoft.com/office/drawing/2014/main" id="{0122CCA8-0C2D-5BD4-4703-C5239E622D7B}"/>
                </a:ext>
              </a:extLst>
            </p:cNvPr>
            <p:cNvSpPr/>
            <p:nvPr/>
          </p:nvSpPr>
          <p:spPr>
            <a:xfrm>
              <a:off x="2485100" y="1203650"/>
              <a:ext cx="36375" cy="38875"/>
            </a:xfrm>
            <a:custGeom>
              <a:avLst/>
              <a:gdLst/>
              <a:ahLst/>
              <a:cxnLst/>
              <a:rect l="l" t="t" r="r" b="b"/>
              <a:pathLst>
                <a:path w="1455" h="1555" extrusionOk="0">
                  <a:moveTo>
                    <a:pt x="802" y="151"/>
                  </a:moveTo>
                  <a:cubicBezTo>
                    <a:pt x="953" y="251"/>
                    <a:pt x="1454" y="652"/>
                    <a:pt x="1404" y="853"/>
                  </a:cubicBezTo>
                  <a:cubicBezTo>
                    <a:pt x="1354" y="1028"/>
                    <a:pt x="1178" y="1104"/>
                    <a:pt x="1078" y="1329"/>
                  </a:cubicBezTo>
                  <a:cubicBezTo>
                    <a:pt x="978" y="1555"/>
                    <a:pt x="953" y="1479"/>
                    <a:pt x="702" y="1229"/>
                  </a:cubicBezTo>
                  <a:cubicBezTo>
                    <a:pt x="452" y="978"/>
                    <a:pt x="0" y="627"/>
                    <a:pt x="51" y="477"/>
                  </a:cubicBezTo>
                  <a:cubicBezTo>
                    <a:pt x="101" y="327"/>
                    <a:pt x="201" y="352"/>
                    <a:pt x="376" y="276"/>
                  </a:cubicBezTo>
                  <a:cubicBezTo>
                    <a:pt x="552" y="226"/>
                    <a:pt x="677" y="1"/>
                    <a:pt x="802" y="15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1218;p49">
              <a:extLst>
                <a:ext uri="{FF2B5EF4-FFF2-40B4-BE49-F238E27FC236}">
                  <a16:creationId xmlns:a16="http://schemas.microsoft.com/office/drawing/2014/main" id="{A8EC1D00-5962-C1E1-DC8B-E0D48F0509BE}"/>
                </a:ext>
              </a:extLst>
            </p:cNvPr>
            <p:cNvSpPr/>
            <p:nvPr/>
          </p:nvSpPr>
          <p:spPr>
            <a:xfrm>
              <a:off x="2507650" y="1198025"/>
              <a:ext cx="73325" cy="100275"/>
            </a:xfrm>
            <a:custGeom>
              <a:avLst/>
              <a:gdLst/>
              <a:ahLst/>
              <a:cxnLst/>
              <a:rect l="l" t="t" r="r" b="b"/>
              <a:pathLst>
                <a:path w="2933" h="4011" extrusionOk="0">
                  <a:moveTo>
                    <a:pt x="176" y="2356"/>
                  </a:moveTo>
                  <a:cubicBezTo>
                    <a:pt x="176" y="2356"/>
                    <a:pt x="427" y="2281"/>
                    <a:pt x="602" y="2080"/>
                  </a:cubicBezTo>
                  <a:cubicBezTo>
                    <a:pt x="778" y="1880"/>
                    <a:pt x="853" y="1654"/>
                    <a:pt x="953" y="1554"/>
                  </a:cubicBezTo>
                  <a:cubicBezTo>
                    <a:pt x="1028" y="1454"/>
                    <a:pt x="1229" y="1529"/>
                    <a:pt x="1304" y="1454"/>
                  </a:cubicBezTo>
                  <a:cubicBezTo>
                    <a:pt x="1379" y="1379"/>
                    <a:pt x="1855" y="1003"/>
                    <a:pt x="2081" y="727"/>
                  </a:cubicBezTo>
                  <a:cubicBezTo>
                    <a:pt x="2306" y="426"/>
                    <a:pt x="2532" y="126"/>
                    <a:pt x="2607" y="50"/>
                  </a:cubicBezTo>
                  <a:cubicBezTo>
                    <a:pt x="2707" y="0"/>
                    <a:pt x="2682" y="301"/>
                    <a:pt x="2306" y="928"/>
                  </a:cubicBezTo>
                  <a:cubicBezTo>
                    <a:pt x="1930" y="1579"/>
                    <a:pt x="1680" y="1780"/>
                    <a:pt x="1830" y="1955"/>
                  </a:cubicBezTo>
                  <a:cubicBezTo>
                    <a:pt x="2006" y="2131"/>
                    <a:pt x="2933" y="2732"/>
                    <a:pt x="2833" y="2958"/>
                  </a:cubicBezTo>
                  <a:cubicBezTo>
                    <a:pt x="2707" y="3183"/>
                    <a:pt x="2131" y="4010"/>
                    <a:pt x="2031" y="3985"/>
                  </a:cubicBezTo>
                  <a:cubicBezTo>
                    <a:pt x="1905" y="3985"/>
                    <a:pt x="1555" y="3735"/>
                    <a:pt x="978" y="3334"/>
                  </a:cubicBezTo>
                  <a:cubicBezTo>
                    <a:pt x="402" y="2933"/>
                    <a:pt x="226" y="2707"/>
                    <a:pt x="126" y="2607"/>
                  </a:cubicBezTo>
                  <a:cubicBezTo>
                    <a:pt x="1" y="2506"/>
                    <a:pt x="1" y="2406"/>
                    <a:pt x="176" y="23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1219;p49">
              <a:extLst>
                <a:ext uri="{FF2B5EF4-FFF2-40B4-BE49-F238E27FC236}">
                  <a16:creationId xmlns:a16="http://schemas.microsoft.com/office/drawing/2014/main" id="{93845EF6-3978-74D3-D091-5A0AF21A07CA}"/>
                </a:ext>
              </a:extLst>
            </p:cNvPr>
            <p:cNvSpPr/>
            <p:nvPr/>
          </p:nvSpPr>
          <p:spPr>
            <a:xfrm>
              <a:off x="2507650" y="1201775"/>
              <a:ext cx="63300" cy="95900"/>
            </a:xfrm>
            <a:custGeom>
              <a:avLst/>
              <a:gdLst/>
              <a:ahLst/>
              <a:cxnLst/>
              <a:rect l="l" t="t" r="r" b="b"/>
              <a:pathLst>
                <a:path w="2532" h="3836" extrusionOk="0">
                  <a:moveTo>
                    <a:pt x="176" y="2206"/>
                  </a:moveTo>
                  <a:cubicBezTo>
                    <a:pt x="176" y="2206"/>
                    <a:pt x="427" y="2131"/>
                    <a:pt x="602" y="1930"/>
                  </a:cubicBezTo>
                  <a:cubicBezTo>
                    <a:pt x="778" y="1730"/>
                    <a:pt x="853" y="1504"/>
                    <a:pt x="953" y="1404"/>
                  </a:cubicBezTo>
                  <a:cubicBezTo>
                    <a:pt x="1028" y="1304"/>
                    <a:pt x="1229" y="1379"/>
                    <a:pt x="1304" y="1304"/>
                  </a:cubicBezTo>
                  <a:cubicBezTo>
                    <a:pt x="1379" y="1229"/>
                    <a:pt x="1855" y="853"/>
                    <a:pt x="2081" y="577"/>
                  </a:cubicBezTo>
                  <a:cubicBezTo>
                    <a:pt x="2256" y="351"/>
                    <a:pt x="2407" y="126"/>
                    <a:pt x="2532" y="1"/>
                  </a:cubicBezTo>
                  <a:cubicBezTo>
                    <a:pt x="2532" y="1"/>
                    <a:pt x="2382" y="326"/>
                    <a:pt x="1930" y="853"/>
                  </a:cubicBezTo>
                  <a:cubicBezTo>
                    <a:pt x="1454" y="1379"/>
                    <a:pt x="1329" y="1404"/>
                    <a:pt x="1304" y="1504"/>
                  </a:cubicBezTo>
                  <a:cubicBezTo>
                    <a:pt x="1304" y="1580"/>
                    <a:pt x="1705" y="1830"/>
                    <a:pt x="1605" y="1955"/>
                  </a:cubicBezTo>
                  <a:cubicBezTo>
                    <a:pt x="1529" y="2106"/>
                    <a:pt x="1354" y="1705"/>
                    <a:pt x="1154" y="1880"/>
                  </a:cubicBezTo>
                  <a:cubicBezTo>
                    <a:pt x="928" y="2056"/>
                    <a:pt x="753" y="2081"/>
                    <a:pt x="702" y="2281"/>
                  </a:cubicBezTo>
                  <a:cubicBezTo>
                    <a:pt x="652" y="2457"/>
                    <a:pt x="1930" y="3434"/>
                    <a:pt x="2081" y="3810"/>
                  </a:cubicBezTo>
                  <a:cubicBezTo>
                    <a:pt x="2056" y="3835"/>
                    <a:pt x="2031" y="3835"/>
                    <a:pt x="2031" y="3835"/>
                  </a:cubicBezTo>
                  <a:cubicBezTo>
                    <a:pt x="1905" y="3835"/>
                    <a:pt x="1555" y="3585"/>
                    <a:pt x="978" y="3184"/>
                  </a:cubicBezTo>
                  <a:cubicBezTo>
                    <a:pt x="402" y="2783"/>
                    <a:pt x="226" y="2557"/>
                    <a:pt x="126" y="2457"/>
                  </a:cubicBezTo>
                  <a:cubicBezTo>
                    <a:pt x="1" y="2356"/>
                    <a:pt x="1" y="2256"/>
                    <a:pt x="176" y="220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1220;p49">
              <a:extLst>
                <a:ext uri="{FF2B5EF4-FFF2-40B4-BE49-F238E27FC236}">
                  <a16:creationId xmlns:a16="http://schemas.microsoft.com/office/drawing/2014/main" id="{60EEA973-C9F4-19B9-F38C-24B029EFE2A0}"/>
                </a:ext>
              </a:extLst>
            </p:cNvPr>
            <p:cNvSpPr/>
            <p:nvPr/>
          </p:nvSpPr>
          <p:spPr>
            <a:xfrm>
              <a:off x="2536475" y="1251275"/>
              <a:ext cx="36375" cy="38875"/>
            </a:xfrm>
            <a:custGeom>
              <a:avLst/>
              <a:gdLst/>
              <a:ahLst/>
              <a:cxnLst/>
              <a:rect l="l" t="t" r="r" b="b"/>
              <a:pathLst>
                <a:path w="1455" h="1555" extrusionOk="0">
                  <a:moveTo>
                    <a:pt x="803" y="151"/>
                  </a:moveTo>
                  <a:cubicBezTo>
                    <a:pt x="953" y="276"/>
                    <a:pt x="1454" y="652"/>
                    <a:pt x="1404" y="853"/>
                  </a:cubicBezTo>
                  <a:cubicBezTo>
                    <a:pt x="1354" y="1053"/>
                    <a:pt x="1204" y="1103"/>
                    <a:pt x="1078" y="1329"/>
                  </a:cubicBezTo>
                  <a:cubicBezTo>
                    <a:pt x="978" y="1554"/>
                    <a:pt x="978" y="1479"/>
                    <a:pt x="702" y="1229"/>
                  </a:cubicBezTo>
                  <a:cubicBezTo>
                    <a:pt x="452" y="978"/>
                    <a:pt x="1" y="627"/>
                    <a:pt x="51" y="477"/>
                  </a:cubicBezTo>
                  <a:cubicBezTo>
                    <a:pt x="101" y="326"/>
                    <a:pt x="201" y="351"/>
                    <a:pt x="376" y="301"/>
                  </a:cubicBezTo>
                  <a:cubicBezTo>
                    <a:pt x="552" y="226"/>
                    <a:pt x="677" y="1"/>
                    <a:pt x="803" y="15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1221;p49">
              <a:extLst>
                <a:ext uri="{FF2B5EF4-FFF2-40B4-BE49-F238E27FC236}">
                  <a16:creationId xmlns:a16="http://schemas.microsoft.com/office/drawing/2014/main" id="{715A5B14-F630-2D05-AC48-94726DB34B44}"/>
                </a:ext>
              </a:extLst>
            </p:cNvPr>
            <p:cNvSpPr/>
            <p:nvPr/>
          </p:nvSpPr>
          <p:spPr>
            <a:xfrm>
              <a:off x="2558400" y="1244375"/>
              <a:ext cx="73975" cy="100275"/>
            </a:xfrm>
            <a:custGeom>
              <a:avLst/>
              <a:gdLst/>
              <a:ahLst/>
              <a:cxnLst/>
              <a:rect l="l" t="t" r="r" b="b"/>
              <a:pathLst>
                <a:path w="2959" h="4011" extrusionOk="0">
                  <a:moveTo>
                    <a:pt x="176" y="2382"/>
                  </a:moveTo>
                  <a:cubicBezTo>
                    <a:pt x="176" y="2382"/>
                    <a:pt x="427" y="2307"/>
                    <a:pt x="602" y="2106"/>
                  </a:cubicBezTo>
                  <a:cubicBezTo>
                    <a:pt x="778" y="1881"/>
                    <a:pt x="853" y="1655"/>
                    <a:pt x="953" y="1555"/>
                  </a:cubicBezTo>
                  <a:cubicBezTo>
                    <a:pt x="1028" y="1454"/>
                    <a:pt x="1254" y="1530"/>
                    <a:pt x="1329" y="1454"/>
                  </a:cubicBezTo>
                  <a:cubicBezTo>
                    <a:pt x="1404" y="1404"/>
                    <a:pt x="1855" y="1028"/>
                    <a:pt x="2081" y="728"/>
                  </a:cubicBezTo>
                  <a:cubicBezTo>
                    <a:pt x="2307" y="427"/>
                    <a:pt x="2532" y="126"/>
                    <a:pt x="2607" y="76"/>
                  </a:cubicBezTo>
                  <a:cubicBezTo>
                    <a:pt x="2708" y="1"/>
                    <a:pt x="2682" y="302"/>
                    <a:pt x="2307" y="953"/>
                  </a:cubicBezTo>
                  <a:cubicBezTo>
                    <a:pt x="1931" y="1605"/>
                    <a:pt x="1680" y="1805"/>
                    <a:pt x="1830" y="1981"/>
                  </a:cubicBezTo>
                  <a:cubicBezTo>
                    <a:pt x="2006" y="2131"/>
                    <a:pt x="2958" y="2733"/>
                    <a:pt x="2833" y="2958"/>
                  </a:cubicBezTo>
                  <a:cubicBezTo>
                    <a:pt x="2733" y="3184"/>
                    <a:pt x="2131" y="4011"/>
                    <a:pt x="2031" y="4011"/>
                  </a:cubicBezTo>
                  <a:cubicBezTo>
                    <a:pt x="1906" y="4011"/>
                    <a:pt x="1555" y="3760"/>
                    <a:pt x="978" y="3334"/>
                  </a:cubicBezTo>
                  <a:cubicBezTo>
                    <a:pt x="427" y="2933"/>
                    <a:pt x="251" y="2708"/>
                    <a:pt x="126" y="2607"/>
                  </a:cubicBezTo>
                  <a:cubicBezTo>
                    <a:pt x="26" y="2532"/>
                    <a:pt x="1" y="2407"/>
                    <a:pt x="176" y="238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1222;p49">
              <a:extLst>
                <a:ext uri="{FF2B5EF4-FFF2-40B4-BE49-F238E27FC236}">
                  <a16:creationId xmlns:a16="http://schemas.microsoft.com/office/drawing/2014/main" id="{55621B20-FD4B-586E-D1F9-AE39749578B8}"/>
                </a:ext>
              </a:extLst>
            </p:cNvPr>
            <p:cNvSpPr/>
            <p:nvPr/>
          </p:nvSpPr>
          <p:spPr>
            <a:xfrm>
              <a:off x="2558400" y="1248150"/>
              <a:ext cx="63325" cy="96500"/>
            </a:xfrm>
            <a:custGeom>
              <a:avLst/>
              <a:gdLst/>
              <a:ahLst/>
              <a:cxnLst/>
              <a:rect l="l" t="t" r="r" b="b"/>
              <a:pathLst>
                <a:path w="2533" h="3860" extrusionOk="0">
                  <a:moveTo>
                    <a:pt x="176" y="2231"/>
                  </a:moveTo>
                  <a:cubicBezTo>
                    <a:pt x="176" y="2231"/>
                    <a:pt x="427" y="2156"/>
                    <a:pt x="602" y="1955"/>
                  </a:cubicBezTo>
                  <a:cubicBezTo>
                    <a:pt x="778" y="1730"/>
                    <a:pt x="853" y="1504"/>
                    <a:pt x="953" y="1404"/>
                  </a:cubicBezTo>
                  <a:cubicBezTo>
                    <a:pt x="1028" y="1303"/>
                    <a:pt x="1254" y="1379"/>
                    <a:pt x="1329" y="1303"/>
                  </a:cubicBezTo>
                  <a:cubicBezTo>
                    <a:pt x="1404" y="1253"/>
                    <a:pt x="1855" y="877"/>
                    <a:pt x="2081" y="577"/>
                  </a:cubicBezTo>
                  <a:cubicBezTo>
                    <a:pt x="2256" y="351"/>
                    <a:pt x="2407" y="126"/>
                    <a:pt x="2532" y="0"/>
                  </a:cubicBezTo>
                  <a:cubicBezTo>
                    <a:pt x="2532" y="0"/>
                    <a:pt x="2407" y="326"/>
                    <a:pt x="1931" y="852"/>
                  </a:cubicBezTo>
                  <a:cubicBezTo>
                    <a:pt x="1454" y="1379"/>
                    <a:pt x="1329" y="1404"/>
                    <a:pt x="1304" y="1504"/>
                  </a:cubicBezTo>
                  <a:cubicBezTo>
                    <a:pt x="1304" y="1604"/>
                    <a:pt x="1705" y="1830"/>
                    <a:pt x="1630" y="1980"/>
                  </a:cubicBezTo>
                  <a:cubicBezTo>
                    <a:pt x="1530" y="2105"/>
                    <a:pt x="1379" y="1730"/>
                    <a:pt x="1154" y="1905"/>
                  </a:cubicBezTo>
                  <a:cubicBezTo>
                    <a:pt x="928" y="2080"/>
                    <a:pt x="753" y="2080"/>
                    <a:pt x="703" y="2281"/>
                  </a:cubicBezTo>
                  <a:cubicBezTo>
                    <a:pt x="677" y="2481"/>
                    <a:pt x="1931" y="3434"/>
                    <a:pt x="2081" y="3835"/>
                  </a:cubicBezTo>
                  <a:cubicBezTo>
                    <a:pt x="2056" y="3860"/>
                    <a:pt x="2031" y="3860"/>
                    <a:pt x="2031" y="3860"/>
                  </a:cubicBezTo>
                  <a:cubicBezTo>
                    <a:pt x="1906" y="3860"/>
                    <a:pt x="1555" y="3609"/>
                    <a:pt x="978" y="3183"/>
                  </a:cubicBezTo>
                  <a:cubicBezTo>
                    <a:pt x="427" y="2782"/>
                    <a:pt x="251" y="2557"/>
                    <a:pt x="126" y="2456"/>
                  </a:cubicBezTo>
                  <a:cubicBezTo>
                    <a:pt x="26" y="2381"/>
                    <a:pt x="1" y="2256"/>
                    <a:pt x="176" y="223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1223;p49">
              <a:extLst>
                <a:ext uri="{FF2B5EF4-FFF2-40B4-BE49-F238E27FC236}">
                  <a16:creationId xmlns:a16="http://schemas.microsoft.com/office/drawing/2014/main" id="{F5A46EA6-1837-8E9E-8CF2-7B81BB08D410}"/>
                </a:ext>
              </a:extLst>
            </p:cNvPr>
            <p:cNvSpPr/>
            <p:nvPr/>
          </p:nvSpPr>
          <p:spPr>
            <a:xfrm>
              <a:off x="2587850" y="1298275"/>
              <a:ext cx="35750" cy="38875"/>
            </a:xfrm>
            <a:custGeom>
              <a:avLst/>
              <a:gdLst/>
              <a:ahLst/>
              <a:cxnLst/>
              <a:rect l="l" t="t" r="r" b="b"/>
              <a:pathLst>
                <a:path w="1430" h="1555" extrusionOk="0">
                  <a:moveTo>
                    <a:pt x="803" y="126"/>
                  </a:moveTo>
                  <a:cubicBezTo>
                    <a:pt x="953" y="251"/>
                    <a:pt x="1429" y="652"/>
                    <a:pt x="1379" y="827"/>
                  </a:cubicBezTo>
                  <a:cubicBezTo>
                    <a:pt x="1329" y="1028"/>
                    <a:pt x="1179" y="1103"/>
                    <a:pt x="1053" y="1329"/>
                  </a:cubicBezTo>
                  <a:cubicBezTo>
                    <a:pt x="953" y="1554"/>
                    <a:pt x="953" y="1479"/>
                    <a:pt x="677" y="1228"/>
                  </a:cubicBezTo>
                  <a:cubicBezTo>
                    <a:pt x="427" y="978"/>
                    <a:pt x="1" y="627"/>
                    <a:pt x="26" y="451"/>
                  </a:cubicBezTo>
                  <a:cubicBezTo>
                    <a:pt x="76" y="301"/>
                    <a:pt x="176" y="351"/>
                    <a:pt x="352" y="276"/>
                  </a:cubicBezTo>
                  <a:cubicBezTo>
                    <a:pt x="527" y="201"/>
                    <a:pt x="652" y="0"/>
                    <a:pt x="803" y="12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1224;p49">
              <a:extLst>
                <a:ext uri="{FF2B5EF4-FFF2-40B4-BE49-F238E27FC236}">
                  <a16:creationId xmlns:a16="http://schemas.microsoft.com/office/drawing/2014/main" id="{5CE53A1F-1B42-10D4-2446-CB695EB530D6}"/>
                </a:ext>
              </a:extLst>
            </p:cNvPr>
            <p:cNvSpPr/>
            <p:nvPr/>
          </p:nvSpPr>
          <p:spPr>
            <a:xfrm>
              <a:off x="2610400" y="1288875"/>
              <a:ext cx="73975" cy="100275"/>
            </a:xfrm>
            <a:custGeom>
              <a:avLst/>
              <a:gdLst/>
              <a:ahLst/>
              <a:cxnLst/>
              <a:rect l="l" t="t" r="r" b="b"/>
              <a:pathLst>
                <a:path w="2959" h="4011" extrusionOk="0">
                  <a:moveTo>
                    <a:pt x="176" y="2356"/>
                  </a:moveTo>
                  <a:cubicBezTo>
                    <a:pt x="176" y="2356"/>
                    <a:pt x="427" y="2281"/>
                    <a:pt x="602" y="2081"/>
                  </a:cubicBezTo>
                  <a:cubicBezTo>
                    <a:pt x="778" y="1880"/>
                    <a:pt x="878" y="1654"/>
                    <a:pt x="953" y="1554"/>
                  </a:cubicBezTo>
                  <a:cubicBezTo>
                    <a:pt x="1029" y="1454"/>
                    <a:pt x="1254" y="1529"/>
                    <a:pt x="1329" y="1454"/>
                  </a:cubicBezTo>
                  <a:cubicBezTo>
                    <a:pt x="1404" y="1379"/>
                    <a:pt x="1856" y="1003"/>
                    <a:pt x="2081" y="727"/>
                  </a:cubicBezTo>
                  <a:cubicBezTo>
                    <a:pt x="2307" y="426"/>
                    <a:pt x="2532" y="126"/>
                    <a:pt x="2633" y="50"/>
                  </a:cubicBezTo>
                  <a:cubicBezTo>
                    <a:pt x="2708" y="0"/>
                    <a:pt x="2683" y="301"/>
                    <a:pt x="2307" y="928"/>
                  </a:cubicBezTo>
                  <a:cubicBezTo>
                    <a:pt x="1931" y="1579"/>
                    <a:pt x="1680" y="1780"/>
                    <a:pt x="1856" y="1955"/>
                  </a:cubicBezTo>
                  <a:cubicBezTo>
                    <a:pt x="2006" y="2131"/>
                    <a:pt x="2958" y="2732"/>
                    <a:pt x="2833" y="2958"/>
                  </a:cubicBezTo>
                  <a:cubicBezTo>
                    <a:pt x="2733" y="3183"/>
                    <a:pt x="2131" y="4010"/>
                    <a:pt x="2031" y="3985"/>
                  </a:cubicBezTo>
                  <a:cubicBezTo>
                    <a:pt x="1931" y="3985"/>
                    <a:pt x="1555" y="3735"/>
                    <a:pt x="1003" y="3334"/>
                  </a:cubicBezTo>
                  <a:cubicBezTo>
                    <a:pt x="427" y="2933"/>
                    <a:pt x="252" y="2707"/>
                    <a:pt x="126" y="2607"/>
                  </a:cubicBezTo>
                  <a:cubicBezTo>
                    <a:pt x="26" y="2507"/>
                    <a:pt x="1" y="2406"/>
                    <a:pt x="176" y="23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1225;p49">
              <a:extLst>
                <a:ext uri="{FF2B5EF4-FFF2-40B4-BE49-F238E27FC236}">
                  <a16:creationId xmlns:a16="http://schemas.microsoft.com/office/drawing/2014/main" id="{C1C0FC1E-71DA-06E6-CFAA-9D92C67D479A}"/>
                </a:ext>
              </a:extLst>
            </p:cNvPr>
            <p:cNvSpPr/>
            <p:nvPr/>
          </p:nvSpPr>
          <p:spPr>
            <a:xfrm>
              <a:off x="2610400" y="1292625"/>
              <a:ext cx="63325" cy="95900"/>
            </a:xfrm>
            <a:custGeom>
              <a:avLst/>
              <a:gdLst/>
              <a:ahLst/>
              <a:cxnLst/>
              <a:rect l="l" t="t" r="r" b="b"/>
              <a:pathLst>
                <a:path w="2533" h="3836" extrusionOk="0">
                  <a:moveTo>
                    <a:pt x="176" y="2206"/>
                  </a:moveTo>
                  <a:cubicBezTo>
                    <a:pt x="176" y="2206"/>
                    <a:pt x="427" y="2131"/>
                    <a:pt x="602" y="1931"/>
                  </a:cubicBezTo>
                  <a:cubicBezTo>
                    <a:pt x="778" y="1730"/>
                    <a:pt x="878" y="1504"/>
                    <a:pt x="953" y="1404"/>
                  </a:cubicBezTo>
                  <a:cubicBezTo>
                    <a:pt x="1029" y="1304"/>
                    <a:pt x="1254" y="1379"/>
                    <a:pt x="1329" y="1304"/>
                  </a:cubicBezTo>
                  <a:cubicBezTo>
                    <a:pt x="1404" y="1229"/>
                    <a:pt x="1856" y="853"/>
                    <a:pt x="2081" y="577"/>
                  </a:cubicBezTo>
                  <a:cubicBezTo>
                    <a:pt x="2257" y="352"/>
                    <a:pt x="2432" y="126"/>
                    <a:pt x="2532" y="1"/>
                  </a:cubicBezTo>
                  <a:cubicBezTo>
                    <a:pt x="2532" y="1"/>
                    <a:pt x="2407" y="326"/>
                    <a:pt x="1931" y="853"/>
                  </a:cubicBezTo>
                  <a:cubicBezTo>
                    <a:pt x="1455" y="1379"/>
                    <a:pt x="1329" y="1404"/>
                    <a:pt x="1329" y="1504"/>
                  </a:cubicBezTo>
                  <a:cubicBezTo>
                    <a:pt x="1304" y="1580"/>
                    <a:pt x="1730" y="1830"/>
                    <a:pt x="1630" y="1956"/>
                  </a:cubicBezTo>
                  <a:cubicBezTo>
                    <a:pt x="1530" y="2106"/>
                    <a:pt x="1379" y="1705"/>
                    <a:pt x="1154" y="1880"/>
                  </a:cubicBezTo>
                  <a:cubicBezTo>
                    <a:pt x="928" y="2056"/>
                    <a:pt x="753" y="2081"/>
                    <a:pt x="703" y="2281"/>
                  </a:cubicBezTo>
                  <a:cubicBezTo>
                    <a:pt x="678" y="2457"/>
                    <a:pt x="1931" y="3434"/>
                    <a:pt x="2081" y="3810"/>
                  </a:cubicBezTo>
                  <a:cubicBezTo>
                    <a:pt x="2056" y="3835"/>
                    <a:pt x="2031" y="3835"/>
                    <a:pt x="2031" y="3835"/>
                  </a:cubicBezTo>
                  <a:cubicBezTo>
                    <a:pt x="1931" y="3835"/>
                    <a:pt x="1555" y="3585"/>
                    <a:pt x="1003" y="3184"/>
                  </a:cubicBezTo>
                  <a:cubicBezTo>
                    <a:pt x="427" y="2783"/>
                    <a:pt x="252" y="2557"/>
                    <a:pt x="126" y="2457"/>
                  </a:cubicBezTo>
                  <a:cubicBezTo>
                    <a:pt x="26" y="2357"/>
                    <a:pt x="1" y="2256"/>
                    <a:pt x="176" y="220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1226;p49">
              <a:extLst>
                <a:ext uri="{FF2B5EF4-FFF2-40B4-BE49-F238E27FC236}">
                  <a16:creationId xmlns:a16="http://schemas.microsoft.com/office/drawing/2014/main" id="{149C388E-5054-6119-21BF-0B18D8D268DC}"/>
                </a:ext>
              </a:extLst>
            </p:cNvPr>
            <p:cNvSpPr/>
            <p:nvPr/>
          </p:nvSpPr>
          <p:spPr>
            <a:xfrm>
              <a:off x="2570300" y="1360300"/>
              <a:ext cx="80225" cy="52650"/>
            </a:xfrm>
            <a:custGeom>
              <a:avLst/>
              <a:gdLst/>
              <a:ahLst/>
              <a:cxnLst/>
              <a:rect l="l" t="t" r="r" b="b"/>
              <a:pathLst>
                <a:path w="3209" h="2106" extrusionOk="0">
                  <a:moveTo>
                    <a:pt x="2357" y="0"/>
                  </a:moveTo>
                  <a:cubicBezTo>
                    <a:pt x="2357" y="0"/>
                    <a:pt x="2232" y="401"/>
                    <a:pt x="1630" y="953"/>
                  </a:cubicBezTo>
                  <a:cubicBezTo>
                    <a:pt x="1054" y="1504"/>
                    <a:pt x="402" y="1805"/>
                    <a:pt x="201" y="1880"/>
                  </a:cubicBezTo>
                  <a:cubicBezTo>
                    <a:pt x="1" y="1980"/>
                    <a:pt x="452" y="2106"/>
                    <a:pt x="703" y="2056"/>
                  </a:cubicBezTo>
                  <a:cubicBezTo>
                    <a:pt x="928" y="2031"/>
                    <a:pt x="2633" y="953"/>
                    <a:pt x="2908" y="602"/>
                  </a:cubicBezTo>
                  <a:cubicBezTo>
                    <a:pt x="3209" y="251"/>
                    <a:pt x="2357" y="0"/>
                    <a:pt x="2357"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1227;p49">
              <a:extLst>
                <a:ext uri="{FF2B5EF4-FFF2-40B4-BE49-F238E27FC236}">
                  <a16:creationId xmlns:a16="http://schemas.microsoft.com/office/drawing/2014/main" id="{4522EB89-D744-8B2E-0248-6251CD5A99F6}"/>
                </a:ext>
              </a:extLst>
            </p:cNvPr>
            <p:cNvSpPr/>
            <p:nvPr/>
          </p:nvSpPr>
          <p:spPr>
            <a:xfrm>
              <a:off x="2639850" y="1342125"/>
              <a:ext cx="35750" cy="38875"/>
            </a:xfrm>
            <a:custGeom>
              <a:avLst/>
              <a:gdLst/>
              <a:ahLst/>
              <a:cxnLst/>
              <a:rect l="l" t="t" r="r" b="b"/>
              <a:pathLst>
                <a:path w="1430" h="1555" extrusionOk="0">
                  <a:moveTo>
                    <a:pt x="803" y="151"/>
                  </a:moveTo>
                  <a:cubicBezTo>
                    <a:pt x="953" y="276"/>
                    <a:pt x="1429" y="652"/>
                    <a:pt x="1379" y="853"/>
                  </a:cubicBezTo>
                  <a:cubicBezTo>
                    <a:pt x="1354" y="1053"/>
                    <a:pt x="1179" y="1103"/>
                    <a:pt x="1079" y="1329"/>
                  </a:cubicBezTo>
                  <a:cubicBezTo>
                    <a:pt x="953" y="1555"/>
                    <a:pt x="953" y="1504"/>
                    <a:pt x="703" y="1229"/>
                  </a:cubicBezTo>
                  <a:cubicBezTo>
                    <a:pt x="427" y="978"/>
                    <a:pt x="1" y="627"/>
                    <a:pt x="51" y="477"/>
                  </a:cubicBezTo>
                  <a:cubicBezTo>
                    <a:pt x="76" y="326"/>
                    <a:pt x="176" y="352"/>
                    <a:pt x="352" y="301"/>
                  </a:cubicBezTo>
                  <a:cubicBezTo>
                    <a:pt x="527" y="226"/>
                    <a:pt x="653" y="1"/>
                    <a:pt x="803" y="15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1228;p49">
              <a:extLst>
                <a:ext uri="{FF2B5EF4-FFF2-40B4-BE49-F238E27FC236}">
                  <a16:creationId xmlns:a16="http://schemas.microsoft.com/office/drawing/2014/main" id="{DF35D583-310E-8AFC-CAE4-220C4F9CD762}"/>
                </a:ext>
              </a:extLst>
            </p:cNvPr>
            <p:cNvSpPr/>
            <p:nvPr/>
          </p:nvSpPr>
          <p:spPr>
            <a:xfrm>
              <a:off x="2666175" y="1332100"/>
              <a:ext cx="63300" cy="87750"/>
            </a:xfrm>
            <a:custGeom>
              <a:avLst/>
              <a:gdLst/>
              <a:ahLst/>
              <a:cxnLst/>
              <a:rect l="l" t="t" r="r" b="b"/>
              <a:pathLst>
                <a:path w="2532" h="3510" extrusionOk="0">
                  <a:moveTo>
                    <a:pt x="126" y="2357"/>
                  </a:moveTo>
                  <a:cubicBezTo>
                    <a:pt x="126" y="2357"/>
                    <a:pt x="351" y="2256"/>
                    <a:pt x="452" y="2056"/>
                  </a:cubicBezTo>
                  <a:cubicBezTo>
                    <a:pt x="577" y="1855"/>
                    <a:pt x="627" y="1655"/>
                    <a:pt x="677" y="1555"/>
                  </a:cubicBezTo>
                  <a:cubicBezTo>
                    <a:pt x="752" y="1454"/>
                    <a:pt x="928" y="1504"/>
                    <a:pt x="1003" y="1429"/>
                  </a:cubicBezTo>
                  <a:cubicBezTo>
                    <a:pt x="1053" y="1354"/>
                    <a:pt x="1379" y="978"/>
                    <a:pt x="1554" y="702"/>
                  </a:cubicBezTo>
                  <a:cubicBezTo>
                    <a:pt x="1705" y="427"/>
                    <a:pt x="1855" y="151"/>
                    <a:pt x="1905" y="76"/>
                  </a:cubicBezTo>
                  <a:cubicBezTo>
                    <a:pt x="1980" y="1"/>
                    <a:pt x="2006" y="276"/>
                    <a:pt x="1755" y="853"/>
                  </a:cubicBezTo>
                  <a:cubicBezTo>
                    <a:pt x="1529" y="1454"/>
                    <a:pt x="1329" y="1655"/>
                    <a:pt x="1504" y="1780"/>
                  </a:cubicBezTo>
                  <a:cubicBezTo>
                    <a:pt x="1655" y="1905"/>
                    <a:pt x="2532" y="2306"/>
                    <a:pt x="2482" y="2507"/>
                  </a:cubicBezTo>
                  <a:cubicBezTo>
                    <a:pt x="2407" y="2707"/>
                    <a:pt x="2006" y="3484"/>
                    <a:pt x="1930" y="3509"/>
                  </a:cubicBezTo>
                  <a:cubicBezTo>
                    <a:pt x="1830" y="3509"/>
                    <a:pt x="1479" y="3334"/>
                    <a:pt x="953" y="3058"/>
                  </a:cubicBezTo>
                  <a:cubicBezTo>
                    <a:pt x="427" y="2808"/>
                    <a:pt x="226" y="2632"/>
                    <a:pt x="126" y="2557"/>
                  </a:cubicBezTo>
                  <a:cubicBezTo>
                    <a:pt x="26" y="2482"/>
                    <a:pt x="1" y="2407"/>
                    <a:pt x="126" y="235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1229;p49">
              <a:extLst>
                <a:ext uri="{FF2B5EF4-FFF2-40B4-BE49-F238E27FC236}">
                  <a16:creationId xmlns:a16="http://schemas.microsoft.com/office/drawing/2014/main" id="{109B3314-3CCC-FE43-C9E1-004128F50F08}"/>
                </a:ext>
              </a:extLst>
            </p:cNvPr>
            <p:cNvSpPr/>
            <p:nvPr/>
          </p:nvSpPr>
          <p:spPr>
            <a:xfrm>
              <a:off x="2666175" y="1335875"/>
              <a:ext cx="48900" cy="83975"/>
            </a:xfrm>
            <a:custGeom>
              <a:avLst/>
              <a:gdLst/>
              <a:ahLst/>
              <a:cxnLst/>
              <a:rect l="l" t="t" r="r" b="b"/>
              <a:pathLst>
                <a:path w="1956" h="3359" extrusionOk="0">
                  <a:moveTo>
                    <a:pt x="126" y="2206"/>
                  </a:moveTo>
                  <a:cubicBezTo>
                    <a:pt x="126" y="2206"/>
                    <a:pt x="351" y="2105"/>
                    <a:pt x="452" y="1905"/>
                  </a:cubicBezTo>
                  <a:cubicBezTo>
                    <a:pt x="577" y="1704"/>
                    <a:pt x="627" y="1504"/>
                    <a:pt x="677" y="1404"/>
                  </a:cubicBezTo>
                  <a:cubicBezTo>
                    <a:pt x="752" y="1303"/>
                    <a:pt x="928" y="1353"/>
                    <a:pt x="1003" y="1278"/>
                  </a:cubicBezTo>
                  <a:cubicBezTo>
                    <a:pt x="1053" y="1203"/>
                    <a:pt x="1379" y="827"/>
                    <a:pt x="1554" y="551"/>
                  </a:cubicBezTo>
                  <a:cubicBezTo>
                    <a:pt x="1655" y="351"/>
                    <a:pt x="1780" y="125"/>
                    <a:pt x="1855" y="0"/>
                  </a:cubicBezTo>
                  <a:cubicBezTo>
                    <a:pt x="1855" y="0"/>
                    <a:pt x="1780" y="301"/>
                    <a:pt x="1454" y="802"/>
                  </a:cubicBezTo>
                  <a:cubicBezTo>
                    <a:pt x="1128" y="1303"/>
                    <a:pt x="1003" y="1353"/>
                    <a:pt x="1003" y="1429"/>
                  </a:cubicBezTo>
                  <a:cubicBezTo>
                    <a:pt x="1003" y="1529"/>
                    <a:pt x="1404" y="1654"/>
                    <a:pt x="1329" y="1805"/>
                  </a:cubicBezTo>
                  <a:cubicBezTo>
                    <a:pt x="1279" y="1930"/>
                    <a:pt x="1078" y="1604"/>
                    <a:pt x="928" y="1805"/>
                  </a:cubicBezTo>
                  <a:cubicBezTo>
                    <a:pt x="752" y="1980"/>
                    <a:pt x="602" y="2005"/>
                    <a:pt x="602" y="2180"/>
                  </a:cubicBezTo>
                  <a:cubicBezTo>
                    <a:pt x="577" y="2356"/>
                    <a:pt x="1780" y="3008"/>
                    <a:pt x="1955" y="3308"/>
                  </a:cubicBezTo>
                  <a:cubicBezTo>
                    <a:pt x="1930" y="3333"/>
                    <a:pt x="1930" y="3333"/>
                    <a:pt x="1930" y="3358"/>
                  </a:cubicBezTo>
                  <a:cubicBezTo>
                    <a:pt x="1830" y="3358"/>
                    <a:pt x="1479" y="3183"/>
                    <a:pt x="953" y="2907"/>
                  </a:cubicBezTo>
                  <a:cubicBezTo>
                    <a:pt x="427" y="2657"/>
                    <a:pt x="226" y="2481"/>
                    <a:pt x="126" y="2406"/>
                  </a:cubicBezTo>
                  <a:cubicBezTo>
                    <a:pt x="26" y="2331"/>
                    <a:pt x="1" y="2256"/>
                    <a:pt x="126" y="220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1230;p49">
              <a:extLst>
                <a:ext uri="{FF2B5EF4-FFF2-40B4-BE49-F238E27FC236}">
                  <a16:creationId xmlns:a16="http://schemas.microsoft.com/office/drawing/2014/main" id="{576F87DB-96C0-B276-D187-B24DDC89D3E8}"/>
                </a:ext>
              </a:extLst>
            </p:cNvPr>
            <p:cNvSpPr/>
            <p:nvPr/>
          </p:nvSpPr>
          <p:spPr>
            <a:xfrm>
              <a:off x="2639850" y="1399150"/>
              <a:ext cx="62700" cy="50775"/>
            </a:xfrm>
            <a:custGeom>
              <a:avLst/>
              <a:gdLst/>
              <a:ahLst/>
              <a:cxnLst/>
              <a:rect l="l" t="t" r="r" b="b"/>
              <a:pathLst>
                <a:path w="2508" h="2031" extrusionOk="0">
                  <a:moveTo>
                    <a:pt x="1730" y="0"/>
                  </a:moveTo>
                  <a:cubicBezTo>
                    <a:pt x="1730" y="0"/>
                    <a:pt x="1680" y="376"/>
                    <a:pt x="1254" y="928"/>
                  </a:cubicBezTo>
                  <a:cubicBezTo>
                    <a:pt x="828" y="1454"/>
                    <a:pt x="302" y="1805"/>
                    <a:pt x="151" y="1880"/>
                  </a:cubicBezTo>
                  <a:cubicBezTo>
                    <a:pt x="1" y="1980"/>
                    <a:pt x="402" y="2030"/>
                    <a:pt x="602" y="1980"/>
                  </a:cubicBezTo>
                  <a:cubicBezTo>
                    <a:pt x="778" y="1905"/>
                    <a:pt x="2081" y="777"/>
                    <a:pt x="2282" y="451"/>
                  </a:cubicBezTo>
                  <a:cubicBezTo>
                    <a:pt x="2507" y="126"/>
                    <a:pt x="1730" y="0"/>
                    <a:pt x="1730"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1231;p49">
              <a:extLst>
                <a:ext uri="{FF2B5EF4-FFF2-40B4-BE49-F238E27FC236}">
                  <a16:creationId xmlns:a16="http://schemas.microsoft.com/office/drawing/2014/main" id="{319B95D7-85DD-82C0-CD83-BC136457E5F7}"/>
                </a:ext>
              </a:extLst>
            </p:cNvPr>
            <p:cNvSpPr/>
            <p:nvPr/>
          </p:nvSpPr>
          <p:spPr>
            <a:xfrm>
              <a:off x="2691875" y="1380975"/>
              <a:ext cx="30725" cy="31975"/>
            </a:xfrm>
            <a:custGeom>
              <a:avLst/>
              <a:gdLst/>
              <a:ahLst/>
              <a:cxnLst/>
              <a:rect l="l" t="t" r="r" b="b"/>
              <a:pathLst>
                <a:path w="1229" h="1279" extrusionOk="0">
                  <a:moveTo>
                    <a:pt x="627" y="101"/>
                  </a:moveTo>
                  <a:cubicBezTo>
                    <a:pt x="752" y="176"/>
                    <a:pt x="1228" y="452"/>
                    <a:pt x="1228" y="602"/>
                  </a:cubicBezTo>
                  <a:cubicBezTo>
                    <a:pt x="1203" y="777"/>
                    <a:pt x="1078" y="853"/>
                    <a:pt x="1003" y="1053"/>
                  </a:cubicBezTo>
                  <a:cubicBezTo>
                    <a:pt x="927" y="1279"/>
                    <a:pt x="927" y="1204"/>
                    <a:pt x="677" y="1028"/>
                  </a:cubicBezTo>
                  <a:cubicBezTo>
                    <a:pt x="426" y="853"/>
                    <a:pt x="0" y="602"/>
                    <a:pt x="25" y="452"/>
                  </a:cubicBezTo>
                  <a:cubicBezTo>
                    <a:pt x="50" y="326"/>
                    <a:pt x="125" y="351"/>
                    <a:pt x="276" y="276"/>
                  </a:cubicBezTo>
                  <a:cubicBezTo>
                    <a:pt x="401" y="176"/>
                    <a:pt x="476" y="1"/>
                    <a:pt x="627" y="10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1232;p49">
              <a:extLst>
                <a:ext uri="{FF2B5EF4-FFF2-40B4-BE49-F238E27FC236}">
                  <a16:creationId xmlns:a16="http://schemas.microsoft.com/office/drawing/2014/main" id="{ADFA5128-072D-FA78-1B04-4CAAA8CCFF1D}"/>
                </a:ext>
              </a:extLst>
            </p:cNvPr>
            <p:cNvSpPr/>
            <p:nvPr/>
          </p:nvSpPr>
          <p:spPr>
            <a:xfrm>
              <a:off x="2718800" y="1357175"/>
              <a:ext cx="62700" cy="87100"/>
            </a:xfrm>
            <a:custGeom>
              <a:avLst/>
              <a:gdLst/>
              <a:ahLst/>
              <a:cxnLst/>
              <a:rect l="l" t="t" r="r" b="b"/>
              <a:pathLst>
                <a:path w="2508" h="3484" extrusionOk="0">
                  <a:moveTo>
                    <a:pt x="126" y="2531"/>
                  </a:moveTo>
                  <a:cubicBezTo>
                    <a:pt x="126" y="2531"/>
                    <a:pt x="327" y="2406"/>
                    <a:pt x="427" y="2206"/>
                  </a:cubicBezTo>
                  <a:cubicBezTo>
                    <a:pt x="527" y="1980"/>
                    <a:pt x="552" y="1780"/>
                    <a:pt x="602" y="1679"/>
                  </a:cubicBezTo>
                  <a:cubicBezTo>
                    <a:pt x="627" y="1579"/>
                    <a:pt x="828" y="1579"/>
                    <a:pt x="878" y="1504"/>
                  </a:cubicBezTo>
                  <a:cubicBezTo>
                    <a:pt x="928" y="1454"/>
                    <a:pt x="1229" y="1028"/>
                    <a:pt x="1354" y="727"/>
                  </a:cubicBezTo>
                  <a:cubicBezTo>
                    <a:pt x="1480" y="451"/>
                    <a:pt x="1580" y="151"/>
                    <a:pt x="1655" y="75"/>
                  </a:cubicBezTo>
                  <a:cubicBezTo>
                    <a:pt x="1705" y="0"/>
                    <a:pt x="1755" y="251"/>
                    <a:pt x="1580" y="877"/>
                  </a:cubicBezTo>
                  <a:cubicBezTo>
                    <a:pt x="1429" y="1479"/>
                    <a:pt x="1254" y="1704"/>
                    <a:pt x="1429" y="1830"/>
                  </a:cubicBezTo>
                  <a:cubicBezTo>
                    <a:pt x="1605" y="1930"/>
                    <a:pt x="2507" y="2206"/>
                    <a:pt x="2457" y="2431"/>
                  </a:cubicBezTo>
                  <a:cubicBezTo>
                    <a:pt x="2432" y="2632"/>
                    <a:pt x="2131" y="3459"/>
                    <a:pt x="2031" y="3484"/>
                  </a:cubicBezTo>
                  <a:cubicBezTo>
                    <a:pt x="1931" y="3484"/>
                    <a:pt x="1580" y="3359"/>
                    <a:pt x="1028" y="3158"/>
                  </a:cubicBezTo>
                  <a:cubicBezTo>
                    <a:pt x="452" y="2932"/>
                    <a:pt x="251" y="2782"/>
                    <a:pt x="151" y="2732"/>
                  </a:cubicBezTo>
                  <a:cubicBezTo>
                    <a:pt x="26" y="2682"/>
                    <a:pt x="1" y="2582"/>
                    <a:pt x="126" y="25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1233;p49">
              <a:extLst>
                <a:ext uri="{FF2B5EF4-FFF2-40B4-BE49-F238E27FC236}">
                  <a16:creationId xmlns:a16="http://schemas.microsoft.com/office/drawing/2014/main" id="{7C2A79B4-CA04-A9D8-FAD7-3C84574DC9F7}"/>
                </a:ext>
              </a:extLst>
            </p:cNvPr>
            <p:cNvSpPr/>
            <p:nvPr/>
          </p:nvSpPr>
          <p:spPr>
            <a:xfrm>
              <a:off x="2718800" y="1361550"/>
              <a:ext cx="51400" cy="82725"/>
            </a:xfrm>
            <a:custGeom>
              <a:avLst/>
              <a:gdLst/>
              <a:ahLst/>
              <a:cxnLst/>
              <a:rect l="l" t="t" r="r" b="b"/>
              <a:pathLst>
                <a:path w="2056" h="3309" extrusionOk="0">
                  <a:moveTo>
                    <a:pt x="126" y="2356"/>
                  </a:moveTo>
                  <a:cubicBezTo>
                    <a:pt x="126" y="2356"/>
                    <a:pt x="327" y="2231"/>
                    <a:pt x="427" y="2031"/>
                  </a:cubicBezTo>
                  <a:cubicBezTo>
                    <a:pt x="527" y="1805"/>
                    <a:pt x="552" y="1605"/>
                    <a:pt x="602" y="1504"/>
                  </a:cubicBezTo>
                  <a:cubicBezTo>
                    <a:pt x="627" y="1404"/>
                    <a:pt x="828" y="1404"/>
                    <a:pt x="878" y="1329"/>
                  </a:cubicBezTo>
                  <a:cubicBezTo>
                    <a:pt x="928" y="1279"/>
                    <a:pt x="1229" y="853"/>
                    <a:pt x="1354" y="552"/>
                  </a:cubicBezTo>
                  <a:cubicBezTo>
                    <a:pt x="1454" y="351"/>
                    <a:pt x="1530" y="126"/>
                    <a:pt x="1605" y="1"/>
                  </a:cubicBezTo>
                  <a:cubicBezTo>
                    <a:pt x="1605" y="1"/>
                    <a:pt x="1555" y="276"/>
                    <a:pt x="1279" y="828"/>
                  </a:cubicBezTo>
                  <a:cubicBezTo>
                    <a:pt x="1003" y="1354"/>
                    <a:pt x="903" y="1429"/>
                    <a:pt x="928" y="1504"/>
                  </a:cubicBezTo>
                  <a:cubicBezTo>
                    <a:pt x="928" y="1580"/>
                    <a:pt x="1329" y="1680"/>
                    <a:pt x="1279" y="1830"/>
                  </a:cubicBezTo>
                  <a:cubicBezTo>
                    <a:pt x="1229" y="1955"/>
                    <a:pt x="1003" y="1655"/>
                    <a:pt x="878" y="1855"/>
                  </a:cubicBezTo>
                  <a:cubicBezTo>
                    <a:pt x="728" y="2056"/>
                    <a:pt x="577" y="2106"/>
                    <a:pt x="577" y="2281"/>
                  </a:cubicBezTo>
                  <a:cubicBezTo>
                    <a:pt x="602" y="2457"/>
                    <a:pt x="1855" y="2983"/>
                    <a:pt x="2056" y="3259"/>
                  </a:cubicBezTo>
                  <a:cubicBezTo>
                    <a:pt x="2056" y="3284"/>
                    <a:pt x="2031" y="3284"/>
                    <a:pt x="2031" y="3309"/>
                  </a:cubicBezTo>
                  <a:cubicBezTo>
                    <a:pt x="1931" y="3309"/>
                    <a:pt x="1580" y="3184"/>
                    <a:pt x="1028" y="2983"/>
                  </a:cubicBezTo>
                  <a:cubicBezTo>
                    <a:pt x="452" y="2757"/>
                    <a:pt x="251" y="2607"/>
                    <a:pt x="151" y="2557"/>
                  </a:cubicBezTo>
                  <a:cubicBezTo>
                    <a:pt x="26" y="2507"/>
                    <a:pt x="1" y="2407"/>
                    <a:pt x="126" y="235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1234;p49">
              <a:extLst>
                <a:ext uri="{FF2B5EF4-FFF2-40B4-BE49-F238E27FC236}">
                  <a16:creationId xmlns:a16="http://schemas.microsoft.com/office/drawing/2014/main" id="{AF54F6E2-D737-F7CE-40CF-38626C1FC27B}"/>
                </a:ext>
              </a:extLst>
            </p:cNvPr>
            <p:cNvSpPr/>
            <p:nvPr/>
          </p:nvSpPr>
          <p:spPr>
            <a:xfrm>
              <a:off x="2698750" y="1427350"/>
              <a:ext cx="57050" cy="53900"/>
            </a:xfrm>
            <a:custGeom>
              <a:avLst/>
              <a:gdLst/>
              <a:ahLst/>
              <a:cxnLst/>
              <a:rect l="l" t="t" r="r" b="b"/>
              <a:pathLst>
                <a:path w="2282" h="2156" extrusionOk="0">
                  <a:moveTo>
                    <a:pt x="1505" y="0"/>
                  </a:moveTo>
                  <a:cubicBezTo>
                    <a:pt x="1505" y="0"/>
                    <a:pt x="1505" y="376"/>
                    <a:pt x="1129" y="953"/>
                  </a:cubicBezTo>
                  <a:cubicBezTo>
                    <a:pt x="753" y="1554"/>
                    <a:pt x="276" y="1930"/>
                    <a:pt x="151" y="2030"/>
                  </a:cubicBezTo>
                  <a:cubicBezTo>
                    <a:pt x="1" y="2156"/>
                    <a:pt x="402" y="2156"/>
                    <a:pt x="577" y="2080"/>
                  </a:cubicBezTo>
                  <a:cubicBezTo>
                    <a:pt x="778" y="1980"/>
                    <a:pt x="1956" y="727"/>
                    <a:pt x="2106" y="376"/>
                  </a:cubicBezTo>
                  <a:cubicBezTo>
                    <a:pt x="2282" y="25"/>
                    <a:pt x="1505" y="0"/>
                    <a:pt x="1505"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1235;p49">
              <a:extLst>
                <a:ext uri="{FF2B5EF4-FFF2-40B4-BE49-F238E27FC236}">
                  <a16:creationId xmlns:a16="http://schemas.microsoft.com/office/drawing/2014/main" id="{54588467-14FF-C879-A73B-C045EBEAD32E}"/>
                </a:ext>
              </a:extLst>
            </p:cNvPr>
            <p:cNvSpPr/>
            <p:nvPr/>
          </p:nvSpPr>
          <p:spPr>
            <a:xfrm>
              <a:off x="2745125" y="1406675"/>
              <a:ext cx="30100" cy="30100"/>
            </a:xfrm>
            <a:custGeom>
              <a:avLst/>
              <a:gdLst/>
              <a:ahLst/>
              <a:cxnLst/>
              <a:rect l="l" t="t" r="r" b="b"/>
              <a:pathLst>
                <a:path w="1204" h="1204" extrusionOk="0">
                  <a:moveTo>
                    <a:pt x="552" y="75"/>
                  </a:moveTo>
                  <a:cubicBezTo>
                    <a:pt x="702" y="150"/>
                    <a:pt x="1203" y="376"/>
                    <a:pt x="1203" y="526"/>
                  </a:cubicBezTo>
                  <a:cubicBezTo>
                    <a:pt x="1203" y="702"/>
                    <a:pt x="1078" y="802"/>
                    <a:pt x="1028" y="1003"/>
                  </a:cubicBezTo>
                  <a:cubicBezTo>
                    <a:pt x="1003" y="1203"/>
                    <a:pt x="978" y="1153"/>
                    <a:pt x="702" y="1003"/>
                  </a:cubicBezTo>
                  <a:cubicBezTo>
                    <a:pt x="427" y="852"/>
                    <a:pt x="0" y="652"/>
                    <a:pt x="0" y="501"/>
                  </a:cubicBezTo>
                  <a:cubicBezTo>
                    <a:pt x="0" y="376"/>
                    <a:pt x="76" y="401"/>
                    <a:pt x="201" y="301"/>
                  </a:cubicBezTo>
                  <a:cubicBezTo>
                    <a:pt x="351" y="201"/>
                    <a:pt x="401" y="0"/>
                    <a:pt x="552" y="75"/>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1236;p49">
              <a:extLst>
                <a:ext uri="{FF2B5EF4-FFF2-40B4-BE49-F238E27FC236}">
                  <a16:creationId xmlns:a16="http://schemas.microsoft.com/office/drawing/2014/main" id="{04C2725E-AA73-38D6-D82C-C071F6C00981}"/>
                </a:ext>
              </a:extLst>
            </p:cNvPr>
            <p:cNvSpPr/>
            <p:nvPr/>
          </p:nvSpPr>
          <p:spPr>
            <a:xfrm>
              <a:off x="2773950" y="1376600"/>
              <a:ext cx="61425" cy="86475"/>
            </a:xfrm>
            <a:custGeom>
              <a:avLst/>
              <a:gdLst/>
              <a:ahLst/>
              <a:cxnLst/>
              <a:rect l="l" t="t" r="r" b="b"/>
              <a:pathLst>
                <a:path w="2457" h="3459" extrusionOk="0">
                  <a:moveTo>
                    <a:pt x="126" y="2707"/>
                  </a:moveTo>
                  <a:cubicBezTo>
                    <a:pt x="126" y="2707"/>
                    <a:pt x="301" y="2556"/>
                    <a:pt x="376" y="2331"/>
                  </a:cubicBezTo>
                  <a:cubicBezTo>
                    <a:pt x="451" y="2130"/>
                    <a:pt x="451" y="1905"/>
                    <a:pt x="502" y="1805"/>
                  </a:cubicBezTo>
                  <a:cubicBezTo>
                    <a:pt x="527" y="1704"/>
                    <a:pt x="727" y="1679"/>
                    <a:pt x="777" y="1604"/>
                  </a:cubicBezTo>
                  <a:cubicBezTo>
                    <a:pt x="802" y="1529"/>
                    <a:pt x="1053" y="1078"/>
                    <a:pt x="1153" y="777"/>
                  </a:cubicBezTo>
                  <a:cubicBezTo>
                    <a:pt x="1228" y="476"/>
                    <a:pt x="1304" y="150"/>
                    <a:pt x="1354" y="75"/>
                  </a:cubicBezTo>
                  <a:cubicBezTo>
                    <a:pt x="1429" y="0"/>
                    <a:pt x="1479" y="251"/>
                    <a:pt x="1404" y="877"/>
                  </a:cubicBezTo>
                  <a:cubicBezTo>
                    <a:pt x="1304" y="1504"/>
                    <a:pt x="1153" y="1754"/>
                    <a:pt x="1329" y="1855"/>
                  </a:cubicBezTo>
                  <a:cubicBezTo>
                    <a:pt x="1529" y="1930"/>
                    <a:pt x="2456" y="2105"/>
                    <a:pt x="2456" y="2331"/>
                  </a:cubicBezTo>
                  <a:cubicBezTo>
                    <a:pt x="2431" y="2556"/>
                    <a:pt x="2231" y="3384"/>
                    <a:pt x="2131" y="3409"/>
                  </a:cubicBezTo>
                  <a:cubicBezTo>
                    <a:pt x="2030" y="3459"/>
                    <a:pt x="1680" y="3359"/>
                    <a:pt x="1078" y="3208"/>
                  </a:cubicBezTo>
                  <a:cubicBezTo>
                    <a:pt x="502" y="3083"/>
                    <a:pt x="301" y="2932"/>
                    <a:pt x="176" y="2907"/>
                  </a:cubicBezTo>
                  <a:cubicBezTo>
                    <a:pt x="50" y="2857"/>
                    <a:pt x="0" y="2782"/>
                    <a:pt x="126" y="270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1237;p49">
              <a:extLst>
                <a:ext uri="{FF2B5EF4-FFF2-40B4-BE49-F238E27FC236}">
                  <a16:creationId xmlns:a16="http://schemas.microsoft.com/office/drawing/2014/main" id="{A472DDF2-C792-25EB-8A6B-349D50329358}"/>
                </a:ext>
              </a:extLst>
            </p:cNvPr>
            <p:cNvSpPr/>
            <p:nvPr/>
          </p:nvSpPr>
          <p:spPr>
            <a:xfrm>
              <a:off x="2773950" y="1380975"/>
              <a:ext cx="53900" cy="82100"/>
            </a:xfrm>
            <a:custGeom>
              <a:avLst/>
              <a:gdLst/>
              <a:ahLst/>
              <a:cxnLst/>
              <a:rect l="l" t="t" r="r" b="b"/>
              <a:pathLst>
                <a:path w="2156" h="3284" extrusionOk="0">
                  <a:moveTo>
                    <a:pt x="126" y="2532"/>
                  </a:moveTo>
                  <a:cubicBezTo>
                    <a:pt x="126" y="2532"/>
                    <a:pt x="301" y="2381"/>
                    <a:pt x="376" y="2156"/>
                  </a:cubicBezTo>
                  <a:cubicBezTo>
                    <a:pt x="451" y="1955"/>
                    <a:pt x="451" y="1730"/>
                    <a:pt x="502" y="1630"/>
                  </a:cubicBezTo>
                  <a:cubicBezTo>
                    <a:pt x="527" y="1529"/>
                    <a:pt x="727" y="1504"/>
                    <a:pt x="777" y="1429"/>
                  </a:cubicBezTo>
                  <a:cubicBezTo>
                    <a:pt x="802" y="1354"/>
                    <a:pt x="1053" y="903"/>
                    <a:pt x="1153" y="602"/>
                  </a:cubicBezTo>
                  <a:cubicBezTo>
                    <a:pt x="1203" y="376"/>
                    <a:pt x="1279" y="151"/>
                    <a:pt x="1329" y="1"/>
                  </a:cubicBezTo>
                  <a:cubicBezTo>
                    <a:pt x="1329" y="1"/>
                    <a:pt x="1329" y="301"/>
                    <a:pt x="1103" y="878"/>
                  </a:cubicBezTo>
                  <a:cubicBezTo>
                    <a:pt x="903" y="1429"/>
                    <a:pt x="802" y="1504"/>
                    <a:pt x="827" y="1579"/>
                  </a:cubicBezTo>
                  <a:cubicBezTo>
                    <a:pt x="827" y="1655"/>
                    <a:pt x="1253" y="1730"/>
                    <a:pt x="1203" y="1855"/>
                  </a:cubicBezTo>
                  <a:cubicBezTo>
                    <a:pt x="1178" y="2006"/>
                    <a:pt x="928" y="1730"/>
                    <a:pt x="802" y="1955"/>
                  </a:cubicBezTo>
                  <a:cubicBezTo>
                    <a:pt x="702" y="2156"/>
                    <a:pt x="552" y="2231"/>
                    <a:pt x="577" y="2407"/>
                  </a:cubicBezTo>
                  <a:cubicBezTo>
                    <a:pt x="602" y="2557"/>
                    <a:pt x="1905" y="2933"/>
                    <a:pt x="2156" y="3209"/>
                  </a:cubicBezTo>
                  <a:cubicBezTo>
                    <a:pt x="2156" y="3234"/>
                    <a:pt x="2131" y="3234"/>
                    <a:pt x="2131" y="3234"/>
                  </a:cubicBezTo>
                  <a:cubicBezTo>
                    <a:pt x="2030" y="3284"/>
                    <a:pt x="1680" y="3184"/>
                    <a:pt x="1078" y="3033"/>
                  </a:cubicBezTo>
                  <a:cubicBezTo>
                    <a:pt x="502" y="2908"/>
                    <a:pt x="301" y="2757"/>
                    <a:pt x="176" y="2732"/>
                  </a:cubicBezTo>
                  <a:cubicBezTo>
                    <a:pt x="50" y="2682"/>
                    <a:pt x="0" y="2607"/>
                    <a:pt x="126" y="253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1238;p49">
              <a:extLst>
                <a:ext uri="{FF2B5EF4-FFF2-40B4-BE49-F238E27FC236}">
                  <a16:creationId xmlns:a16="http://schemas.microsoft.com/office/drawing/2014/main" id="{703B670A-3AF1-6F14-AC49-61837601C6E7}"/>
                </a:ext>
              </a:extLst>
            </p:cNvPr>
            <p:cNvSpPr/>
            <p:nvPr/>
          </p:nvSpPr>
          <p:spPr>
            <a:xfrm>
              <a:off x="2761425" y="1448025"/>
              <a:ext cx="50150" cy="58925"/>
            </a:xfrm>
            <a:custGeom>
              <a:avLst/>
              <a:gdLst/>
              <a:ahLst/>
              <a:cxnLst/>
              <a:rect l="l" t="t" r="r" b="b"/>
              <a:pathLst>
                <a:path w="2006" h="2357" extrusionOk="0">
                  <a:moveTo>
                    <a:pt x="1253" y="50"/>
                  </a:moveTo>
                  <a:cubicBezTo>
                    <a:pt x="1253" y="50"/>
                    <a:pt x="1278" y="426"/>
                    <a:pt x="978" y="1053"/>
                  </a:cubicBezTo>
                  <a:cubicBezTo>
                    <a:pt x="677" y="1679"/>
                    <a:pt x="251" y="2106"/>
                    <a:pt x="125" y="2231"/>
                  </a:cubicBezTo>
                  <a:cubicBezTo>
                    <a:pt x="0" y="2356"/>
                    <a:pt x="401" y="2331"/>
                    <a:pt x="577" y="2206"/>
                  </a:cubicBezTo>
                  <a:cubicBezTo>
                    <a:pt x="752" y="2106"/>
                    <a:pt x="1754" y="727"/>
                    <a:pt x="1880" y="351"/>
                  </a:cubicBezTo>
                  <a:cubicBezTo>
                    <a:pt x="2005" y="0"/>
                    <a:pt x="1253" y="50"/>
                    <a:pt x="1253" y="5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1239;p49">
              <a:extLst>
                <a:ext uri="{FF2B5EF4-FFF2-40B4-BE49-F238E27FC236}">
                  <a16:creationId xmlns:a16="http://schemas.microsoft.com/office/drawing/2014/main" id="{94311153-5B8C-2674-6F2C-41311B163ED3}"/>
                </a:ext>
              </a:extLst>
            </p:cNvPr>
            <p:cNvSpPr/>
            <p:nvPr/>
          </p:nvSpPr>
          <p:spPr>
            <a:xfrm>
              <a:off x="2799625" y="1426725"/>
              <a:ext cx="30725" cy="28200"/>
            </a:xfrm>
            <a:custGeom>
              <a:avLst/>
              <a:gdLst/>
              <a:ahLst/>
              <a:cxnLst/>
              <a:rect l="l" t="t" r="r" b="b"/>
              <a:pathLst>
                <a:path w="1229" h="1128" extrusionOk="0">
                  <a:moveTo>
                    <a:pt x="527" y="50"/>
                  </a:moveTo>
                  <a:cubicBezTo>
                    <a:pt x="678" y="100"/>
                    <a:pt x="1179" y="276"/>
                    <a:pt x="1204" y="426"/>
                  </a:cubicBezTo>
                  <a:cubicBezTo>
                    <a:pt x="1229" y="602"/>
                    <a:pt x="1129" y="702"/>
                    <a:pt x="1104" y="927"/>
                  </a:cubicBezTo>
                  <a:cubicBezTo>
                    <a:pt x="1079" y="1128"/>
                    <a:pt x="1054" y="1078"/>
                    <a:pt x="778" y="953"/>
                  </a:cubicBezTo>
                  <a:cubicBezTo>
                    <a:pt x="502" y="827"/>
                    <a:pt x="26" y="702"/>
                    <a:pt x="26" y="551"/>
                  </a:cubicBezTo>
                  <a:cubicBezTo>
                    <a:pt x="1" y="426"/>
                    <a:pt x="101" y="426"/>
                    <a:pt x="201" y="301"/>
                  </a:cubicBezTo>
                  <a:cubicBezTo>
                    <a:pt x="327" y="201"/>
                    <a:pt x="352" y="0"/>
                    <a:pt x="527" y="5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1240;p49">
              <a:extLst>
                <a:ext uri="{FF2B5EF4-FFF2-40B4-BE49-F238E27FC236}">
                  <a16:creationId xmlns:a16="http://schemas.microsoft.com/office/drawing/2014/main" id="{1C851517-4427-3AE7-6631-8558DADCC322}"/>
                </a:ext>
              </a:extLst>
            </p:cNvPr>
            <p:cNvSpPr/>
            <p:nvPr/>
          </p:nvSpPr>
          <p:spPr>
            <a:xfrm>
              <a:off x="2495125" y="1234975"/>
              <a:ext cx="111550" cy="144150"/>
            </a:xfrm>
            <a:custGeom>
              <a:avLst/>
              <a:gdLst/>
              <a:ahLst/>
              <a:cxnLst/>
              <a:rect l="l" t="t" r="r" b="b"/>
              <a:pathLst>
                <a:path w="4462" h="5766" extrusionOk="0">
                  <a:moveTo>
                    <a:pt x="1629" y="4061"/>
                  </a:moveTo>
                  <a:cubicBezTo>
                    <a:pt x="1629" y="4061"/>
                    <a:pt x="1554" y="3384"/>
                    <a:pt x="1153" y="2833"/>
                  </a:cubicBezTo>
                  <a:cubicBezTo>
                    <a:pt x="727" y="2307"/>
                    <a:pt x="276" y="1805"/>
                    <a:pt x="126" y="1329"/>
                  </a:cubicBezTo>
                  <a:cubicBezTo>
                    <a:pt x="0" y="853"/>
                    <a:pt x="0" y="577"/>
                    <a:pt x="426" y="277"/>
                  </a:cubicBezTo>
                  <a:cubicBezTo>
                    <a:pt x="853" y="1"/>
                    <a:pt x="1304" y="201"/>
                    <a:pt x="1379" y="377"/>
                  </a:cubicBezTo>
                  <a:cubicBezTo>
                    <a:pt x="1429" y="552"/>
                    <a:pt x="1980" y="1956"/>
                    <a:pt x="2582" y="2607"/>
                  </a:cubicBezTo>
                  <a:cubicBezTo>
                    <a:pt x="3183" y="3234"/>
                    <a:pt x="4111" y="3460"/>
                    <a:pt x="4286" y="3986"/>
                  </a:cubicBezTo>
                  <a:cubicBezTo>
                    <a:pt x="4462" y="4512"/>
                    <a:pt x="2807" y="5765"/>
                    <a:pt x="2281" y="5690"/>
                  </a:cubicBezTo>
                  <a:cubicBezTo>
                    <a:pt x="1730" y="5615"/>
                    <a:pt x="1680" y="5164"/>
                    <a:pt x="1680" y="4913"/>
                  </a:cubicBezTo>
                  <a:cubicBezTo>
                    <a:pt x="1680" y="4638"/>
                    <a:pt x="1629" y="4061"/>
                    <a:pt x="1629" y="406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1241;p49">
              <a:extLst>
                <a:ext uri="{FF2B5EF4-FFF2-40B4-BE49-F238E27FC236}">
                  <a16:creationId xmlns:a16="http://schemas.microsoft.com/office/drawing/2014/main" id="{D5543937-B5BE-D854-95EC-8ADB276BA5A6}"/>
                </a:ext>
              </a:extLst>
            </p:cNvPr>
            <p:cNvSpPr/>
            <p:nvPr/>
          </p:nvSpPr>
          <p:spPr>
            <a:xfrm>
              <a:off x="2495125" y="1234975"/>
              <a:ext cx="97775" cy="143525"/>
            </a:xfrm>
            <a:custGeom>
              <a:avLst/>
              <a:gdLst/>
              <a:ahLst/>
              <a:cxnLst/>
              <a:rect l="l" t="t" r="r" b="b"/>
              <a:pathLst>
                <a:path w="3911" h="5741" extrusionOk="0">
                  <a:moveTo>
                    <a:pt x="1629" y="4061"/>
                  </a:moveTo>
                  <a:cubicBezTo>
                    <a:pt x="1629" y="4061"/>
                    <a:pt x="1554" y="3384"/>
                    <a:pt x="1153" y="2833"/>
                  </a:cubicBezTo>
                  <a:cubicBezTo>
                    <a:pt x="727" y="2307"/>
                    <a:pt x="276" y="1805"/>
                    <a:pt x="126" y="1329"/>
                  </a:cubicBezTo>
                  <a:cubicBezTo>
                    <a:pt x="0" y="853"/>
                    <a:pt x="0" y="577"/>
                    <a:pt x="426" y="277"/>
                  </a:cubicBezTo>
                  <a:cubicBezTo>
                    <a:pt x="853" y="1"/>
                    <a:pt x="1304" y="201"/>
                    <a:pt x="1379" y="377"/>
                  </a:cubicBezTo>
                  <a:cubicBezTo>
                    <a:pt x="1429" y="552"/>
                    <a:pt x="1980" y="1956"/>
                    <a:pt x="2582" y="2607"/>
                  </a:cubicBezTo>
                  <a:cubicBezTo>
                    <a:pt x="2983" y="3008"/>
                    <a:pt x="3484" y="3234"/>
                    <a:pt x="3860" y="3485"/>
                  </a:cubicBezTo>
                  <a:cubicBezTo>
                    <a:pt x="3860" y="3485"/>
                    <a:pt x="3033" y="3384"/>
                    <a:pt x="2582" y="2858"/>
                  </a:cubicBezTo>
                  <a:cubicBezTo>
                    <a:pt x="2131" y="2307"/>
                    <a:pt x="1479" y="853"/>
                    <a:pt x="953" y="728"/>
                  </a:cubicBezTo>
                  <a:cubicBezTo>
                    <a:pt x="452" y="602"/>
                    <a:pt x="76" y="1329"/>
                    <a:pt x="652" y="1931"/>
                  </a:cubicBezTo>
                  <a:cubicBezTo>
                    <a:pt x="1203" y="2557"/>
                    <a:pt x="1655" y="2908"/>
                    <a:pt x="1855" y="3760"/>
                  </a:cubicBezTo>
                  <a:cubicBezTo>
                    <a:pt x="2056" y="4612"/>
                    <a:pt x="1880" y="4963"/>
                    <a:pt x="2181" y="5189"/>
                  </a:cubicBezTo>
                  <a:cubicBezTo>
                    <a:pt x="2482" y="5414"/>
                    <a:pt x="2632" y="4312"/>
                    <a:pt x="2883" y="4437"/>
                  </a:cubicBezTo>
                  <a:cubicBezTo>
                    <a:pt x="3133" y="4562"/>
                    <a:pt x="3033" y="5264"/>
                    <a:pt x="3910" y="4738"/>
                  </a:cubicBezTo>
                  <a:cubicBezTo>
                    <a:pt x="3409" y="5239"/>
                    <a:pt x="2607" y="5740"/>
                    <a:pt x="2281" y="5690"/>
                  </a:cubicBezTo>
                  <a:cubicBezTo>
                    <a:pt x="1730" y="5615"/>
                    <a:pt x="1680" y="5164"/>
                    <a:pt x="1680" y="4913"/>
                  </a:cubicBezTo>
                  <a:cubicBezTo>
                    <a:pt x="1680" y="4638"/>
                    <a:pt x="1629" y="4061"/>
                    <a:pt x="1629" y="406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1242;p49">
              <a:extLst>
                <a:ext uri="{FF2B5EF4-FFF2-40B4-BE49-F238E27FC236}">
                  <a16:creationId xmlns:a16="http://schemas.microsoft.com/office/drawing/2014/main" id="{01BD70BC-1D45-CCA0-B0CF-3859820100BD}"/>
                </a:ext>
              </a:extLst>
            </p:cNvPr>
            <p:cNvSpPr/>
            <p:nvPr/>
          </p:nvSpPr>
          <p:spPr>
            <a:xfrm>
              <a:off x="1964425" y="1106550"/>
              <a:ext cx="270075" cy="159800"/>
            </a:xfrm>
            <a:custGeom>
              <a:avLst/>
              <a:gdLst/>
              <a:ahLst/>
              <a:cxnLst/>
              <a:rect l="l" t="t" r="r" b="b"/>
              <a:pathLst>
                <a:path w="10803" h="6392" extrusionOk="0">
                  <a:moveTo>
                    <a:pt x="502" y="4060"/>
                  </a:moveTo>
                  <a:cubicBezTo>
                    <a:pt x="502" y="4060"/>
                    <a:pt x="1253" y="4561"/>
                    <a:pt x="2231" y="4361"/>
                  </a:cubicBezTo>
                  <a:cubicBezTo>
                    <a:pt x="3208" y="4160"/>
                    <a:pt x="4161" y="3810"/>
                    <a:pt x="5063" y="4411"/>
                  </a:cubicBezTo>
                  <a:cubicBezTo>
                    <a:pt x="5965" y="5013"/>
                    <a:pt x="5965" y="6165"/>
                    <a:pt x="6893" y="6266"/>
                  </a:cubicBezTo>
                  <a:cubicBezTo>
                    <a:pt x="7795" y="6391"/>
                    <a:pt x="8446" y="5714"/>
                    <a:pt x="8647" y="5188"/>
                  </a:cubicBezTo>
                  <a:cubicBezTo>
                    <a:pt x="8873" y="4687"/>
                    <a:pt x="8873" y="4085"/>
                    <a:pt x="8497" y="4085"/>
                  </a:cubicBezTo>
                  <a:cubicBezTo>
                    <a:pt x="8146" y="4110"/>
                    <a:pt x="7519" y="4887"/>
                    <a:pt x="6817" y="4837"/>
                  </a:cubicBezTo>
                  <a:cubicBezTo>
                    <a:pt x="6116" y="4787"/>
                    <a:pt x="5289" y="3860"/>
                    <a:pt x="5990" y="2957"/>
                  </a:cubicBezTo>
                  <a:cubicBezTo>
                    <a:pt x="6692" y="2080"/>
                    <a:pt x="7920" y="2155"/>
                    <a:pt x="8847" y="1955"/>
                  </a:cubicBezTo>
                  <a:cubicBezTo>
                    <a:pt x="9775" y="1754"/>
                    <a:pt x="10151" y="1805"/>
                    <a:pt x="10376" y="1479"/>
                  </a:cubicBezTo>
                  <a:cubicBezTo>
                    <a:pt x="10627" y="1178"/>
                    <a:pt x="10802" y="902"/>
                    <a:pt x="10627" y="627"/>
                  </a:cubicBezTo>
                  <a:cubicBezTo>
                    <a:pt x="10426" y="326"/>
                    <a:pt x="8772" y="0"/>
                    <a:pt x="6316" y="627"/>
                  </a:cubicBezTo>
                  <a:cubicBezTo>
                    <a:pt x="3835" y="1253"/>
                    <a:pt x="2607" y="2105"/>
                    <a:pt x="1980" y="2356"/>
                  </a:cubicBezTo>
                  <a:cubicBezTo>
                    <a:pt x="1379" y="2581"/>
                    <a:pt x="0" y="3434"/>
                    <a:pt x="502" y="40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1243;p49">
              <a:extLst>
                <a:ext uri="{FF2B5EF4-FFF2-40B4-BE49-F238E27FC236}">
                  <a16:creationId xmlns:a16="http://schemas.microsoft.com/office/drawing/2014/main" id="{18417269-800D-8D3F-3167-08204F659B34}"/>
                </a:ext>
              </a:extLst>
            </p:cNvPr>
            <p:cNvSpPr/>
            <p:nvPr/>
          </p:nvSpPr>
          <p:spPr>
            <a:xfrm>
              <a:off x="1986975" y="1106550"/>
              <a:ext cx="247525" cy="132850"/>
            </a:xfrm>
            <a:custGeom>
              <a:avLst/>
              <a:gdLst/>
              <a:ahLst/>
              <a:cxnLst/>
              <a:rect l="l" t="t" r="r" b="b"/>
              <a:pathLst>
                <a:path w="9901" h="5314" extrusionOk="0">
                  <a:moveTo>
                    <a:pt x="7695" y="5313"/>
                  </a:moveTo>
                  <a:cubicBezTo>
                    <a:pt x="7720" y="5288"/>
                    <a:pt x="7745" y="5238"/>
                    <a:pt x="7745" y="5188"/>
                  </a:cubicBezTo>
                  <a:cubicBezTo>
                    <a:pt x="7971" y="4687"/>
                    <a:pt x="7971" y="4085"/>
                    <a:pt x="7595" y="4085"/>
                  </a:cubicBezTo>
                  <a:cubicBezTo>
                    <a:pt x="7244" y="4110"/>
                    <a:pt x="6617" y="4887"/>
                    <a:pt x="5915" y="4837"/>
                  </a:cubicBezTo>
                  <a:cubicBezTo>
                    <a:pt x="5214" y="4787"/>
                    <a:pt x="4387" y="3860"/>
                    <a:pt x="5088" y="2957"/>
                  </a:cubicBezTo>
                  <a:cubicBezTo>
                    <a:pt x="5790" y="2080"/>
                    <a:pt x="7018" y="2155"/>
                    <a:pt x="7945" y="1955"/>
                  </a:cubicBezTo>
                  <a:cubicBezTo>
                    <a:pt x="8873" y="1754"/>
                    <a:pt x="9249" y="1779"/>
                    <a:pt x="9474" y="1479"/>
                  </a:cubicBezTo>
                  <a:cubicBezTo>
                    <a:pt x="9725" y="1178"/>
                    <a:pt x="9900" y="902"/>
                    <a:pt x="9725" y="627"/>
                  </a:cubicBezTo>
                  <a:cubicBezTo>
                    <a:pt x="9524" y="326"/>
                    <a:pt x="7870" y="0"/>
                    <a:pt x="5414" y="627"/>
                  </a:cubicBezTo>
                  <a:cubicBezTo>
                    <a:pt x="2933" y="1253"/>
                    <a:pt x="1705" y="2105"/>
                    <a:pt x="1078" y="2356"/>
                  </a:cubicBezTo>
                  <a:cubicBezTo>
                    <a:pt x="803" y="2456"/>
                    <a:pt x="351" y="2707"/>
                    <a:pt x="1" y="3008"/>
                  </a:cubicBezTo>
                  <a:cubicBezTo>
                    <a:pt x="1" y="3008"/>
                    <a:pt x="3660" y="1153"/>
                    <a:pt x="5489" y="877"/>
                  </a:cubicBezTo>
                  <a:cubicBezTo>
                    <a:pt x="7319" y="627"/>
                    <a:pt x="7394" y="1078"/>
                    <a:pt x="6717" y="1429"/>
                  </a:cubicBezTo>
                  <a:cubicBezTo>
                    <a:pt x="6016" y="1805"/>
                    <a:pt x="4537" y="2155"/>
                    <a:pt x="4236" y="2857"/>
                  </a:cubicBezTo>
                  <a:cubicBezTo>
                    <a:pt x="3910" y="3559"/>
                    <a:pt x="4587" y="5088"/>
                    <a:pt x="5790" y="5113"/>
                  </a:cubicBezTo>
                  <a:cubicBezTo>
                    <a:pt x="6993" y="5138"/>
                    <a:pt x="7870" y="4135"/>
                    <a:pt x="7695" y="5313"/>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1244;p49">
              <a:extLst>
                <a:ext uri="{FF2B5EF4-FFF2-40B4-BE49-F238E27FC236}">
                  <a16:creationId xmlns:a16="http://schemas.microsoft.com/office/drawing/2014/main" id="{32BA41E0-BFD3-B13E-7947-5648F34EB32E}"/>
                </a:ext>
              </a:extLst>
            </p:cNvPr>
            <p:cNvSpPr/>
            <p:nvPr/>
          </p:nvSpPr>
          <p:spPr>
            <a:xfrm>
              <a:off x="1970675" y="1129725"/>
              <a:ext cx="179225" cy="67700"/>
            </a:xfrm>
            <a:custGeom>
              <a:avLst/>
              <a:gdLst/>
              <a:ahLst/>
              <a:cxnLst/>
              <a:rect l="l" t="t" r="r" b="b"/>
              <a:pathLst>
                <a:path w="7169" h="2708" extrusionOk="0">
                  <a:moveTo>
                    <a:pt x="778" y="2331"/>
                  </a:moveTo>
                  <a:cubicBezTo>
                    <a:pt x="778" y="2331"/>
                    <a:pt x="2557" y="1379"/>
                    <a:pt x="4111" y="802"/>
                  </a:cubicBezTo>
                  <a:cubicBezTo>
                    <a:pt x="5665" y="226"/>
                    <a:pt x="6718" y="0"/>
                    <a:pt x="6943" y="126"/>
                  </a:cubicBezTo>
                  <a:cubicBezTo>
                    <a:pt x="7169" y="226"/>
                    <a:pt x="4562" y="727"/>
                    <a:pt x="4512" y="1479"/>
                  </a:cubicBezTo>
                  <a:cubicBezTo>
                    <a:pt x="4437" y="2256"/>
                    <a:pt x="4938" y="2106"/>
                    <a:pt x="4161" y="2356"/>
                  </a:cubicBezTo>
                  <a:cubicBezTo>
                    <a:pt x="3409" y="2607"/>
                    <a:pt x="1" y="2707"/>
                    <a:pt x="778" y="233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1245;p49">
              <a:extLst>
                <a:ext uri="{FF2B5EF4-FFF2-40B4-BE49-F238E27FC236}">
                  <a16:creationId xmlns:a16="http://schemas.microsoft.com/office/drawing/2014/main" id="{1C8A534C-E0D6-742D-DE1D-5D1481E5AD50}"/>
                </a:ext>
              </a:extLst>
            </p:cNvPr>
            <p:cNvSpPr/>
            <p:nvPr/>
          </p:nvSpPr>
          <p:spPr>
            <a:xfrm>
              <a:off x="2483225" y="1640375"/>
              <a:ext cx="101525" cy="155425"/>
            </a:xfrm>
            <a:custGeom>
              <a:avLst/>
              <a:gdLst/>
              <a:ahLst/>
              <a:cxnLst/>
              <a:rect l="l" t="t" r="r" b="b"/>
              <a:pathLst>
                <a:path w="4061" h="6217" extrusionOk="0">
                  <a:moveTo>
                    <a:pt x="1704" y="1254"/>
                  </a:moveTo>
                  <a:cubicBezTo>
                    <a:pt x="1429" y="351"/>
                    <a:pt x="1604" y="26"/>
                    <a:pt x="1303" y="1"/>
                  </a:cubicBezTo>
                  <a:cubicBezTo>
                    <a:pt x="978" y="1"/>
                    <a:pt x="1003" y="452"/>
                    <a:pt x="777" y="577"/>
                  </a:cubicBezTo>
                  <a:cubicBezTo>
                    <a:pt x="527" y="727"/>
                    <a:pt x="0" y="777"/>
                    <a:pt x="301" y="1429"/>
                  </a:cubicBezTo>
                  <a:cubicBezTo>
                    <a:pt x="577" y="2081"/>
                    <a:pt x="602" y="2732"/>
                    <a:pt x="1479" y="4161"/>
                  </a:cubicBezTo>
                  <a:cubicBezTo>
                    <a:pt x="2356" y="5564"/>
                    <a:pt x="2657" y="6191"/>
                    <a:pt x="2983" y="6216"/>
                  </a:cubicBezTo>
                  <a:cubicBezTo>
                    <a:pt x="3283" y="6216"/>
                    <a:pt x="3484" y="5815"/>
                    <a:pt x="3684" y="5740"/>
                  </a:cubicBezTo>
                  <a:cubicBezTo>
                    <a:pt x="3885" y="5665"/>
                    <a:pt x="4060" y="5564"/>
                    <a:pt x="3935" y="5314"/>
                  </a:cubicBezTo>
                  <a:cubicBezTo>
                    <a:pt x="3409" y="4186"/>
                    <a:pt x="2882" y="5314"/>
                    <a:pt x="1704" y="125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1246;p49">
              <a:extLst>
                <a:ext uri="{FF2B5EF4-FFF2-40B4-BE49-F238E27FC236}">
                  <a16:creationId xmlns:a16="http://schemas.microsoft.com/office/drawing/2014/main" id="{1D527847-A68C-B753-2982-E627ED04B574}"/>
                </a:ext>
              </a:extLst>
            </p:cNvPr>
            <p:cNvSpPr/>
            <p:nvPr/>
          </p:nvSpPr>
          <p:spPr>
            <a:xfrm>
              <a:off x="2483225" y="1640375"/>
              <a:ext cx="101525" cy="155425"/>
            </a:xfrm>
            <a:custGeom>
              <a:avLst/>
              <a:gdLst/>
              <a:ahLst/>
              <a:cxnLst/>
              <a:rect l="l" t="t" r="r" b="b"/>
              <a:pathLst>
                <a:path w="4061" h="6217" extrusionOk="0">
                  <a:moveTo>
                    <a:pt x="1529" y="427"/>
                  </a:moveTo>
                  <a:cubicBezTo>
                    <a:pt x="1504" y="126"/>
                    <a:pt x="1479" y="1"/>
                    <a:pt x="1303" y="1"/>
                  </a:cubicBezTo>
                  <a:cubicBezTo>
                    <a:pt x="978" y="1"/>
                    <a:pt x="1003" y="452"/>
                    <a:pt x="777" y="577"/>
                  </a:cubicBezTo>
                  <a:cubicBezTo>
                    <a:pt x="527" y="727"/>
                    <a:pt x="0" y="777"/>
                    <a:pt x="301" y="1429"/>
                  </a:cubicBezTo>
                  <a:cubicBezTo>
                    <a:pt x="577" y="2081"/>
                    <a:pt x="602" y="2732"/>
                    <a:pt x="1479" y="4161"/>
                  </a:cubicBezTo>
                  <a:cubicBezTo>
                    <a:pt x="2356" y="5564"/>
                    <a:pt x="2657" y="6191"/>
                    <a:pt x="2983" y="6216"/>
                  </a:cubicBezTo>
                  <a:cubicBezTo>
                    <a:pt x="3283" y="6216"/>
                    <a:pt x="3484" y="5815"/>
                    <a:pt x="3684" y="5740"/>
                  </a:cubicBezTo>
                  <a:cubicBezTo>
                    <a:pt x="3885" y="5665"/>
                    <a:pt x="4060" y="5564"/>
                    <a:pt x="3960" y="5339"/>
                  </a:cubicBezTo>
                  <a:cubicBezTo>
                    <a:pt x="3835" y="5464"/>
                    <a:pt x="3609" y="5514"/>
                    <a:pt x="3359" y="5439"/>
                  </a:cubicBezTo>
                  <a:cubicBezTo>
                    <a:pt x="3033" y="5339"/>
                    <a:pt x="3233" y="5590"/>
                    <a:pt x="3083" y="5715"/>
                  </a:cubicBezTo>
                  <a:cubicBezTo>
                    <a:pt x="2907" y="5815"/>
                    <a:pt x="2782" y="5439"/>
                    <a:pt x="2481" y="4863"/>
                  </a:cubicBezTo>
                  <a:cubicBezTo>
                    <a:pt x="2156" y="4286"/>
                    <a:pt x="1404" y="3409"/>
                    <a:pt x="953" y="2156"/>
                  </a:cubicBezTo>
                  <a:cubicBezTo>
                    <a:pt x="476" y="903"/>
                    <a:pt x="552" y="803"/>
                    <a:pt x="752" y="803"/>
                  </a:cubicBezTo>
                  <a:cubicBezTo>
                    <a:pt x="978" y="803"/>
                    <a:pt x="1003" y="1204"/>
                    <a:pt x="1153" y="1128"/>
                  </a:cubicBezTo>
                  <a:cubicBezTo>
                    <a:pt x="1303" y="1078"/>
                    <a:pt x="928" y="727"/>
                    <a:pt x="1028" y="552"/>
                  </a:cubicBezTo>
                  <a:cubicBezTo>
                    <a:pt x="1103" y="402"/>
                    <a:pt x="1028" y="326"/>
                    <a:pt x="1228" y="201"/>
                  </a:cubicBezTo>
                  <a:cubicBezTo>
                    <a:pt x="1429" y="101"/>
                    <a:pt x="1529" y="427"/>
                    <a:pt x="1529" y="42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1247;p49">
              <a:extLst>
                <a:ext uri="{FF2B5EF4-FFF2-40B4-BE49-F238E27FC236}">
                  <a16:creationId xmlns:a16="http://schemas.microsoft.com/office/drawing/2014/main" id="{0FAD2BE3-C893-A1D0-610E-B30F35AEC35B}"/>
                </a:ext>
              </a:extLst>
            </p:cNvPr>
            <p:cNvSpPr/>
            <p:nvPr/>
          </p:nvSpPr>
          <p:spPr>
            <a:xfrm>
              <a:off x="2510775" y="1660425"/>
              <a:ext cx="64575" cy="110925"/>
            </a:xfrm>
            <a:custGeom>
              <a:avLst/>
              <a:gdLst/>
              <a:ahLst/>
              <a:cxnLst/>
              <a:rect l="l" t="t" r="r" b="b"/>
              <a:pathLst>
                <a:path w="2583" h="4437" extrusionOk="0">
                  <a:moveTo>
                    <a:pt x="252" y="1"/>
                  </a:moveTo>
                  <a:cubicBezTo>
                    <a:pt x="151" y="101"/>
                    <a:pt x="502" y="452"/>
                    <a:pt x="327" y="552"/>
                  </a:cubicBezTo>
                  <a:cubicBezTo>
                    <a:pt x="151" y="677"/>
                    <a:pt x="1" y="577"/>
                    <a:pt x="51" y="803"/>
                  </a:cubicBezTo>
                  <a:cubicBezTo>
                    <a:pt x="76" y="1028"/>
                    <a:pt x="51" y="1304"/>
                    <a:pt x="803" y="2582"/>
                  </a:cubicBezTo>
                  <a:cubicBezTo>
                    <a:pt x="1555" y="3885"/>
                    <a:pt x="2106" y="4437"/>
                    <a:pt x="2332" y="4437"/>
                  </a:cubicBezTo>
                  <a:cubicBezTo>
                    <a:pt x="2582" y="4437"/>
                    <a:pt x="1680" y="3660"/>
                    <a:pt x="1304" y="2757"/>
                  </a:cubicBezTo>
                  <a:cubicBezTo>
                    <a:pt x="928" y="1830"/>
                    <a:pt x="602" y="552"/>
                    <a:pt x="477" y="301"/>
                  </a:cubicBezTo>
                  <a:cubicBezTo>
                    <a:pt x="352" y="51"/>
                    <a:pt x="252" y="1"/>
                    <a:pt x="252"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1248;p49">
              <a:extLst>
                <a:ext uri="{FF2B5EF4-FFF2-40B4-BE49-F238E27FC236}">
                  <a16:creationId xmlns:a16="http://schemas.microsoft.com/office/drawing/2014/main" id="{63A1F78D-7D72-B989-6494-FA3F1C8CD271}"/>
                </a:ext>
              </a:extLst>
            </p:cNvPr>
            <p:cNvSpPr/>
            <p:nvPr/>
          </p:nvSpPr>
          <p:spPr>
            <a:xfrm>
              <a:off x="2626700" y="1801400"/>
              <a:ext cx="42625" cy="23200"/>
            </a:xfrm>
            <a:custGeom>
              <a:avLst/>
              <a:gdLst/>
              <a:ahLst/>
              <a:cxnLst/>
              <a:rect l="l" t="t" r="r" b="b"/>
              <a:pathLst>
                <a:path w="1705" h="928" extrusionOk="0">
                  <a:moveTo>
                    <a:pt x="1" y="677"/>
                  </a:moveTo>
                  <a:cubicBezTo>
                    <a:pt x="1" y="677"/>
                    <a:pt x="76" y="552"/>
                    <a:pt x="101" y="452"/>
                  </a:cubicBezTo>
                  <a:cubicBezTo>
                    <a:pt x="101" y="352"/>
                    <a:pt x="101" y="276"/>
                    <a:pt x="126" y="226"/>
                  </a:cubicBezTo>
                  <a:cubicBezTo>
                    <a:pt x="151" y="201"/>
                    <a:pt x="301" y="251"/>
                    <a:pt x="452" y="326"/>
                  </a:cubicBezTo>
                  <a:cubicBezTo>
                    <a:pt x="627" y="427"/>
                    <a:pt x="778" y="427"/>
                    <a:pt x="1003" y="251"/>
                  </a:cubicBezTo>
                  <a:cubicBezTo>
                    <a:pt x="1204" y="76"/>
                    <a:pt x="1254" y="26"/>
                    <a:pt x="1379" y="26"/>
                  </a:cubicBezTo>
                  <a:cubicBezTo>
                    <a:pt x="1504" y="1"/>
                    <a:pt x="1705" y="201"/>
                    <a:pt x="1705" y="201"/>
                  </a:cubicBezTo>
                  <a:cubicBezTo>
                    <a:pt x="1705" y="201"/>
                    <a:pt x="1454" y="151"/>
                    <a:pt x="1379" y="301"/>
                  </a:cubicBezTo>
                  <a:cubicBezTo>
                    <a:pt x="1279" y="452"/>
                    <a:pt x="1179" y="753"/>
                    <a:pt x="878" y="853"/>
                  </a:cubicBezTo>
                  <a:cubicBezTo>
                    <a:pt x="552" y="928"/>
                    <a:pt x="1" y="677"/>
                    <a:pt x="1" y="67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1249;p49">
              <a:extLst>
                <a:ext uri="{FF2B5EF4-FFF2-40B4-BE49-F238E27FC236}">
                  <a16:creationId xmlns:a16="http://schemas.microsoft.com/office/drawing/2014/main" id="{31430005-BBDA-7158-504D-7917558F5DDD}"/>
                </a:ext>
              </a:extLst>
            </p:cNvPr>
            <p:cNvSpPr/>
            <p:nvPr/>
          </p:nvSpPr>
          <p:spPr>
            <a:xfrm>
              <a:off x="2626700" y="1800775"/>
              <a:ext cx="42625" cy="23825"/>
            </a:xfrm>
            <a:custGeom>
              <a:avLst/>
              <a:gdLst/>
              <a:ahLst/>
              <a:cxnLst/>
              <a:rect l="l" t="t" r="r" b="b"/>
              <a:pathLst>
                <a:path w="1705" h="953" extrusionOk="0">
                  <a:moveTo>
                    <a:pt x="1" y="702"/>
                  </a:moveTo>
                  <a:cubicBezTo>
                    <a:pt x="1" y="702"/>
                    <a:pt x="76" y="577"/>
                    <a:pt x="101" y="477"/>
                  </a:cubicBezTo>
                  <a:cubicBezTo>
                    <a:pt x="101" y="377"/>
                    <a:pt x="101" y="301"/>
                    <a:pt x="126" y="251"/>
                  </a:cubicBezTo>
                  <a:cubicBezTo>
                    <a:pt x="126" y="251"/>
                    <a:pt x="251" y="377"/>
                    <a:pt x="226" y="527"/>
                  </a:cubicBezTo>
                  <a:cubicBezTo>
                    <a:pt x="201" y="677"/>
                    <a:pt x="377" y="702"/>
                    <a:pt x="527" y="778"/>
                  </a:cubicBezTo>
                  <a:cubicBezTo>
                    <a:pt x="702" y="853"/>
                    <a:pt x="903" y="752"/>
                    <a:pt x="928" y="677"/>
                  </a:cubicBezTo>
                  <a:cubicBezTo>
                    <a:pt x="953" y="627"/>
                    <a:pt x="878" y="527"/>
                    <a:pt x="928" y="577"/>
                  </a:cubicBezTo>
                  <a:cubicBezTo>
                    <a:pt x="978" y="602"/>
                    <a:pt x="1028" y="652"/>
                    <a:pt x="1078" y="602"/>
                  </a:cubicBezTo>
                  <a:cubicBezTo>
                    <a:pt x="1128" y="527"/>
                    <a:pt x="1429" y="1"/>
                    <a:pt x="1705" y="226"/>
                  </a:cubicBezTo>
                  <a:cubicBezTo>
                    <a:pt x="1705" y="226"/>
                    <a:pt x="1454" y="176"/>
                    <a:pt x="1379" y="326"/>
                  </a:cubicBezTo>
                  <a:cubicBezTo>
                    <a:pt x="1279" y="477"/>
                    <a:pt x="1179" y="778"/>
                    <a:pt x="878" y="878"/>
                  </a:cubicBezTo>
                  <a:cubicBezTo>
                    <a:pt x="552" y="953"/>
                    <a:pt x="1" y="702"/>
                    <a:pt x="1" y="70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1250;p49">
              <a:extLst>
                <a:ext uri="{FF2B5EF4-FFF2-40B4-BE49-F238E27FC236}">
                  <a16:creationId xmlns:a16="http://schemas.microsoft.com/office/drawing/2014/main" id="{DE23F4D0-19C7-AA09-A287-9DC1C9DCC21C}"/>
                </a:ext>
              </a:extLst>
            </p:cNvPr>
            <p:cNvSpPr/>
            <p:nvPr/>
          </p:nvSpPr>
          <p:spPr>
            <a:xfrm>
              <a:off x="2631100" y="1789500"/>
              <a:ext cx="37600" cy="18200"/>
            </a:xfrm>
            <a:custGeom>
              <a:avLst/>
              <a:gdLst/>
              <a:ahLst/>
              <a:cxnLst/>
              <a:rect l="l" t="t" r="r" b="b"/>
              <a:pathLst>
                <a:path w="1504" h="728" extrusionOk="0">
                  <a:moveTo>
                    <a:pt x="0" y="502"/>
                  </a:moveTo>
                  <a:cubicBezTo>
                    <a:pt x="25" y="401"/>
                    <a:pt x="25" y="326"/>
                    <a:pt x="50" y="276"/>
                  </a:cubicBezTo>
                  <a:cubicBezTo>
                    <a:pt x="50" y="201"/>
                    <a:pt x="50" y="126"/>
                    <a:pt x="75" y="151"/>
                  </a:cubicBezTo>
                  <a:cubicBezTo>
                    <a:pt x="100" y="151"/>
                    <a:pt x="451" y="276"/>
                    <a:pt x="627" y="226"/>
                  </a:cubicBezTo>
                  <a:cubicBezTo>
                    <a:pt x="777" y="201"/>
                    <a:pt x="902" y="26"/>
                    <a:pt x="1103" y="26"/>
                  </a:cubicBezTo>
                  <a:cubicBezTo>
                    <a:pt x="1278" y="0"/>
                    <a:pt x="1504" y="276"/>
                    <a:pt x="1504" y="276"/>
                  </a:cubicBezTo>
                  <a:cubicBezTo>
                    <a:pt x="1504" y="276"/>
                    <a:pt x="1303" y="201"/>
                    <a:pt x="1128" y="276"/>
                  </a:cubicBezTo>
                  <a:cubicBezTo>
                    <a:pt x="927" y="376"/>
                    <a:pt x="802" y="677"/>
                    <a:pt x="627" y="702"/>
                  </a:cubicBezTo>
                  <a:cubicBezTo>
                    <a:pt x="426" y="727"/>
                    <a:pt x="25" y="577"/>
                    <a:pt x="25" y="57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1251;p49">
              <a:extLst>
                <a:ext uri="{FF2B5EF4-FFF2-40B4-BE49-F238E27FC236}">
                  <a16:creationId xmlns:a16="http://schemas.microsoft.com/office/drawing/2014/main" id="{D164FDC0-1395-E15B-9BC6-F85A0C6DF767}"/>
                </a:ext>
              </a:extLst>
            </p:cNvPr>
            <p:cNvSpPr/>
            <p:nvPr/>
          </p:nvSpPr>
          <p:spPr>
            <a:xfrm>
              <a:off x="2631100" y="1788250"/>
              <a:ext cx="37600" cy="19450"/>
            </a:xfrm>
            <a:custGeom>
              <a:avLst/>
              <a:gdLst/>
              <a:ahLst/>
              <a:cxnLst/>
              <a:rect l="l" t="t" r="r" b="b"/>
              <a:pathLst>
                <a:path w="1504" h="778" extrusionOk="0">
                  <a:moveTo>
                    <a:pt x="0" y="552"/>
                  </a:moveTo>
                  <a:cubicBezTo>
                    <a:pt x="25" y="451"/>
                    <a:pt x="25" y="376"/>
                    <a:pt x="50" y="326"/>
                  </a:cubicBezTo>
                  <a:cubicBezTo>
                    <a:pt x="50" y="276"/>
                    <a:pt x="50" y="226"/>
                    <a:pt x="50" y="201"/>
                  </a:cubicBezTo>
                  <a:lnTo>
                    <a:pt x="75" y="201"/>
                  </a:lnTo>
                  <a:cubicBezTo>
                    <a:pt x="75" y="201"/>
                    <a:pt x="25" y="376"/>
                    <a:pt x="75" y="477"/>
                  </a:cubicBezTo>
                  <a:cubicBezTo>
                    <a:pt x="125" y="577"/>
                    <a:pt x="276" y="652"/>
                    <a:pt x="401" y="677"/>
                  </a:cubicBezTo>
                  <a:cubicBezTo>
                    <a:pt x="501" y="677"/>
                    <a:pt x="602" y="652"/>
                    <a:pt x="602" y="627"/>
                  </a:cubicBezTo>
                  <a:cubicBezTo>
                    <a:pt x="627" y="602"/>
                    <a:pt x="602" y="426"/>
                    <a:pt x="627" y="451"/>
                  </a:cubicBezTo>
                  <a:cubicBezTo>
                    <a:pt x="652" y="477"/>
                    <a:pt x="677" y="602"/>
                    <a:pt x="727" y="552"/>
                  </a:cubicBezTo>
                  <a:cubicBezTo>
                    <a:pt x="777" y="527"/>
                    <a:pt x="1128" y="0"/>
                    <a:pt x="1504" y="326"/>
                  </a:cubicBezTo>
                  <a:cubicBezTo>
                    <a:pt x="1504" y="326"/>
                    <a:pt x="1303" y="251"/>
                    <a:pt x="1128" y="326"/>
                  </a:cubicBezTo>
                  <a:cubicBezTo>
                    <a:pt x="927" y="426"/>
                    <a:pt x="802" y="727"/>
                    <a:pt x="627" y="752"/>
                  </a:cubicBezTo>
                  <a:cubicBezTo>
                    <a:pt x="426" y="777"/>
                    <a:pt x="25" y="627"/>
                    <a:pt x="25" y="62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1252;p49">
              <a:extLst>
                <a:ext uri="{FF2B5EF4-FFF2-40B4-BE49-F238E27FC236}">
                  <a16:creationId xmlns:a16="http://schemas.microsoft.com/office/drawing/2014/main" id="{ECB93E34-322C-EF8C-ED62-2A808788ADFB}"/>
                </a:ext>
              </a:extLst>
            </p:cNvPr>
            <p:cNvSpPr/>
            <p:nvPr/>
          </p:nvSpPr>
          <p:spPr>
            <a:xfrm>
              <a:off x="2632975" y="1775725"/>
              <a:ext cx="35725" cy="16925"/>
            </a:xfrm>
            <a:custGeom>
              <a:avLst/>
              <a:gdLst/>
              <a:ahLst/>
              <a:cxnLst/>
              <a:rect l="l" t="t" r="r" b="b"/>
              <a:pathLst>
                <a:path w="1429" h="677" extrusionOk="0">
                  <a:moveTo>
                    <a:pt x="0" y="451"/>
                  </a:moveTo>
                  <a:cubicBezTo>
                    <a:pt x="25" y="376"/>
                    <a:pt x="25" y="301"/>
                    <a:pt x="25" y="226"/>
                  </a:cubicBezTo>
                  <a:cubicBezTo>
                    <a:pt x="25" y="176"/>
                    <a:pt x="25" y="100"/>
                    <a:pt x="50" y="125"/>
                  </a:cubicBezTo>
                  <a:cubicBezTo>
                    <a:pt x="75" y="125"/>
                    <a:pt x="426" y="251"/>
                    <a:pt x="577" y="201"/>
                  </a:cubicBezTo>
                  <a:cubicBezTo>
                    <a:pt x="727" y="176"/>
                    <a:pt x="852" y="25"/>
                    <a:pt x="1028" y="0"/>
                  </a:cubicBezTo>
                  <a:cubicBezTo>
                    <a:pt x="1228" y="0"/>
                    <a:pt x="1429" y="251"/>
                    <a:pt x="1429" y="251"/>
                  </a:cubicBezTo>
                  <a:cubicBezTo>
                    <a:pt x="1429" y="251"/>
                    <a:pt x="1228" y="176"/>
                    <a:pt x="1053" y="251"/>
                  </a:cubicBezTo>
                  <a:cubicBezTo>
                    <a:pt x="877" y="351"/>
                    <a:pt x="752" y="627"/>
                    <a:pt x="577" y="652"/>
                  </a:cubicBezTo>
                  <a:cubicBezTo>
                    <a:pt x="401" y="677"/>
                    <a:pt x="0" y="551"/>
                    <a:pt x="0" y="55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1253;p49">
              <a:extLst>
                <a:ext uri="{FF2B5EF4-FFF2-40B4-BE49-F238E27FC236}">
                  <a16:creationId xmlns:a16="http://schemas.microsoft.com/office/drawing/2014/main" id="{4E7C2C32-347D-BA24-83E5-C424953CEF59}"/>
                </a:ext>
              </a:extLst>
            </p:cNvPr>
            <p:cNvSpPr/>
            <p:nvPr/>
          </p:nvSpPr>
          <p:spPr>
            <a:xfrm>
              <a:off x="2632975" y="1778225"/>
              <a:ext cx="35100" cy="14425"/>
            </a:xfrm>
            <a:custGeom>
              <a:avLst/>
              <a:gdLst/>
              <a:ahLst/>
              <a:cxnLst/>
              <a:rect l="l" t="t" r="r" b="b"/>
              <a:pathLst>
                <a:path w="1404" h="577" extrusionOk="0">
                  <a:moveTo>
                    <a:pt x="0" y="351"/>
                  </a:moveTo>
                  <a:cubicBezTo>
                    <a:pt x="25" y="276"/>
                    <a:pt x="25" y="201"/>
                    <a:pt x="25" y="126"/>
                  </a:cubicBezTo>
                  <a:cubicBezTo>
                    <a:pt x="25" y="76"/>
                    <a:pt x="25" y="0"/>
                    <a:pt x="50" y="25"/>
                  </a:cubicBezTo>
                  <a:cubicBezTo>
                    <a:pt x="50" y="25"/>
                    <a:pt x="0" y="251"/>
                    <a:pt x="75" y="351"/>
                  </a:cubicBezTo>
                  <a:cubicBezTo>
                    <a:pt x="126" y="426"/>
                    <a:pt x="451" y="502"/>
                    <a:pt x="527" y="477"/>
                  </a:cubicBezTo>
                  <a:cubicBezTo>
                    <a:pt x="602" y="451"/>
                    <a:pt x="527" y="251"/>
                    <a:pt x="577" y="276"/>
                  </a:cubicBezTo>
                  <a:cubicBezTo>
                    <a:pt x="602" y="276"/>
                    <a:pt x="627" y="401"/>
                    <a:pt x="677" y="376"/>
                  </a:cubicBezTo>
                  <a:cubicBezTo>
                    <a:pt x="727" y="326"/>
                    <a:pt x="852" y="126"/>
                    <a:pt x="1053" y="76"/>
                  </a:cubicBezTo>
                  <a:cubicBezTo>
                    <a:pt x="1203" y="25"/>
                    <a:pt x="1329" y="76"/>
                    <a:pt x="1404" y="126"/>
                  </a:cubicBezTo>
                  <a:cubicBezTo>
                    <a:pt x="1329" y="126"/>
                    <a:pt x="1178" y="101"/>
                    <a:pt x="1053" y="151"/>
                  </a:cubicBezTo>
                  <a:cubicBezTo>
                    <a:pt x="877" y="251"/>
                    <a:pt x="752" y="527"/>
                    <a:pt x="577" y="552"/>
                  </a:cubicBezTo>
                  <a:cubicBezTo>
                    <a:pt x="401" y="577"/>
                    <a:pt x="0" y="451"/>
                    <a:pt x="0" y="45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1254;p49">
              <a:extLst>
                <a:ext uri="{FF2B5EF4-FFF2-40B4-BE49-F238E27FC236}">
                  <a16:creationId xmlns:a16="http://schemas.microsoft.com/office/drawing/2014/main" id="{C100ED85-11D8-8417-C0C8-B4B41CB86F52}"/>
                </a:ext>
              </a:extLst>
            </p:cNvPr>
            <p:cNvSpPr/>
            <p:nvPr/>
          </p:nvSpPr>
          <p:spPr>
            <a:xfrm>
              <a:off x="2570950" y="1771325"/>
              <a:ext cx="62675" cy="58300"/>
            </a:xfrm>
            <a:custGeom>
              <a:avLst/>
              <a:gdLst/>
              <a:ahLst/>
              <a:cxnLst/>
              <a:rect l="l" t="t" r="r" b="b"/>
              <a:pathLst>
                <a:path w="2507" h="2332" extrusionOk="0">
                  <a:moveTo>
                    <a:pt x="2080" y="151"/>
                  </a:moveTo>
                  <a:cubicBezTo>
                    <a:pt x="2080" y="151"/>
                    <a:pt x="1579" y="151"/>
                    <a:pt x="1278" y="101"/>
                  </a:cubicBezTo>
                  <a:cubicBezTo>
                    <a:pt x="1003" y="76"/>
                    <a:pt x="802" y="1"/>
                    <a:pt x="652" y="126"/>
                  </a:cubicBezTo>
                  <a:cubicBezTo>
                    <a:pt x="476" y="251"/>
                    <a:pt x="627" y="301"/>
                    <a:pt x="576" y="427"/>
                  </a:cubicBezTo>
                  <a:cubicBezTo>
                    <a:pt x="551" y="552"/>
                    <a:pt x="326" y="652"/>
                    <a:pt x="351" y="803"/>
                  </a:cubicBezTo>
                  <a:cubicBezTo>
                    <a:pt x="401" y="928"/>
                    <a:pt x="501" y="1028"/>
                    <a:pt x="351" y="1128"/>
                  </a:cubicBezTo>
                  <a:cubicBezTo>
                    <a:pt x="226" y="1229"/>
                    <a:pt x="75" y="1304"/>
                    <a:pt x="25" y="1479"/>
                  </a:cubicBezTo>
                  <a:cubicBezTo>
                    <a:pt x="0" y="1655"/>
                    <a:pt x="351" y="1730"/>
                    <a:pt x="652" y="1855"/>
                  </a:cubicBezTo>
                  <a:cubicBezTo>
                    <a:pt x="977" y="2006"/>
                    <a:pt x="1654" y="2331"/>
                    <a:pt x="1830" y="2181"/>
                  </a:cubicBezTo>
                  <a:cubicBezTo>
                    <a:pt x="2030" y="2006"/>
                    <a:pt x="1955" y="1605"/>
                    <a:pt x="2030" y="1504"/>
                  </a:cubicBezTo>
                  <a:cubicBezTo>
                    <a:pt x="2105" y="1404"/>
                    <a:pt x="1353" y="1279"/>
                    <a:pt x="1454" y="1204"/>
                  </a:cubicBezTo>
                  <a:cubicBezTo>
                    <a:pt x="1579" y="1154"/>
                    <a:pt x="1955" y="1304"/>
                    <a:pt x="2105" y="1154"/>
                  </a:cubicBezTo>
                  <a:cubicBezTo>
                    <a:pt x="2256" y="1028"/>
                    <a:pt x="2406" y="928"/>
                    <a:pt x="2281" y="853"/>
                  </a:cubicBezTo>
                  <a:cubicBezTo>
                    <a:pt x="2180" y="753"/>
                    <a:pt x="1654" y="652"/>
                    <a:pt x="1855" y="577"/>
                  </a:cubicBezTo>
                  <a:cubicBezTo>
                    <a:pt x="2055" y="477"/>
                    <a:pt x="2231" y="727"/>
                    <a:pt x="2356" y="552"/>
                  </a:cubicBezTo>
                  <a:cubicBezTo>
                    <a:pt x="2506" y="377"/>
                    <a:pt x="2331" y="101"/>
                    <a:pt x="2080" y="1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1255;p49">
              <a:extLst>
                <a:ext uri="{FF2B5EF4-FFF2-40B4-BE49-F238E27FC236}">
                  <a16:creationId xmlns:a16="http://schemas.microsoft.com/office/drawing/2014/main" id="{4A32502F-359B-A031-E81E-64F6D680F64F}"/>
                </a:ext>
              </a:extLst>
            </p:cNvPr>
            <p:cNvSpPr/>
            <p:nvPr/>
          </p:nvSpPr>
          <p:spPr>
            <a:xfrm>
              <a:off x="2570950" y="1772575"/>
              <a:ext cx="60175" cy="57050"/>
            </a:xfrm>
            <a:custGeom>
              <a:avLst/>
              <a:gdLst/>
              <a:ahLst/>
              <a:cxnLst/>
              <a:rect l="l" t="t" r="r" b="b"/>
              <a:pathLst>
                <a:path w="2407" h="2282" extrusionOk="0">
                  <a:moveTo>
                    <a:pt x="952" y="1"/>
                  </a:moveTo>
                  <a:cubicBezTo>
                    <a:pt x="852" y="1"/>
                    <a:pt x="752" y="1"/>
                    <a:pt x="652" y="76"/>
                  </a:cubicBezTo>
                  <a:cubicBezTo>
                    <a:pt x="476" y="201"/>
                    <a:pt x="627" y="251"/>
                    <a:pt x="576" y="377"/>
                  </a:cubicBezTo>
                  <a:cubicBezTo>
                    <a:pt x="551" y="502"/>
                    <a:pt x="326" y="602"/>
                    <a:pt x="351" y="753"/>
                  </a:cubicBezTo>
                  <a:cubicBezTo>
                    <a:pt x="401" y="878"/>
                    <a:pt x="501" y="978"/>
                    <a:pt x="351" y="1078"/>
                  </a:cubicBezTo>
                  <a:cubicBezTo>
                    <a:pt x="226" y="1179"/>
                    <a:pt x="75" y="1254"/>
                    <a:pt x="25" y="1429"/>
                  </a:cubicBezTo>
                  <a:cubicBezTo>
                    <a:pt x="0" y="1605"/>
                    <a:pt x="351" y="1680"/>
                    <a:pt x="652" y="1805"/>
                  </a:cubicBezTo>
                  <a:cubicBezTo>
                    <a:pt x="977" y="1956"/>
                    <a:pt x="1654" y="2281"/>
                    <a:pt x="1830" y="2131"/>
                  </a:cubicBezTo>
                  <a:cubicBezTo>
                    <a:pt x="2030" y="1956"/>
                    <a:pt x="1955" y="1555"/>
                    <a:pt x="2030" y="1454"/>
                  </a:cubicBezTo>
                  <a:cubicBezTo>
                    <a:pt x="2105" y="1354"/>
                    <a:pt x="1353" y="1229"/>
                    <a:pt x="1454" y="1154"/>
                  </a:cubicBezTo>
                  <a:cubicBezTo>
                    <a:pt x="1579" y="1104"/>
                    <a:pt x="1955" y="1254"/>
                    <a:pt x="2105" y="1104"/>
                  </a:cubicBezTo>
                  <a:cubicBezTo>
                    <a:pt x="2256" y="978"/>
                    <a:pt x="2406" y="878"/>
                    <a:pt x="2281" y="803"/>
                  </a:cubicBezTo>
                  <a:cubicBezTo>
                    <a:pt x="2180" y="703"/>
                    <a:pt x="1654" y="602"/>
                    <a:pt x="1855" y="527"/>
                  </a:cubicBezTo>
                  <a:cubicBezTo>
                    <a:pt x="2055" y="427"/>
                    <a:pt x="2231" y="677"/>
                    <a:pt x="2356" y="502"/>
                  </a:cubicBezTo>
                  <a:cubicBezTo>
                    <a:pt x="2381" y="477"/>
                    <a:pt x="2381" y="477"/>
                    <a:pt x="2381" y="477"/>
                  </a:cubicBezTo>
                  <a:cubicBezTo>
                    <a:pt x="2231" y="502"/>
                    <a:pt x="1880" y="427"/>
                    <a:pt x="1754" y="502"/>
                  </a:cubicBezTo>
                  <a:cubicBezTo>
                    <a:pt x="1579" y="602"/>
                    <a:pt x="2030" y="728"/>
                    <a:pt x="2180" y="853"/>
                  </a:cubicBezTo>
                  <a:cubicBezTo>
                    <a:pt x="2331" y="978"/>
                    <a:pt x="2180" y="953"/>
                    <a:pt x="1905" y="1078"/>
                  </a:cubicBezTo>
                  <a:cubicBezTo>
                    <a:pt x="1629" y="1179"/>
                    <a:pt x="1479" y="1003"/>
                    <a:pt x="1353" y="1129"/>
                  </a:cubicBezTo>
                  <a:cubicBezTo>
                    <a:pt x="1228" y="1279"/>
                    <a:pt x="1830" y="1429"/>
                    <a:pt x="1905" y="1555"/>
                  </a:cubicBezTo>
                  <a:cubicBezTo>
                    <a:pt x="1980" y="1680"/>
                    <a:pt x="1704" y="1880"/>
                    <a:pt x="1378" y="1830"/>
                  </a:cubicBezTo>
                  <a:cubicBezTo>
                    <a:pt x="1053" y="1780"/>
                    <a:pt x="526" y="1580"/>
                    <a:pt x="401" y="1479"/>
                  </a:cubicBezTo>
                  <a:cubicBezTo>
                    <a:pt x="301" y="1379"/>
                    <a:pt x="301" y="1304"/>
                    <a:pt x="451" y="1204"/>
                  </a:cubicBezTo>
                  <a:cubicBezTo>
                    <a:pt x="602" y="1104"/>
                    <a:pt x="752" y="1229"/>
                    <a:pt x="827" y="1129"/>
                  </a:cubicBezTo>
                  <a:cubicBezTo>
                    <a:pt x="927" y="1028"/>
                    <a:pt x="551" y="1028"/>
                    <a:pt x="551" y="953"/>
                  </a:cubicBezTo>
                  <a:cubicBezTo>
                    <a:pt x="526" y="878"/>
                    <a:pt x="376" y="778"/>
                    <a:pt x="526" y="577"/>
                  </a:cubicBezTo>
                  <a:cubicBezTo>
                    <a:pt x="652" y="377"/>
                    <a:pt x="952" y="477"/>
                    <a:pt x="1028" y="377"/>
                  </a:cubicBezTo>
                  <a:cubicBezTo>
                    <a:pt x="1078" y="276"/>
                    <a:pt x="677" y="302"/>
                    <a:pt x="752" y="151"/>
                  </a:cubicBezTo>
                  <a:cubicBezTo>
                    <a:pt x="827" y="1"/>
                    <a:pt x="952" y="1"/>
                    <a:pt x="952"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1256;p49">
              <a:extLst>
                <a:ext uri="{FF2B5EF4-FFF2-40B4-BE49-F238E27FC236}">
                  <a16:creationId xmlns:a16="http://schemas.microsoft.com/office/drawing/2014/main" id="{7F085836-7800-8BE8-961F-2942B1ABE4CD}"/>
                </a:ext>
              </a:extLst>
            </p:cNvPr>
            <p:cNvSpPr/>
            <p:nvPr/>
          </p:nvSpPr>
          <p:spPr>
            <a:xfrm>
              <a:off x="2593500" y="1773825"/>
              <a:ext cx="35725" cy="8175"/>
            </a:xfrm>
            <a:custGeom>
              <a:avLst/>
              <a:gdLst/>
              <a:ahLst/>
              <a:cxnLst/>
              <a:rect l="l" t="t" r="r" b="b"/>
              <a:pathLst>
                <a:path w="1429" h="327" extrusionOk="0">
                  <a:moveTo>
                    <a:pt x="1128" y="126"/>
                  </a:moveTo>
                  <a:cubicBezTo>
                    <a:pt x="1078" y="126"/>
                    <a:pt x="627" y="126"/>
                    <a:pt x="451" y="126"/>
                  </a:cubicBezTo>
                  <a:cubicBezTo>
                    <a:pt x="276" y="126"/>
                    <a:pt x="0" y="1"/>
                    <a:pt x="0" y="101"/>
                  </a:cubicBezTo>
                  <a:cubicBezTo>
                    <a:pt x="25" y="226"/>
                    <a:pt x="276" y="327"/>
                    <a:pt x="502" y="327"/>
                  </a:cubicBezTo>
                  <a:cubicBezTo>
                    <a:pt x="752" y="327"/>
                    <a:pt x="1278" y="327"/>
                    <a:pt x="1354" y="277"/>
                  </a:cubicBezTo>
                  <a:cubicBezTo>
                    <a:pt x="1429" y="226"/>
                    <a:pt x="1278" y="126"/>
                    <a:pt x="1128" y="126"/>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1257;p49">
              <a:extLst>
                <a:ext uri="{FF2B5EF4-FFF2-40B4-BE49-F238E27FC236}">
                  <a16:creationId xmlns:a16="http://schemas.microsoft.com/office/drawing/2014/main" id="{F2470900-9DFF-9BDC-F901-B408D083E6CB}"/>
                </a:ext>
              </a:extLst>
            </p:cNvPr>
            <p:cNvSpPr/>
            <p:nvPr/>
          </p:nvSpPr>
          <p:spPr>
            <a:xfrm>
              <a:off x="2584100" y="1784475"/>
              <a:ext cx="38250" cy="11950"/>
            </a:xfrm>
            <a:custGeom>
              <a:avLst/>
              <a:gdLst/>
              <a:ahLst/>
              <a:cxnLst/>
              <a:rect l="l" t="t" r="r" b="b"/>
              <a:pathLst>
                <a:path w="1530" h="478" extrusionOk="0">
                  <a:moveTo>
                    <a:pt x="627" y="101"/>
                  </a:moveTo>
                  <a:cubicBezTo>
                    <a:pt x="502" y="101"/>
                    <a:pt x="151" y="1"/>
                    <a:pt x="76" y="151"/>
                  </a:cubicBezTo>
                  <a:cubicBezTo>
                    <a:pt x="0" y="302"/>
                    <a:pt x="226" y="377"/>
                    <a:pt x="477" y="377"/>
                  </a:cubicBezTo>
                  <a:cubicBezTo>
                    <a:pt x="752" y="377"/>
                    <a:pt x="1404" y="477"/>
                    <a:pt x="1454" y="427"/>
                  </a:cubicBezTo>
                  <a:cubicBezTo>
                    <a:pt x="1529" y="352"/>
                    <a:pt x="1103" y="176"/>
                    <a:pt x="627" y="10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1258;p49">
              <a:extLst>
                <a:ext uri="{FF2B5EF4-FFF2-40B4-BE49-F238E27FC236}">
                  <a16:creationId xmlns:a16="http://schemas.microsoft.com/office/drawing/2014/main" id="{D21A6609-FD96-BCE2-9D70-300E6C916738}"/>
                </a:ext>
              </a:extLst>
            </p:cNvPr>
            <p:cNvSpPr/>
            <p:nvPr/>
          </p:nvSpPr>
          <p:spPr>
            <a:xfrm>
              <a:off x="2581600" y="1804525"/>
              <a:ext cx="34475" cy="10700"/>
            </a:xfrm>
            <a:custGeom>
              <a:avLst/>
              <a:gdLst/>
              <a:ahLst/>
              <a:cxnLst/>
              <a:rect l="l" t="t" r="r" b="b"/>
              <a:pathLst>
                <a:path w="1379" h="428" extrusionOk="0">
                  <a:moveTo>
                    <a:pt x="301" y="1"/>
                  </a:moveTo>
                  <a:cubicBezTo>
                    <a:pt x="150" y="1"/>
                    <a:pt x="0" y="26"/>
                    <a:pt x="25" y="101"/>
                  </a:cubicBezTo>
                  <a:cubicBezTo>
                    <a:pt x="50" y="151"/>
                    <a:pt x="526" y="277"/>
                    <a:pt x="752" y="327"/>
                  </a:cubicBezTo>
                  <a:cubicBezTo>
                    <a:pt x="952" y="402"/>
                    <a:pt x="1253" y="427"/>
                    <a:pt x="1328" y="302"/>
                  </a:cubicBezTo>
                  <a:cubicBezTo>
                    <a:pt x="1379" y="201"/>
                    <a:pt x="752" y="1"/>
                    <a:pt x="301" y="1"/>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1259;p49">
              <a:extLst>
                <a:ext uri="{FF2B5EF4-FFF2-40B4-BE49-F238E27FC236}">
                  <a16:creationId xmlns:a16="http://schemas.microsoft.com/office/drawing/2014/main" id="{8E1D4A69-0B5B-D96F-B30D-831F677CB369}"/>
                </a:ext>
              </a:extLst>
            </p:cNvPr>
            <p:cNvSpPr/>
            <p:nvPr/>
          </p:nvSpPr>
          <p:spPr>
            <a:xfrm>
              <a:off x="2471325" y="1489375"/>
              <a:ext cx="75200" cy="159800"/>
            </a:xfrm>
            <a:custGeom>
              <a:avLst/>
              <a:gdLst/>
              <a:ahLst/>
              <a:cxnLst/>
              <a:rect l="l" t="t" r="r" b="b"/>
              <a:pathLst>
                <a:path w="3008" h="6392" extrusionOk="0">
                  <a:moveTo>
                    <a:pt x="175" y="4838"/>
                  </a:moveTo>
                  <a:cubicBezTo>
                    <a:pt x="175" y="4838"/>
                    <a:pt x="752" y="3559"/>
                    <a:pt x="677" y="2782"/>
                  </a:cubicBezTo>
                  <a:cubicBezTo>
                    <a:pt x="627" y="2030"/>
                    <a:pt x="551" y="1153"/>
                    <a:pt x="501" y="752"/>
                  </a:cubicBezTo>
                  <a:cubicBezTo>
                    <a:pt x="476" y="376"/>
                    <a:pt x="602" y="76"/>
                    <a:pt x="1303" y="25"/>
                  </a:cubicBezTo>
                  <a:cubicBezTo>
                    <a:pt x="2005" y="0"/>
                    <a:pt x="2607" y="401"/>
                    <a:pt x="2807" y="978"/>
                  </a:cubicBezTo>
                  <a:cubicBezTo>
                    <a:pt x="3008" y="1554"/>
                    <a:pt x="1955" y="2732"/>
                    <a:pt x="1704" y="3534"/>
                  </a:cubicBezTo>
                  <a:cubicBezTo>
                    <a:pt x="1429" y="4336"/>
                    <a:pt x="1504" y="5038"/>
                    <a:pt x="1579" y="5264"/>
                  </a:cubicBezTo>
                  <a:cubicBezTo>
                    <a:pt x="1654" y="5514"/>
                    <a:pt x="1855" y="5890"/>
                    <a:pt x="1278" y="6141"/>
                  </a:cubicBezTo>
                  <a:cubicBezTo>
                    <a:pt x="677" y="6391"/>
                    <a:pt x="125" y="6216"/>
                    <a:pt x="75" y="5790"/>
                  </a:cubicBezTo>
                  <a:cubicBezTo>
                    <a:pt x="0" y="5339"/>
                    <a:pt x="175" y="4838"/>
                    <a:pt x="175" y="483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1260;p49">
              <a:extLst>
                <a:ext uri="{FF2B5EF4-FFF2-40B4-BE49-F238E27FC236}">
                  <a16:creationId xmlns:a16="http://schemas.microsoft.com/office/drawing/2014/main" id="{66D0DD5B-8031-A38E-24B4-3D66A9DDDC89}"/>
                </a:ext>
              </a:extLst>
            </p:cNvPr>
            <p:cNvSpPr/>
            <p:nvPr/>
          </p:nvSpPr>
          <p:spPr>
            <a:xfrm>
              <a:off x="2473200" y="1489375"/>
              <a:ext cx="73325" cy="132850"/>
            </a:xfrm>
            <a:custGeom>
              <a:avLst/>
              <a:gdLst/>
              <a:ahLst/>
              <a:cxnLst/>
              <a:rect l="l" t="t" r="r" b="b"/>
              <a:pathLst>
                <a:path w="2933" h="5314" extrusionOk="0">
                  <a:moveTo>
                    <a:pt x="100" y="4838"/>
                  </a:moveTo>
                  <a:cubicBezTo>
                    <a:pt x="100" y="4838"/>
                    <a:pt x="677" y="3559"/>
                    <a:pt x="602" y="2782"/>
                  </a:cubicBezTo>
                  <a:cubicBezTo>
                    <a:pt x="552" y="2030"/>
                    <a:pt x="476" y="1153"/>
                    <a:pt x="426" y="752"/>
                  </a:cubicBezTo>
                  <a:cubicBezTo>
                    <a:pt x="401" y="376"/>
                    <a:pt x="527" y="76"/>
                    <a:pt x="1228" y="25"/>
                  </a:cubicBezTo>
                  <a:cubicBezTo>
                    <a:pt x="1930" y="0"/>
                    <a:pt x="2532" y="401"/>
                    <a:pt x="2732" y="978"/>
                  </a:cubicBezTo>
                  <a:cubicBezTo>
                    <a:pt x="2933" y="1554"/>
                    <a:pt x="1880" y="2732"/>
                    <a:pt x="1629" y="3534"/>
                  </a:cubicBezTo>
                  <a:cubicBezTo>
                    <a:pt x="1504" y="3910"/>
                    <a:pt x="1454" y="4286"/>
                    <a:pt x="1429" y="4587"/>
                  </a:cubicBezTo>
                  <a:lnTo>
                    <a:pt x="1429" y="4587"/>
                  </a:lnTo>
                  <a:cubicBezTo>
                    <a:pt x="1379" y="3885"/>
                    <a:pt x="2156" y="2081"/>
                    <a:pt x="2055" y="1454"/>
                  </a:cubicBezTo>
                  <a:cubicBezTo>
                    <a:pt x="1980" y="827"/>
                    <a:pt x="1253" y="652"/>
                    <a:pt x="877" y="1153"/>
                  </a:cubicBezTo>
                  <a:cubicBezTo>
                    <a:pt x="476" y="1680"/>
                    <a:pt x="852" y="2657"/>
                    <a:pt x="702" y="3635"/>
                  </a:cubicBezTo>
                  <a:cubicBezTo>
                    <a:pt x="552" y="4612"/>
                    <a:pt x="0" y="5314"/>
                    <a:pt x="0" y="5314"/>
                  </a:cubicBezTo>
                  <a:cubicBezTo>
                    <a:pt x="25" y="5038"/>
                    <a:pt x="100" y="4838"/>
                    <a:pt x="100" y="483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1261;p49">
              <a:extLst>
                <a:ext uri="{FF2B5EF4-FFF2-40B4-BE49-F238E27FC236}">
                  <a16:creationId xmlns:a16="http://schemas.microsoft.com/office/drawing/2014/main" id="{F3892EBC-E04E-4483-03D9-A8EABA917971}"/>
                </a:ext>
              </a:extLst>
            </p:cNvPr>
            <p:cNvSpPr/>
            <p:nvPr/>
          </p:nvSpPr>
          <p:spPr>
            <a:xfrm>
              <a:off x="2480075" y="1517575"/>
              <a:ext cx="38875" cy="117825"/>
            </a:xfrm>
            <a:custGeom>
              <a:avLst/>
              <a:gdLst/>
              <a:ahLst/>
              <a:cxnLst/>
              <a:rect l="l" t="t" r="r" b="b"/>
              <a:pathLst>
                <a:path w="1555" h="4713" extrusionOk="0">
                  <a:moveTo>
                    <a:pt x="226" y="4512"/>
                  </a:moveTo>
                  <a:cubicBezTo>
                    <a:pt x="352" y="4712"/>
                    <a:pt x="878" y="4687"/>
                    <a:pt x="903" y="4311"/>
                  </a:cubicBezTo>
                  <a:cubicBezTo>
                    <a:pt x="928" y="3935"/>
                    <a:pt x="853" y="3008"/>
                    <a:pt x="1054" y="2381"/>
                  </a:cubicBezTo>
                  <a:cubicBezTo>
                    <a:pt x="1229" y="1780"/>
                    <a:pt x="1555" y="1203"/>
                    <a:pt x="1404" y="752"/>
                  </a:cubicBezTo>
                  <a:cubicBezTo>
                    <a:pt x="1254" y="301"/>
                    <a:pt x="753" y="0"/>
                    <a:pt x="627" y="501"/>
                  </a:cubicBezTo>
                  <a:cubicBezTo>
                    <a:pt x="527" y="1028"/>
                    <a:pt x="678" y="1805"/>
                    <a:pt x="527" y="2882"/>
                  </a:cubicBezTo>
                  <a:cubicBezTo>
                    <a:pt x="377" y="3985"/>
                    <a:pt x="1" y="4386"/>
                    <a:pt x="226" y="4512"/>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1262;p49">
              <a:extLst>
                <a:ext uri="{FF2B5EF4-FFF2-40B4-BE49-F238E27FC236}">
                  <a16:creationId xmlns:a16="http://schemas.microsoft.com/office/drawing/2014/main" id="{93A829F7-544E-4D1D-1846-9B627C5E83B7}"/>
                </a:ext>
              </a:extLst>
            </p:cNvPr>
            <p:cNvSpPr/>
            <p:nvPr/>
          </p:nvSpPr>
          <p:spPr>
            <a:xfrm>
              <a:off x="2514550" y="1254400"/>
              <a:ext cx="74575" cy="97775"/>
            </a:xfrm>
            <a:custGeom>
              <a:avLst/>
              <a:gdLst/>
              <a:ahLst/>
              <a:cxnLst/>
              <a:rect l="l" t="t" r="r" b="b"/>
              <a:pathLst>
                <a:path w="2983" h="3911" extrusionOk="0">
                  <a:moveTo>
                    <a:pt x="527" y="527"/>
                  </a:moveTo>
                  <a:cubicBezTo>
                    <a:pt x="527" y="527"/>
                    <a:pt x="953" y="1680"/>
                    <a:pt x="1654" y="2257"/>
                  </a:cubicBezTo>
                  <a:cubicBezTo>
                    <a:pt x="2356" y="2808"/>
                    <a:pt x="2757" y="2833"/>
                    <a:pt x="2858" y="3159"/>
                  </a:cubicBezTo>
                  <a:cubicBezTo>
                    <a:pt x="2958" y="3460"/>
                    <a:pt x="2983" y="3785"/>
                    <a:pt x="2657" y="3610"/>
                  </a:cubicBezTo>
                  <a:cubicBezTo>
                    <a:pt x="2331" y="3434"/>
                    <a:pt x="2081" y="3084"/>
                    <a:pt x="1955" y="3259"/>
                  </a:cubicBezTo>
                  <a:cubicBezTo>
                    <a:pt x="1805" y="3460"/>
                    <a:pt x="1680" y="3911"/>
                    <a:pt x="1529" y="3735"/>
                  </a:cubicBezTo>
                  <a:cubicBezTo>
                    <a:pt x="1379" y="3535"/>
                    <a:pt x="1654" y="3334"/>
                    <a:pt x="1228" y="2507"/>
                  </a:cubicBezTo>
                  <a:cubicBezTo>
                    <a:pt x="802" y="1705"/>
                    <a:pt x="627" y="1605"/>
                    <a:pt x="301" y="1053"/>
                  </a:cubicBezTo>
                  <a:cubicBezTo>
                    <a:pt x="0" y="502"/>
                    <a:pt x="126" y="1"/>
                    <a:pt x="527" y="52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1263;p49">
              <a:extLst>
                <a:ext uri="{FF2B5EF4-FFF2-40B4-BE49-F238E27FC236}">
                  <a16:creationId xmlns:a16="http://schemas.microsoft.com/office/drawing/2014/main" id="{3DEDC011-F558-F2C8-8E71-464F8359B6E1}"/>
                </a:ext>
              </a:extLst>
            </p:cNvPr>
            <p:cNvSpPr/>
            <p:nvPr/>
          </p:nvSpPr>
          <p:spPr>
            <a:xfrm>
              <a:off x="2900500" y="1407300"/>
              <a:ext cx="79600" cy="30100"/>
            </a:xfrm>
            <a:custGeom>
              <a:avLst/>
              <a:gdLst/>
              <a:ahLst/>
              <a:cxnLst/>
              <a:rect l="l" t="t" r="r" b="b"/>
              <a:pathLst>
                <a:path w="3184" h="1204" extrusionOk="0">
                  <a:moveTo>
                    <a:pt x="1" y="451"/>
                  </a:moveTo>
                  <a:cubicBezTo>
                    <a:pt x="1" y="451"/>
                    <a:pt x="1079" y="301"/>
                    <a:pt x="1730" y="526"/>
                  </a:cubicBezTo>
                  <a:cubicBezTo>
                    <a:pt x="2357" y="777"/>
                    <a:pt x="2307" y="1153"/>
                    <a:pt x="2733" y="1178"/>
                  </a:cubicBezTo>
                  <a:cubicBezTo>
                    <a:pt x="3184" y="1203"/>
                    <a:pt x="3184" y="727"/>
                    <a:pt x="2858" y="501"/>
                  </a:cubicBezTo>
                  <a:cubicBezTo>
                    <a:pt x="2507" y="276"/>
                    <a:pt x="602" y="0"/>
                    <a:pt x="1" y="451"/>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1264;p49">
              <a:extLst>
                <a:ext uri="{FF2B5EF4-FFF2-40B4-BE49-F238E27FC236}">
                  <a16:creationId xmlns:a16="http://schemas.microsoft.com/office/drawing/2014/main" id="{EDE1475E-6D36-B793-D3C9-E532BF8723F9}"/>
                </a:ext>
              </a:extLst>
            </p:cNvPr>
            <p:cNvSpPr/>
            <p:nvPr/>
          </p:nvSpPr>
          <p:spPr>
            <a:xfrm>
              <a:off x="1515175" y="1305150"/>
              <a:ext cx="91500" cy="40125"/>
            </a:xfrm>
            <a:custGeom>
              <a:avLst/>
              <a:gdLst/>
              <a:ahLst/>
              <a:cxnLst/>
              <a:rect l="l" t="t" r="r" b="b"/>
              <a:pathLst>
                <a:path w="3660" h="1605" extrusionOk="0">
                  <a:moveTo>
                    <a:pt x="3634" y="1"/>
                  </a:moveTo>
                  <a:cubicBezTo>
                    <a:pt x="3634" y="1"/>
                    <a:pt x="401" y="1"/>
                    <a:pt x="201" y="252"/>
                  </a:cubicBezTo>
                  <a:cubicBezTo>
                    <a:pt x="0" y="502"/>
                    <a:pt x="1905" y="1605"/>
                    <a:pt x="2030" y="1455"/>
                  </a:cubicBezTo>
                  <a:cubicBezTo>
                    <a:pt x="2181" y="1304"/>
                    <a:pt x="1880" y="1003"/>
                    <a:pt x="2081" y="1003"/>
                  </a:cubicBezTo>
                  <a:cubicBezTo>
                    <a:pt x="2281" y="1029"/>
                    <a:pt x="2832" y="1154"/>
                    <a:pt x="3108" y="1029"/>
                  </a:cubicBezTo>
                  <a:cubicBezTo>
                    <a:pt x="3359" y="903"/>
                    <a:pt x="3659" y="678"/>
                    <a:pt x="3434" y="602"/>
                  </a:cubicBezTo>
                  <a:cubicBezTo>
                    <a:pt x="3208" y="527"/>
                    <a:pt x="2156" y="653"/>
                    <a:pt x="1830" y="452"/>
                  </a:cubicBezTo>
                  <a:cubicBezTo>
                    <a:pt x="1479" y="227"/>
                    <a:pt x="3459" y="201"/>
                    <a:pt x="36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1265;p49">
              <a:extLst>
                <a:ext uri="{FF2B5EF4-FFF2-40B4-BE49-F238E27FC236}">
                  <a16:creationId xmlns:a16="http://schemas.microsoft.com/office/drawing/2014/main" id="{915F4D20-D763-984F-1A84-7B6EBB9997A0}"/>
                </a:ext>
              </a:extLst>
            </p:cNvPr>
            <p:cNvSpPr/>
            <p:nvPr/>
          </p:nvSpPr>
          <p:spPr>
            <a:xfrm>
              <a:off x="1539600" y="1157300"/>
              <a:ext cx="196150" cy="75200"/>
            </a:xfrm>
            <a:custGeom>
              <a:avLst/>
              <a:gdLst/>
              <a:ahLst/>
              <a:cxnLst/>
              <a:rect l="l" t="t" r="r" b="b"/>
              <a:pathLst>
                <a:path w="7846" h="3008" extrusionOk="0">
                  <a:moveTo>
                    <a:pt x="527" y="2105"/>
                  </a:moveTo>
                  <a:cubicBezTo>
                    <a:pt x="527" y="2105"/>
                    <a:pt x="2281" y="1679"/>
                    <a:pt x="3510" y="1128"/>
                  </a:cubicBezTo>
                  <a:cubicBezTo>
                    <a:pt x="4763" y="577"/>
                    <a:pt x="6041" y="0"/>
                    <a:pt x="6818" y="75"/>
                  </a:cubicBezTo>
                  <a:cubicBezTo>
                    <a:pt x="7570" y="150"/>
                    <a:pt x="7845" y="1203"/>
                    <a:pt x="7394" y="1479"/>
                  </a:cubicBezTo>
                  <a:cubicBezTo>
                    <a:pt x="6943" y="1780"/>
                    <a:pt x="5715" y="1679"/>
                    <a:pt x="6016" y="1805"/>
                  </a:cubicBezTo>
                  <a:cubicBezTo>
                    <a:pt x="6292" y="1930"/>
                    <a:pt x="6793" y="2130"/>
                    <a:pt x="6392" y="2231"/>
                  </a:cubicBezTo>
                  <a:cubicBezTo>
                    <a:pt x="6016" y="2331"/>
                    <a:pt x="4713" y="2456"/>
                    <a:pt x="4487" y="2732"/>
                  </a:cubicBezTo>
                  <a:cubicBezTo>
                    <a:pt x="4261" y="3008"/>
                    <a:pt x="4161" y="3008"/>
                    <a:pt x="3033" y="2932"/>
                  </a:cubicBezTo>
                  <a:cubicBezTo>
                    <a:pt x="1880" y="2882"/>
                    <a:pt x="1" y="2256"/>
                    <a:pt x="527" y="21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1266;p49">
              <a:extLst>
                <a:ext uri="{FF2B5EF4-FFF2-40B4-BE49-F238E27FC236}">
                  <a16:creationId xmlns:a16="http://schemas.microsoft.com/office/drawing/2014/main" id="{53EA8008-6571-9216-62B5-B034052DC334}"/>
                </a:ext>
              </a:extLst>
            </p:cNvPr>
            <p:cNvSpPr/>
            <p:nvPr/>
          </p:nvSpPr>
          <p:spPr>
            <a:xfrm>
              <a:off x="1689975" y="986875"/>
              <a:ext cx="171725" cy="114675"/>
            </a:xfrm>
            <a:custGeom>
              <a:avLst/>
              <a:gdLst/>
              <a:ahLst/>
              <a:cxnLst/>
              <a:rect l="l" t="t" r="r" b="b"/>
              <a:pathLst>
                <a:path w="6869" h="4587" extrusionOk="0">
                  <a:moveTo>
                    <a:pt x="352" y="201"/>
                  </a:moveTo>
                  <a:cubicBezTo>
                    <a:pt x="1" y="526"/>
                    <a:pt x="277" y="752"/>
                    <a:pt x="1179" y="1880"/>
                  </a:cubicBezTo>
                  <a:cubicBezTo>
                    <a:pt x="2081" y="3008"/>
                    <a:pt x="2983" y="4587"/>
                    <a:pt x="3409" y="4411"/>
                  </a:cubicBezTo>
                  <a:cubicBezTo>
                    <a:pt x="3835" y="4236"/>
                    <a:pt x="3485" y="3208"/>
                    <a:pt x="4011" y="3208"/>
                  </a:cubicBezTo>
                  <a:cubicBezTo>
                    <a:pt x="4512" y="3208"/>
                    <a:pt x="5565" y="3384"/>
                    <a:pt x="6041" y="2932"/>
                  </a:cubicBezTo>
                  <a:cubicBezTo>
                    <a:pt x="6492" y="2481"/>
                    <a:pt x="6868" y="2231"/>
                    <a:pt x="6166" y="1905"/>
                  </a:cubicBezTo>
                  <a:cubicBezTo>
                    <a:pt x="5490" y="1579"/>
                    <a:pt x="3986" y="1178"/>
                    <a:pt x="2357" y="1003"/>
                  </a:cubicBezTo>
                  <a:cubicBezTo>
                    <a:pt x="728" y="827"/>
                    <a:pt x="502" y="0"/>
                    <a:pt x="352" y="20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1267;p49">
              <a:extLst>
                <a:ext uri="{FF2B5EF4-FFF2-40B4-BE49-F238E27FC236}">
                  <a16:creationId xmlns:a16="http://schemas.microsoft.com/office/drawing/2014/main" id="{D87B3EFD-14D2-1A5B-2E7A-DCC9B4EFE09E}"/>
                </a:ext>
              </a:extLst>
            </p:cNvPr>
            <p:cNvSpPr/>
            <p:nvPr/>
          </p:nvSpPr>
          <p:spPr>
            <a:xfrm>
              <a:off x="1861025" y="807675"/>
              <a:ext cx="260700" cy="179225"/>
            </a:xfrm>
            <a:custGeom>
              <a:avLst/>
              <a:gdLst/>
              <a:ahLst/>
              <a:cxnLst/>
              <a:rect l="l" t="t" r="r" b="b"/>
              <a:pathLst>
                <a:path w="10428" h="7169" extrusionOk="0">
                  <a:moveTo>
                    <a:pt x="477" y="2055"/>
                  </a:moveTo>
                  <a:cubicBezTo>
                    <a:pt x="477" y="2055"/>
                    <a:pt x="1" y="602"/>
                    <a:pt x="577" y="301"/>
                  </a:cubicBezTo>
                  <a:cubicBezTo>
                    <a:pt x="1154" y="25"/>
                    <a:pt x="4863" y="0"/>
                    <a:pt x="6793" y="627"/>
                  </a:cubicBezTo>
                  <a:cubicBezTo>
                    <a:pt x="8723" y="1253"/>
                    <a:pt x="9625" y="2206"/>
                    <a:pt x="10026" y="2807"/>
                  </a:cubicBezTo>
                  <a:cubicBezTo>
                    <a:pt x="10427" y="3434"/>
                    <a:pt x="8472" y="4511"/>
                    <a:pt x="7620" y="4787"/>
                  </a:cubicBezTo>
                  <a:cubicBezTo>
                    <a:pt x="6768" y="5038"/>
                    <a:pt x="4838" y="6617"/>
                    <a:pt x="4136" y="6892"/>
                  </a:cubicBezTo>
                  <a:cubicBezTo>
                    <a:pt x="3435" y="7168"/>
                    <a:pt x="2833" y="7168"/>
                    <a:pt x="2507" y="6441"/>
                  </a:cubicBezTo>
                  <a:cubicBezTo>
                    <a:pt x="2206" y="5689"/>
                    <a:pt x="1505" y="3509"/>
                    <a:pt x="477" y="2055"/>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1268;p49">
              <a:extLst>
                <a:ext uri="{FF2B5EF4-FFF2-40B4-BE49-F238E27FC236}">
                  <a16:creationId xmlns:a16="http://schemas.microsoft.com/office/drawing/2014/main" id="{EC064A5F-C36E-0160-0A3F-34885A02CDE4}"/>
                </a:ext>
              </a:extLst>
            </p:cNvPr>
            <p:cNvSpPr/>
            <p:nvPr/>
          </p:nvSpPr>
          <p:spPr>
            <a:xfrm>
              <a:off x="1861025" y="810800"/>
              <a:ext cx="260700" cy="176100"/>
            </a:xfrm>
            <a:custGeom>
              <a:avLst/>
              <a:gdLst/>
              <a:ahLst/>
              <a:cxnLst/>
              <a:rect l="l" t="t" r="r" b="b"/>
              <a:pathLst>
                <a:path w="10428" h="7044" extrusionOk="0">
                  <a:moveTo>
                    <a:pt x="477" y="1930"/>
                  </a:moveTo>
                  <a:cubicBezTo>
                    <a:pt x="477" y="1930"/>
                    <a:pt x="1" y="477"/>
                    <a:pt x="577" y="176"/>
                  </a:cubicBezTo>
                  <a:cubicBezTo>
                    <a:pt x="828" y="76"/>
                    <a:pt x="1630" y="0"/>
                    <a:pt x="2633" y="0"/>
                  </a:cubicBezTo>
                  <a:cubicBezTo>
                    <a:pt x="2181" y="51"/>
                    <a:pt x="1655" y="201"/>
                    <a:pt x="1204" y="577"/>
                  </a:cubicBezTo>
                  <a:cubicBezTo>
                    <a:pt x="176" y="1479"/>
                    <a:pt x="1630" y="1604"/>
                    <a:pt x="2482" y="3133"/>
                  </a:cubicBezTo>
                  <a:cubicBezTo>
                    <a:pt x="3334" y="4637"/>
                    <a:pt x="3209" y="5715"/>
                    <a:pt x="3836" y="5740"/>
                  </a:cubicBezTo>
                  <a:cubicBezTo>
                    <a:pt x="4437" y="5765"/>
                    <a:pt x="3685" y="3534"/>
                    <a:pt x="4462" y="3509"/>
                  </a:cubicBezTo>
                  <a:cubicBezTo>
                    <a:pt x="5239" y="3484"/>
                    <a:pt x="6016" y="4812"/>
                    <a:pt x="6492" y="4587"/>
                  </a:cubicBezTo>
                  <a:cubicBezTo>
                    <a:pt x="6943" y="4361"/>
                    <a:pt x="6918" y="3860"/>
                    <a:pt x="7119" y="3910"/>
                  </a:cubicBezTo>
                  <a:cubicBezTo>
                    <a:pt x="7294" y="3960"/>
                    <a:pt x="8272" y="3960"/>
                    <a:pt x="8522" y="3359"/>
                  </a:cubicBezTo>
                  <a:cubicBezTo>
                    <a:pt x="8798" y="2732"/>
                    <a:pt x="9575" y="1755"/>
                    <a:pt x="7019" y="577"/>
                  </a:cubicBezTo>
                  <a:cubicBezTo>
                    <a:pt x="8798" y="1203"/>
                    <a:pt x="9650" y="2106"/>
                    <a:pt x="10026" y="2682"/>
                  </a:cubicBezTo>
                  <a:cubicBezTo>
                    <a:pt x="10427" y="3309"/>
                    <a:pt x="8472" y="4386"/>
                    <a:pt x="7620" y="4662"/>
                  </a:cubicBezTo>
                  <a:cubicBezTo>
                    <a:pt x="6768" y="4913"/>
                    <a:pt x="4838" y="6492"/>
                    <a:pt x="4136" y="6767"/>
                  </a:cubicBezTo>
                  <a:cubicBezTo>
                    <a:pt x="3435" y="7043"/>
                    <a:pt x="2833" y="7043"/>
                    <a:pt x="2507" y="6316"/>
                  </a:cubicBezTo>
                  <a:cubicBezTo>
                    <a:pt x="2206" y="5564"/>
                    <a:pt x="1505" y="3384"/>
                    <a:pt x="477" y="193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1269;p49">
              <a:extLst>
                <a:ext uri="{FF2B5EF4-FFF2-40B4-BE49-F238E27FC236}">
                  <a16:creationId xmlns:a16="http://schemas.microsoft.com/office/drawing/2014/main" id="{3FC5E577-BFC6-CF72-CF26-7B1833FF7BE7}"/>
                </a:ext>
              </a:extLst>
            </p:cNvPr>
            <p:cNvSpPr/>
            <p:nvPr/>
          </p:nvSpPr>
          <p:spPr>
            <a:xfrm>
              <a:off x="1899250" y="811425"/>
              <a:ext cx="181725" cy="99650"/>
            </a:xfrm>
            <a:custGeom>
              <a:avLst/>
              <a:gdLst/>
              <a:ahLst/>
              <a:cxnLst/>
              <a:rect l="l" t="t" r="r" b="b"/>
              <a:pathLst>
                <a:path w="7269" h="3986" extrusionOk="0">
                  <a:moveTo>
                    <a:pt x="1906" y="3509"/>
                  </a:moveTo>
                  <a:cubicBezTo>
                    <a:pt x="1906" y="3509"/>
                    <a:pt x="1755" y="2732"/>
                    <a:pt x="1129" y="2081"/>
                  </a:cubicBezTo>
                  <a:cubicBezTo>
                    <a:pt x="502" y="1404"/>
                    <a:pt x="1" y="527"/>
                    <a:pt x="1078" y="251"/>
                  </a:cubicBezTo>
                  <a:cubicBezTo>
                    <a:pt x="2156" y="0"/>
                    <a:pt x="5239" y="727"/>
                    <a:pt x="6266" y="1705"/>
                  </a:cubicBezTo>
                  <a:cubicBezTo>
                    <a:pt x="7269" y="2682"/>
                    <a:pt x="6768" y="3309"/>
                    <a:pt x="6091" y="2983"/>
                  </a:cubicBezTo>
                  <a:cubicBezTo>
                    <a:pt x="5439" y="2657"/>
                    <a:pt x="4738" y="2031"/>
                    <a:pt x="4763" y="2632"/>
                  </a:cubicBezTo>
                  <a:cubicBezTo>
                    <a:pt x="4813" y="3259"/>
                    <a:pt x="5790" y="3835"/>
                    <a:pt x="4738" y="3635"/>
                  </a:cubicBezTo>
                  <a:cubicBezTo>
                    <a:pt x="3685" y="3434"/>
                    <a:pt x="3359" y="2131"/>
                    <a:pt x="2532" y="2507"/>
                  </a:cubicBezTo>
                  <a:cubicBezTo>
                    <a:pt x="1680" y="2908"/>
                    <a:pt x="2081" y="3985"/>
                    <a:pt x="1906" y="350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1270;p49">
              <a:extLst>
                <a:ext uri="{FF2B5EF4-FFF2-40B4-BE49-F238E27FC236}">
                  <a16:creationId xmlns:a16="http://schemas.microsoft.com/office/drawing/2014/main" id="{D21A65AF-7B9C-9465-9639-88915D046755}"/>
                </a:ext>
              </a:extLst>
            </p:cNvPr>
            <p:cNvSpPr/>
            <p:nvPr/>
          </p:nvSpPr>
          <p:spPr>
            <a:xfrm>
              <a:off x="2162425" y="758175"/>
              <a:ext cx="181100" cy="203025"/>
            </a:xfrm>
            <a:custGeom>
              <a:avLst/>
              <a:gdLst/>
              <a:ahLst/>
              <a:cxnLst/>
              <a:rect l="l" t="t" r="r" b="b"/>
              <a:pathLst>
                <a:path w="7244" h="8121" extrusionOk="0">
                  <a:moveTo>
                    <a:pt x="877" y="7444"/>
                  </a:moveTo>
                  <a:cubicBezTo>
                    <a:pt x="877" y="7444"/>
                    <a:pt x="2356" y="7644"/>
                    <a:pt x="3359" y="7795"/>
                  </a:cubicBezTo>
                  <a:cubicBezTo>
                    <a:pt x="4336" y="7945"/>
                    <a:pt x="6441" y="8120"/>
                    <a:pt x="6842" y="7795"/>
                  </a:cubicBezTo>
                  <a:cubicBezTo>
                    <a:pt x="7243" y="7444"/>
                    <a:pt x="6993" y="6216"/>
                    <a:pt x="6341" y="4887"/>
                  </a:cubicBezTo>
                  <a:cubicBezTo>
                    <a:pt x="5689" y="3534"/>
                    <a:pt x="2181" y="727"/>
                    <a:pt x="1103" y="376"/>
                  </a:cubicBezTo>
                  <a:cubicBezTo>
                    <a:pt x="0" y="0"/>
                    <a:pt x="451" y="1654"/>
                    <a:pt x="351" y="3183"/>
                  </a:cubicBezTo>
                  <a:cubicBezTo>
                    <a:pt x="251" y="4712"/>
                    <a:pt x="351" y="7344"/>
                    <a:pt x="877" y="7444"/>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1271;p49">
              <a:extLst>
                <a:ext uri="{FF2B5EF4-FFF2-40B4-BE49-F238E27FC236}">
                  <a16:creationId xmlns:a16="http://schemas.microsoft.com/office/drawing/2014/main" id="{67091C29-1A63-95F7-3D41-08A66D7ACB0D}"/>
                </a:ext>
              </a:extLst>
            </p:cNvPr>
            <p:cNvSpPr/>
            <p:nvPr/>
          </p:nvSpPr>
          <p:spPr>
            <a:xfrm>
              <a:off x="2162425" y="758175"/>
              <a:ext cx="178575" cy="203025"/>
            </a:xfrm>
            <a:custGeom>
              <a:avLst/>
              <a:gdLst/>
              <a:ahLst/>
              <a:cxnLst/>
              <a:rect l="l" t="t" r="r" b="b"/>
              <a:pathLst>
                <a:path w="7143" h="8121" extrusionOk="0">
                  <a:moveTo>
                    <a:pt x="877" y="7444"/>
                  </a:moveTo>
                  <a:cubicBezTo>
                    <a:pt x="877" y="7444"/>
                    <a:pt x="2356" y="7644"/>
                    <a:pt x="3359" y="7795"/>
                  </a:cubicBezTo>
                  <a:cubicBezTo>
                    <a:pt x="4336" y="7945"/>
                    <a:pt x="6441" y="8120"/>
                    <a:pt x="6842" y="7795"/>
                  </a:cubicBezTo>
                  <a:cubicBezTo>
                    <a:pt x="7143" y="7544"/>
                    <a:pt x="7093" y="6842"/>
                    <a:pt x="6792" y="5965"/>
                  </a:cubicBezTo>
                  <a:cubicBezTo>
                    <a:pt x="6717" y="7419"/>
                    <a:pt x="6090" y="7143"/>
                    <a:pt x="5188" y="7168"/>
                  </a:cubicBezTo>
                  <a:cubicBezTo>
                    <a:pt x="4286" y="7193"/>
                    <a:pt x="3935" y="6617"/>
                    <a:pt x="3384" y="6191"/>
                  </a:cubicBezTo>
                  <a:cubicBezTo>
                    <a:pt x="2807" y="5790"/>
                    <a:pt x="2506" y="6817"/>
                    <a:pt x="1780" y="6617"/>
                  </a:cubicBezTo>
                  <a:cubicBezTo>
                    <a:pt x="1053" y="6391"/>
                    <a:pt x="1554" y="5990"/>
                    <a:pt x="1504" y="4261"/>
                  </a:cubicBezTo>
                  <a:cubicBezTo>
                    <a:pt x="1454" y="2506"/>
                    <a:pt x="351" y="1303"/>
                    <a:pt x="1855" y="1328"/>
                  </a:cubicBezTo>
                  <a:cubicBezTo>
                    <a:pt x="3333" y="1354"/>
                    <a:pt x="6191" y="4662"/>
                    <a:pt x="6241" y="4712"/>
                  </a:cubicBezTo>
                  <a:cubicBezTo>
                    <a:pt x="5414" y="3333"/>
                    <a:pt x="2156" y="727"/>
                    <a:pt x="1103" y="376"/>
                  </a:cubicBezTo>
                  <a:cubicBezTo>
                    <a:pt x="0" y="0"/>
                    <a:pt x="451" y="1654"/>
                    <a:pt x="351" y="3183"/>
                  </a:cubicBezTo>
                  <a:cubicBezTo>
                    <a:pt x="251" y="4712"/>
                    <a:pt x="351" y="7344"/>
                    <a:pt x="877" y="7444"/>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1272;p49">
              <a:extLst>
                <a:ext uri="{FF2B5EF4-FFF2-40B4-BE49-F238E27FC236}">
                  <a16:creationId xmlns:a16="http://schemas.microsoft.com/office/drawing/2014/main" id="{BBBE443E-C818-1438-C6CF-C267EB772851}"/>
                </a:ext>
              </a:extLst>
            </p:cNvPr>
            <p:cNvSpPr/>
            <p:nvPr/>
          </p:nvSpPr>
          <p:spPr>
            <a:xfrm>
              <a:off x="2202525" y="801400"/>
              <a:ext cx="122825" cy="127850"/>
            </a:xfrm>
            <a:custGeom>
              <a:avLst/>
              <a:gdLst/>
              <a:ahLst/>
              <a:cxnLst/>
              <a:rect l="l" t="t" r="r" b="b"/>
              <a:pathLst>
                <a:path w="4913" h="5114" extrusionOk="0">
                  <a:moveTo>
                    <a:pt x="501" y="3484"/>
                  </a:moveTo>
                  <a:cubicBezTo>
                    <a:pt x="501" y="3484"/>
                    <a:pt x="777" y="2632"/>
                    <a:pt x="376" y="1680"/>
                  </a:cubicBezTo>
                  <a:cubicBezTo>
                    <a:pt x="0" y="727"/>
                    <a:pt x="201" y="0"/>
                    <a:pt x="652" y="0"/>
                  </a:cubicBezTo>
                  <a:cubicBezTo>
                    <a:pt x="1103" y="0"/>
                    <a:pt x="3409" y="1805"/>
                    <a:pt x="4161" y="3208"/>
                  </a:cubicBezTo>
                  <a:cubicBezTo>
                    <a:pt x="4912" y="4612"/>
                    <a:pt x="3409" y="5113"/>
                    <a:pt x="2782" y="4537"/>
                  </a:cubicBezTo>
                  <a:cubicBezTo>
                    <a:pt x="2156" y="3960"/>
                    <a:pt x="1980" y="2507"/>
                    <a:pt x="1579" y="3183"/>
                  </a:cubicBezTo>
                  <a:cubicBezTo>
                    <a:pt x="1153" y="3860"/>
                    <a:pt x="501" y="4186"/>
                    <a:pt x="501" y="34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1273;p49">
              <a:extLst>
                <a:ext uri="{FF2B5EF4-FFF2-40B4-BE49-F238E27FC236}">
                  <a16:creationId xmlns:a16="http://schemas.microsoft.com/office/drawing/2014/main" id="{BD402EE9-CAE0-2B94-E5A2-7DA522A83C96}"/>
                </a:ext>
              </a:extLst>
            </p:cNvPr>
            <p:cNvSpPr/>
            <p:nvPr/>
          </p:nvSpPr>
          <p:spPr>
            <a:xfrm>
              <a:off x="2421200" y="904775"/>
              <a:ext cx="99000" cy="178600"/>
            </a:xfrm>
            <a:custGeom>
              <a:avLst/>
              <a:gdLst/>
              <a:ahLst/>
              <a:cxnLst/>
              <a:rect l="l" t="t" r="r" b="b"/>
              <a:pathLst>
                <a:path w="3960" h="7144" extrusionOk="0">
                  <a:moveTo>
                    <a:pt x="1629" y="502"/>
                  </a:moveTo>
                  <a:cubicBezTo>
                    <a:pt x="1629" y="502"/>
                    <a:pt x="2857" y="3109"/>
                    <a:pt x="3133" y="3961"/>
                  </a:cubicBezTo>
                  <a:cubicBezTo>
                    <a:pt x="3383" y="4813"/>
                    <a:pt x="3960" y="6918"/>
                    <a:pt x="2907" y="7043"/>
                  </a:cubicBezTo>
                  <a:cubicBezTo>
                    <a:pt x="1880" y="7144"/>
                    <a:pt x="1654" y="6241"/>
                    <a:pt x="1679" y="5364"/>
                  </a:cubicBezTo>
                  <a:cubicBezTo>
                    <a:pt x="1704" y="4487"/>
                    <a:pt x="1729" y="3510"/>
                    <a:pt x="1178" y="3961"/>
                  </a:cubicBezTo>
                  <a:cubicBezTo>
                    <a:pt x="652" y="4387"/>
                    <a:pt x="0" y="4437"/>
                    <a:pt x="175" y="3986"/>
                  </a:cubicBezTo>
                  <a:cubicBezTo>
                    <a:pt x="351" y="3510"/>
                    <a:pt x="952" y="3033"/>
                    <a:pt x="1128" y="2156"/>
                  </a:cubicBezTo>
                  <a:cubicBezTo>
                    <a:pt x="1278" y="1279"/>
                    <a:pt x="1429" y="1"/>
                    <a:pt x="1629" y="5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1274;p49">
              <a:extLst>
                <a:ext uri="{FF2B5EF4-FFF2-40B4-BE49-F238E27FC236}">
                  <a16:creationId xmlns:a16="http://schemas.microsoft.com/office/drawing/2014/main" id="{062DC16E-33DE-8029-20E2-C022FDC666B6}"/>
                </a:ext>
              </a:extLst>
            </p:cNvPr>
            <p:cNvSpPr/>
            <p:nvPr/>
          </p:nvSpPr>
          <p:spPr>
            <a:xfrm>
              <a:off x="2572200" y="1118450"/>
              <a:ext cx="58925" cy="112175"/>
            </a:xfrm>
            <a:custGeom>
              <a:avLst/>
              <a:gdLst/>
              <a:ahLst/>
              <a:cxnLst/>
              <a:rect l="l" t="t" r="r" b="b"/>
              <a:pathLst>
                <a:path w="2357" h="4487" extrusionOk="0">
                  <a:moveTo>
                    <a:pt x="902" y="4311"/>
                  </a:moveTo>
                  <a:cubicBezTo>
                    <a:pt x="1153" y="4486"/>
                    <a:pt x="1805" y="4361"/>
                    <a:pt x="2055" y="3609"/>
                  </a:cubicBezTo>
                  <a:cubicBezTo>
                    <a:pt x="2281" y="2832"/>
                    <a:pt x="2356" y="476"/>
                    <a:pt x="2030" y="251"/>
                  </a:cubicBezTo>
                  <a:cubicBezTo>
                    <a:pt x="1704" y="0"/>
                    <a:pt x="1203" y="251"/>
                    <a:pt x="852" y="928"/>
                  </a:cubicBezTo>
                  <a:cubicBezTo>
                    <a:pt x="501" y="1604"/>
                    <a:pt x="0" y="1830"/>
                    <a:pt x="25" y="2030"/>
                  </a:cubicBezTo>
                  <a:cubicBezTo>
                    <a:pt x="50" y="2256"/>
                    <a:pt x="602" y="2256"/>
                    <a:pt x="802" y="2632"/>
                  </a:cubicBezTo>
                  <a:cubicBezTo>
                    <a:pt x="978" y="3008"/>
                    <a:pt x="501" y="4010"/>
                    <a:pt x="902" y="431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1275;p49">
              <a:extLst>
                <a:ext uri="{FF2B5EF4-FFF2-40B4-BE49-F238E27FC236}">
                  <a16:creationId xmlns:a16="http://schemas.microsoft.com/office/drawing/2014/main" id="{BB6C580D-FB0D-45AD-495B-F70D83925086}"/>
                </a:ext>
              </a:extLst>
            </p:cNvPr>
            <p:cNvSpPr/>
            <p:nvPr/>
          </p:nvSpPr>
          <p:spPr>
            <a:xfrm>
              <a:off x="1307150" y="1256300"/>
              <a:ext cx="137875" cy="226200"/>
            </a:xfrm>
            <a:custGeom>
              <a:avLst/>
              <a:gdLst/>
              <a:ahLst/>
              <a:cxnLst/>
              <a:rect l="l" t="t" r="r" b="b"/>
              <a:pathLst>
                <a:path w="5515" h="9048" extrusionOk="0">
                  <a:moveTo>
                    <a:pt x="1955" y="6967"/>
                  </a:moveTo>
                  <a:cubicBezTo>
                    <a:pt x="1454" y="6115"/>
                    <a:pt x="1529" y="6291"/>
                    <a:pt x="1003" y="5363"/>
                  </a:cubicBezTo>
                  <a:cubicBezTo>
                    <a:pt x="477" y="4411"/>
                    <a:pt x="752" y="4386"/>
                    <a:pt x="376" y="3333"/>
                  </a:cubicBezTo>
                  <a:cubicBezTo>
                    <a:pt x="1" y="2281"/>
                    <a:pt x="76" y="2281"/>
                    <a:pt x="452" y="1454"/>
                  </a:cubicBezTo>
                  <a:cubicBezTo>
                    <a:pt x="828" y="627"/>
                    <a:pt x="1204" y="0"/>
                    <a:pt x="1755" y="526"/>
                  </a:cubicBezTo>
                  <a:cubicBezTo>
                    <a:pt x="2331" y="1053"/>
                    <a:pt x="2883" y="702"/>
                    <a:pt x="3334" y="2231"/>
                  </a:cubicBezTo>
                  <a:cubicBezTo>
                    <a:pt x="3785" y="3785"/>
                    <a:pt x="4612" y="4561"/>
                    <a:pt x="4863" y="5539"/>
                  </a:cubicBezTo>
                  <a:cubicBezTo>
                    <a:pt x="5138" y="6516"/>
                    <a:pt x="5514" y="7569"/>
                    <a:pt x="4838" y="7920"/>
                  </a:cubicBezTo>
                  <a:cubicBezTo>
                    <a:pt x="4161" y="8246"/>
                    <a:pt x="3158" y="9048"/>
                    <a:pt x="2958" y="8521"/>
                  </a:cubicBezTo>
                  <a:cubicBezTo>
                    <a:pt x="2782" y="7995"/>
                    <a:pt x="1955" y="6967"/>
                    <a:pt x="1955" y="6967"/>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1276;p49">
              <a:extLst>
                <a:ext uri="{FF2B5EF4-FFF2-40B4-BE49-F238E27FC236}">
                  <a16:creationId xmlns:a16="http://schemas.microsoft.com/office/drawing/2014/main" id="{A6EA4214-ED51-0DBD-CB6F-B34938AF0D83}"/>
                </a:ext>
              </a:extLst>
            </p:cNvPr>
            <p:cNvSpPr/>
            <p:nvPr/>
          </p:nvSpPr>
          <p:spPr>
            <a:xfrm>
              <a:off x="2731975" y="975575"/>
              <a:ext cx="112800" cy="199275"/>
            </a:xfrm>
            <a:custGeom>
              <a:avLst/>
              <a:gdLst/>
              <a:ahLst/>
              <a:cxnLst/>
              <a:rect l="l" t="t" r="r" b="b"/>
              <a:pathLst>
                <a:path w="4512" h="7971" extrusionOk="0">
                  <a:moveTo>
                    <a:pt x="3409" y="4237"/>
                  </a:moveTo>
                  <a:cubicBezTo>
                    <a:pt x="3734" y="3610"/>
                    <a:pt x="4085" y="3735"/>
                    <a:pt x="4060" y="2858"/>
                  </a:cubicBezTo>
                  <a:cubicBezTo>
                    <a:pt x="4010" y="1956"/>
                    <a:pt x="4511" y="1480"/>
                    <a:pt x="3835" y="1003"/>
                  </a:cubicBezTo>
                  <a:cubicBezTo>
                    <a:pt x="3133" y="527"/>
                    <a:pt x="1454" y="1"/>
                    <a:pt x="1053" y="602"/>
                  </a:cubicBezTo>
                  <a:cubicBezTo>
                    <a:pt x="627" y="1179"/>
                    <a:pt x="1328" y="2858"/>
                    <a:pt x="852" y="3911"/>
                  </a:cubicBezTo>
                  <a:cubicBezTo>
                    <a:pt x="376" y="4988"/>
                    <a:pt x="0" y="5665"/>
                    <a:pt x="226" y="6492"/>
                  </a:cubicBezTo>
                  <a:cubicBezTo>
                    <a:pt x="451" y="7319"/>
                    <a:pt x="702" y="7971"/>
                    <a:pt x="1554" y="7871"/>
                  </a:cubicBezTo>
                  <a:cubicBezTo>
                    <a:pt x="2406" y="7745"/>
                    <a:pt x="3709" y="7670"/>
                    <a:pt x="3409" y="6768"/>
                  </a:cubicBezTo>
                  <a:cubicBezTo>
                    <a:pt x="3108" y="5866"/>
                    <a:pt x="3083" y="4963"/>
                    <a:pt x="3409" y="4237"/>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1277;p49">
              <a:extLst>
                <a:ext uri="{FF2B5EF4-FFF2-40B4-BE49-F238E27FC236}">
                  <a16:creationId xmlns:a16="http://schemas.microsoft.com/office/drawing/2014/main" id="{5796366A-F059-FFF6-5E65-60B8477E6EEF}"/>
                </a:ext>
              </a:extLst>
            </p:cNvPr>
            <p:cNvSpPr/>
            <p:nvPr/>
          </p:nvSpPr>
          <p:spPr>
            <a:xfrm>
              <a:off x="2594750" y="914175"/>
              <a:ext cx="125950" cy="113450"/>
            </a:xfrm>
            <a:custGeom>
              <a:avLst/>
              <a:gdLst/>
              <a:ahLst/>
              <a:cxnLst/>
              <a:rect l="l" t="t" r="r" b="b"/>
              <a:pathLst>
                <a:path w="5038" h="4538" extrusionOk="0">
                  <a:moveTo>
                    <a:pt x="4361" y="1805"/>
                  </a:moveTo>
                  <a:cubicBezTo>
                    <a:pt x="4712" y="1129"/>
                    <a:pt x="5038" y="527"/>
                    <a:pt x="4161" y="527"/>
                  </a:cubicBezTo>
                  <a:cubicBezTo>
                    <a:pt x="3284" y="527"/>
                    <a:pt x="3133" y="577"/>
                    <a:pt x="2482" y="452"/>
                  </a:cubicBezTo>
                  <a:cubicBezTo>
                    <a:pt x="1830" y="302"/>
                    <a:pt x="1454" y="1"/>
                    <a:pt x="827" y="1078"/>
                  </a:cubicBezTo>
                  <a:cubicBezTo>
                    <a:pt x="201" y="2156"/>
                    <a:pt x="0" y="2983"/>
                    <a:pt x="777" y="3384"/>
                  </a:cubicBezTo>
                  <a:cubicBezTo>
                    <a:pt x="1579" y="3810"/>
                    <a:pt x="2156" y="4036"/>
                    <a:pt x="2582" y="4286"/>
                  </a:cubicBezTo>
                  <a:cubicBezTo>
                    <a:pt x="2983" y="4537"/>
                    <a:pt x="4035" y="4462"/>
                    <a:pt x="4086" y="3785"/>
                  </a:cubicBezTo>
                  <a:cubicBezTo>
                    <a:pt x="4161" y="3109"/>
                    <a:pt x="4061" y="2106"/>
                    <a:pt x="4361" y="1805"/>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1278;p49">
              <a:extLst>
                <a:ext uri="{FF2B5EF4-FFF2-40B4-BE49-F238E27FC236}">
                  <a16:creationId xmlns:a16="http://schemas.microsoft.com/office/drawing/2014/main" id="{7B09EC4A-E595-F40D-6C98-309D455810DF}"/>
                </a:ext>
              </a:extLst>
            </p:cNvPr>
            <p:cNvSpPr/>
            <p:nvPr/>
          </p:nvSpPr>
          <p:spPr>
            <a:xfrm>
              <a:off x="2294625" y="1864700"/>
              <a:ext cx="134725" cy="133475"/>
            </a:xfrm>
            <a:custGeom>
              <a:avLst/>
              <a:gdLst/>
              <a:ahLst/>
              <a:cxnLst/>
              <a:rect l="l" t="t" r="r" b="b"/>
              <a:pathLst>
                <a:path w="5389" h="5339" extrusionOk="0">
                  <a:moveTo>
                    <a:pt x="1955" y="2331"/>
                  </a:moveTo>
                  <a:cubicBezTo>
                    <a:pt x="2757" y="1855"/>
                    <a:pt x="2507" y="376"/>
                    <a:pt x="3434" y="201"/>
                  </a:cubicBezTo>
                  <a:cubicBezTo>
                    <a:pt x="4386" y="0"/>
                    <a:pt x="5389" y="677"/>
                    <a:pt x="5138" y="1805"/>
                  </a:cubicBezTo>
                  <a:cubicBezTo>
                    <a:pt x="4863" y="2932"/>
                    <a:pt x="4261" y="2857"/>
                    <a:pt x="3183" y="3534"/>
                  </a:cubicBezTo>
                  <a:cubicBezTo>
                    <a:pt x="2106" y="4211"/>
                    <a:pt x="1880" y="5338"/>
                    <a:pt x="928" y="4386"/>
                  </a:cubicBezTo>
                  <a:cubicBezTo>
                    <a:pt x="0" y="3459"/>
                    <a:pt x="176" y="2857"/>
                    <a:pt x="1955" y="233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1279;p49">
              <a:extLst>
                <a:ext uri="{FF2B5EF4-FFF2-40B4-BE49-F238E27FC236}">
                  <a16:creationId xmlns:a16="http://schemas.microsoft.com/office/drawing/2014/main" id="{B3D72D6B-B244-5E1E-982C-D774860E3B2C}"/>
                </a:ext>
              </a:extLst>
            </p:cNvPr>
            <p:cNvSpPr/>
            <p:nvPr/>
          </p:nvSpPr>
          <p:spPr>
            <a:xfrm>
              <a:off x="2446250" y="1877225"/>
              <a:ext cx="67700" cy="45750"/>
            </a:xfrm>
            <a:custGeom>
              <a:avLst/>
              <a:gdLst/>
              <a:ahLst/>
              <a:cxnLst/>
              <a:rect l="l" t="t" r="r" b="b"/>
              <a:pathLst>
                <a:path w="2708" h="1830" extrusionOk="0">
                  <a:moveTo>
                    <a:pt x="1655" y="552"/>
                  </a:moveTo>
                  <a:cubicBezTo>
                    <a:pt x="2482" y="852"/>
                    <a:pt x="2707" y="1228"/>
                    <a:pt x="1955" y="1529"/>
                  </a:cubicBezTo>
                  <a:cubicBezTo>
                    <a:pt x="1204" y="1830"/>
                    <a:pt x="1" y="0"/>
                    <a:pt x="1655" y="552"/>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1280;p49">
              <a:extLst>
                <a:ext uri="{FF2B5EF4-FFF2-40B4-BE49-F238E27FC236}">
                  <a16:creationId xmlns:a16="http://schemas.microsoft.com/office/drawing/2014/main" id="{D2A79715-E1A0-C783-4452-66AAE8F15787}"/>
                </a:ext>
              </a:extLst>
            </p:cNvPr>
            <p:cNvSpPr/>
            <p:nvPr/>
          </p:nvSpPr>
          <p:spPr>
            <a:xfrm>
              <a:off x="1618550" y="1695525"/>
              <a:ext cx="66450" cy="97125"/>
            </a:xfrm>
            <a:custGeom>
              <a:avLst/>
              <a:gdLst/>
              <a:ahLst/>
              <a:cxnLst/>
              <a:rect l="l" t="t" r="r" b="b"/>
              <a:pathLst>
                <a:path w="2658" h="3885" extrusionOk="0">
                  <a:moveTo>
                    <a:pt x="276" y="1805"/>
                  </a:moveTo>
                  <a:cubicBezTo>
                    <a:pt x="201" y="902"/>
                    <a:pt x="1" y="0"/>
                    <a:pt x="778" y="451"/>
                  </a:cubicBezTo>
                  <a:cubicBezTo>
                    <a:pt x="1580" y="902"/>
                    <a:pt x="2657" y="1404"/>
                    <a:pt x="2582" y="2105"/>
                  </a:cubicBezTo>
                  <a:cubicBezTo>
                    <a:pt x="2507" y="2832"/>
                    <a:pt x="2281" y="3885"/>
                    <a:pt x="1504" y="3534"/>
                  </a:cubicBezTo>
                  <a:cubicBezTo>
                    <a:pt x="728" y="3208"/>
                    <a:pt x="853" y="2682"/>
                    <a:pt x="276" y="1805"/>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1281;p49">
              <a:extLst>
                <a:ext uri="{FF2B5EF4-FFF2-40B4-BE49-F238E27FC236}">
                  <a16:creationId xmlns:a16="http://schemas.microsoft.com/office/drawing/2014/main" id="{DF0C7058-25D1-BD9C-2A13-5FB18215B9B1}"/>
                </a:ext>
              </a:extLst>
            </p:cNvPr>
            <p:cNvSpPr/>
            <p:nvPr/>
          </p:nvSpPr>
          <p:spPr>
            <a:xfrm>
              <a:off x="1731325" y="1790750"/>
              <a:ext cx="42025" cy="28225"/>
            </a:xfrm>
            <a:custGeom>
              <a:avLst/>
              <a:gdLst/>
              <a:ahLst/>
              <a:cxnLst/>
              <a:rect l="l" t="t" r="r" b="b"/>
              <a:pathLst>
                <a:path w="1681" h="1129" extrusionOk="0">
                  <a:moveTo>
                    <a:pt x="928" y="1128"/>
                  </a:moveTo>
                  <a:cubicBezTo>
                    <a:pt x="1455" y="853"/>
                    <a:pt x="1680" y="677"/>
                    <a:pt x="1204" y="326"/>
                  </a:cubicBezTo>
                  <a:cubicBezTo>
                    <a:pt x="703" y="1"/>
                    <a:pt x="1" y="1078"/>
                    <a:pt x="928" y="1128"/>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1282;p49">
              <a:extLst>
                <a:ext uri="{FF2B5EF4-FFF2-40B4-BE49-F238E27FC236}">
                  <a16:creationId xmlns:a16="http://schemas.microsoft.com/office/drawing/2014/main" id="{9B9ED677-875B-6389-CED1-5E2210D8016B}"/>
                </a:ext>
              </a:extLst>
            </p:cNvPr>
            <p:cNvSpPr/>
            <p:nvPr/>
          </p:nvSpPr>
          <p:spPr>
            <a:xfrm>
              <a:off x="2089725" y="1821450"/>
              <a:ext cx="89000" cy="76475"/>
            </a:xfrm>
            <a:custGeom>
              <a:avLst/>
              <a:gdLst/>
              <a:ahLst/>
              <a:cxnLst/>
              <a:rect l="l" t="t" r="r" b="b"/>
              <a:pathLst>
                <a:path w="3560" h="3059" extrusionOk="0">
                  <a:moveTo>
                    <a:pt x="2557" y="2983"/>
                  </a:moveTo>
                  <a:cubicBezTo>
                    <a:pt x="2958" y="3058"/>
                    <a:pt x="3560" y="2858"/>
                    <a:pt x="3184" y="2382"/>
                  </a:cubicBezTo>
                  <a:cubicBezTo>
                    <a:pt x="2808" y="1880"/>
                    <a:pt x="3184" y="2256"/>
                    <a:pt x="2206" y="1705"/>
                  </a:cubicBezTo>
                  <a:cubicBezTo>
                    <a:pt x="1229" y="1129"/>
                    <a:pt x="753" y="1"/>
                    <a:pt x="377" y="377"/>
                  </a:cubicBezTo>
                  <a:cubicBezTo>
                    <a:pt x="1" y="753"/>
                    <a:pt x="978" y="2256"/>
                    <a:pt x="2557" y="2983"/>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1283;p49">
              <a:extLst>
                <a:ext uri="{FF2B5EF4-FFF2-40B4-BE49-F238E27FC236}">
                  <a16:creationId xmlns:a16="http://schemas.microsoft.com/office/drawing/2014/main" id="{4FE31516-99BC-3BF1-3F8B-DABE4140D112}"/>
                </a:ext>
              </a:extLst>
            </p:cNvPr>
            <p:cNvSpPr/>
            <p:nvPr/>
          </p:nvSpPr>
          <p:spPr>
            <a:xfrm>
              <a:off x="1880450" y="1819575"/>
              <a:ext cx="122225" cy="101525"/>
            </a:xfrm>
            <a:custGeom>
              <a:avLst/>
              <a:gdLst/>
              <a:ahLst/>
              <a:cxnLst/>
              <a:rect l="l" t="t" r="r" b="b"/>
              <a:pathLst>
                <a:path w="4889" h="4061" extrusionOk="0">
                  <a:moveTo>
                    <a:pt x="1505" y="3234"/>
                  </a:moveTo>
                  <a:cubicBezTo>
                    <a:pt x="2933" y="4061"/>
                    <a:pt x="4888" y="3534"/>
                    <a:pt x="3911" y="2782"/>
                  </a:cubicBezTo>
                  <a:cubicBezTo>
                    <a:pt x="2933" y="2031"/>
                    <a:pt x="3309" y="1354"/>
                    <a:pt x="1730" y="677"/>
                  </a:cubicBezTo>
                  <a:cubicBezTo>
                    <a:pt x="151" y="0"/>
                    <a:pt x="1" y="2482"/>
                    <a:pt x="1505" y="3234"/>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1284;p49">
              <a:extLst>
                <a:ext uri="{FF2B5EF4-FFF2-40B4-BE49-F238E27FC236}">
                  <a16:creationId xmlns:a16="http://schemas.microsoft.com/office/drawing/2014/main" id="{7FCA4FA4-42A8-5B37-6FB1-0137EFFD5CEE}"/>
                </a:ext>
              </a:extLst>
            </p:cNvPr>
            <p:cNvSpPr/>
            <p:nvPr/>
          </p:nvSpPr>
          <p:spPr>
            <a:xfrm>
              <a:off x="1262675" y="1549525"/>
              <a:ext cx="80850" cy="88375"/>
            </a:xfrm>
            <a:custGeom>
              <a:avLst/>
              <a:gdLst/>
              <a:ahLst/>
              <a:cxnLst/>
              <a:rect l="l" t="t" r="r" b="b"/>
              <a:pathLst>
                <a:path w="3234" h="3535" extrusionOk="0">
                  <a:moveTo>
                    <a:pt x="1429" y="1203"/>
                  </a:moveTo>
                  <a:cubicBezTo>
                    <a:pt x="2331" y="2031"/>
                    <a:pt x="3233" y="3384"/>
                    <a:pt x="2331" y="3459"/>
                  </a:cubicBezTo>
                  <a:cubicBezTo>
                    <a:pt x="1429" y="3534"/>
                    <a:pt x="451" y="3459"/>
                    <a:pt x="226" y="2406"/>
                  </a:cubicBezTo>
                  <a:cubicBezTo>
                    <a:pt x="0" y="1354"/>
                    <a:pt x="602" y="0"/>
                    <a:pt x="1429" y="1203"/>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1285;p49">
              <a:extLst>
                <a:ext uri="{FF2B5EF4-FFF2-40B4-BE49-F238E27FC236}">
                  <a16:creationId xmlns:a16="http://schemas.microsoft.com/office/drawing/2014/main" id="{53C50F50-3E51-6F28-290B-1ED7616E1FC2}"/>
                </a:ext>
              </a:extLst>
            </p:cNvPr>
            <p:cNvSpPr/>
            <p:nvPr/>
          </p:nvSpPr>
          <p:spPr>
            <a:xfrm>
              <a:off x="2866675" y="1634100"/>
              <a:ext cx="57675" cy="59550"/>
            </a:xfrm>
            <a:custGeom>
              <a:avLst/>
              <a:gdLst/>
              <a:ahLst/>
              <a:cxnLst/>
              <a:rect l="l" t="t" r="r" b="b"/>
              <a:pathLst>
                <a:path w="2307" h="2382" extrusionOk="0">
                  <a:moveTo>
                    <a:pt x="1504" y="26"/>
                  </a:moveTo>
                  <a:cubicBezTo>
                    <a:pt x="1955" y="1"/>
                    <a:pt x="2306" y="477"/>
                    <a:pt x="2106" y="1204"/>
                  </a:cubicBezTo>
                  <a:cubicBezTo>
                    <a:pt x="1930" y="1906"/>
                    <a:pt x="1329" y="2382"/>
                    <a:pt x="903" y="1981"/>
                  </a:cubicBezTo>
                  <a:cubicBezTo>
                    <a:pt x="502" y="1555"/>
                    <a:pt x="1" y="1079"/>
                    <a:pt x="351" y="678"/>
                  </a:cubicBezTo>
                  <a:cubicBezTo>
                    <a:pt x="677" y="252"/>
                    <a:pt x="903" y="76"/>
                    <a:pt x="1504" y="2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1286;p49">
              <a:extLst>
                <a:ext uri="{FF2B5EF4-FFF2-40B4-BE49-F238E27FC236}">
                  <a16:creationId xmlns:a16="http://schemas.microsoft.com/office/drawing/2014/main" id="{6AF358F1-0BB8-E276-5EA0-8139C1291C58}"/>
                </a:ext>
              </a:extLst>
            </p:cNvPr>
            <p:cNvSpPr/>
            <p:nvPr/>
          </p:nvSpPr>
          <p:spPr>
            <a:xfrm>
              <a:off x="2749500" y="1687375"/>
              <a:ext cx="29475" cy="38250"/>
            </a:xfrm>
            <a:custGeom>
              <a:avLst/>
              <a:gdLst/>
              <a:ahLst/>
              <a:cxnLst/>
              <a:rect l="l" t="t" r="r" b="b"/>
              <a:pathLst>
                <a:path w="1179" h="1530" extrusionOk="0">
                  <a:moveTo>
                    <a:pt x="352" y="476"/>
                  </a:moveTo>
                  <a:cubicBezTo>
                    <a:pt x="76" y="1153"/>
                    <a:pt x="1" y="1379"/>
                    <a:pt x="427" y="1454"/>
                  </a:cubicBezTo>
                  <a:cubicBezTo>
                    <a:pt x="828" y="1529"/>
                    <a:pt x="1179" y="1504"/>
                    <a:pt x="1129" y="1003"/>
                  </a:cubicBezTo>
                  <a:cubicBezTo>
                    <a:pt x="1104" y="527"/>
                    <a:pt x="527" y="0"/>
                    <a:pt x="352" y="47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1287;p49">
              <a:extLst>
                <a:ext uri="{FF2B5EF4-FFF2-40B4-BE49-F238E27FC236}">
                  <a16:creationId xmlns:a16="http://schemas.microsoft.com/office/drawing/2014/main" id="{52F83899-37DF-53FD-74EF-C62C28ED7B70}"/>
                </a:ext>
              </a:extLst>
            </p:cNvPr>
            <p:cNvSpPr/>
            <p:nvPr/>
          </p:nvSpPr>
          <p:spPr>
            <a:xfrm>
              <a:off x="1323450" y="1291375"/>
              <a:ext cx="101525" cy="155425"/>
            </a:xfrm>
            <a:custGeom>
              <a:avLst/>
              <a:gdLst/>
              <a:ahLst/>
              <a:cxnLst/>
              <a:rect l="l" t="t" r="r" b="b"/>
              <a:pathLst>
                <a:path w="4061" h="6217" extrusionOk="0">
                  <a:moveTo>
                    <a:pt x="1679" y="1229"/>
                  </a:moveTo>
                  <a:cubicBezTo>
                    <a:pt x="1429" y="351"/>
                    <a:pt x="1604" y="1"/>
                    <a:pt x="1278" y="1"/>
                  </a:cubicBezTo>
                  <a:cubicBezTo>
                    <a:pt x="953" y="1"/>
                    <a:pt x="1003" y="452"/>
                    <a:pt x="752" y="577"/>
                  </a:cubicBezTo>
                  <a:cubicBezTo>
                    <a:pt x="501" y="727"/>
                    <a:pt x="0" y="778"/>
                    <a:pt x="276" y="1429"/>
                  </a:cubicBezTo>
                  <a:cubicBezTo>
                    <a:pt x="552" y="2081"/>
                    <a:pt x="577" y="2732"/>
                    <a:pt x="1454" y="4161"/>
                  </a:cubicBezTo>
                  <a:cubicBezTo>
                    <a:pt x="2356" y="5564"/>
                    <a:pt x="2632" y="6191"/>
                    <a:pt x="2958" y="6216"/>
                  </a:cubicBezTo>
                  <a:cubicBezTo>
                    <a:pt x="3283" y="6216"/>
                    <a:pt x="3459" y="5815"/>
                    <a:pt x="3659" y="5740"/>
                  </a:cubicBezTo>
                  <a:cubicBezTo>
                    <a:pt x="3860" y="5665"/>
                    <a:pt x="4060" y="5564"/>
                    <a:pt x="3935" y="5314"/>
                  </a:cubicBezTo>
                  <a:cubicBezTo>
                    <a:pt x="3384" y="4186"/>
                    <a:pt x="2882" y="5314"/>
                    <a:pt x="1679" y="122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1288;p49">
              <a:extLst>
                <a:ext uri="{FF2B5EF4-FFF2-40B4-BE49-F238E27FC236}">
                  <a16:creationId xmlns:a16="http://schemas.microsoft.com/office/drawing/2014/main" id="{7A140DEE-825B-22A3-9AC1-9F4137FBBA82}"/>
                </a:ext>
              </a:extLst>
            </p:cNvPr>
            <p:cNvSpPr/>
            <p:nvPr/>
          </p:nvSpPr>
          <p:spPr>
            <a:xfrm>
              <a:off x="1323450" y="1291375"/>
              <a:ext cx="100900" cy="155425"/>
            </a:xfrm>
            <a:custGeom>
              <a:avLst/>
              <a:gdLst/>
              <a:ahLst/>
              <a:cxnLst/>
              <a:rect l="l" t="t" r="r" b="b"/>
              <a:pathLst>
                <a:path w="4036" h="6217" extrusionOk="0">
                  <a:moveTo>
                    <a:pt x="1529" y="427"/>
                  </a:moveTo>
                  <a:cubicBezTo>
                    <a:pt x="1479" y="126"/>
                    <a:pt x="1479" y="1"/>
                    <a:pt x="1278" y="1"/>
                  </a:cubicBezTo>
                  <a:cubicBezTo>
                    <a:pt x="953" y="1"/>
                    <a:pt x="1003" y="452"/>
                    <a:pt x="752" y="577"/>
                  </a:cubicBezTo>
                  <a:cubicBezTo>
                    <a:pt x="501" y="727"/>
                    <a:pt x="0" y="778"/>
                    <a:pt x="276" y="1429"/>
                  </a:cubicBezTo>
                  <a:cubicBezTo>
                    <a:pt x="552" y="2081"/>
                    <a:pt x="577" y="2732"/>
                    <a:pt x="1454" y="4161"/>
                  </a:cubicBezTo>
                  <a:cubicBezTo>
                    <a:pt x="2356" y="5564"/>
                    <a:pt x="2632" y="6191"/>
                    <a:pt x="2958" y="6216"/>
                  </a:cubicBezTo>
                  <a:cubicBezTo>
                    <a:pt x="3283" y="6216"/>
                    <a:pt x="3459" y="5815"/>
                    <a:pt x="3659" y="5740"/>
                  </a:cubicBezTo>
                  <a:cubicBezTo>
                    <a:pt x="3860" y="5665"/>
                    <a:pt x="4035" y="5564"/>
                    <a:pt x="3935" y="5339"/>
                  </a:cubicBezTo>
                  <a:cubicBezTo>
                    <a:pt x="3835" y="5464"/>
                    <a:pt x="3609" y="5514"/>
                    <a:pt x="3333" y="5439"/>
                  </a:cubicBezTo>
                  <a:cubicBezTo>
                    <a:pt x="3033" y="5339"/>
                    <a:pt x="3233" y="5590"/>
                    <a:pt x="3058" y="5715"/>
                  </a:cubicBezTo>
                  <a:cubicBezTo>
                    <a:pt x="2907" y="5815"/>
                    <a:pt x="2782" y="5439"/>
                    <a:pt x="2456" y="4863"/>
                  </a:cubicBezTo>
                  <a:cubicBezTo>
                    <a:pt x="2156" y="4286"/>
                    <a:pt x="1404" y="3409"/>
                    <a:pt x="927" y="2156"/>
                  </a:cubicBezTo>
                  <a:cubicBezTo>
                    <a:pt x="476" y="903"/>
                    <a:pt x="552" y="803"/>
                    <a:pt x="752" y="803"/>
                  </a:cubicBezTo>
                  <a:cubicBezTo>
                    <a:pt x="953" y="803"/>
                    <a:pt x="978" y="1204"/>
                    <a:pt x="1128" y="1128"/>
                  </a:cubicBezTo>
                  <a:cubicBezTo>
                    <a:pt x="1278" y="1078"/>
                    <a:pt x="927" y="727"/>
                    <a:pt x="1003" y="552"/>
                  </a:cubicBezTo>
                  <a:cubicBezTo>
                    <a:pt x="1103" y="376"/>
                    <a:pt x="1028" y="326"/>
                    <a:pt x="1228" y="201"/>
                  </a:cubicBezTo>
                  <a:cubicBezTo>
                    <a:pt x="1429" y="101"/>
                    <a:pt x="1529" y="427"/>
                    <a:pt x="1529" y="42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1289;p49">
              <a:extLst>
                <a:ext uri="{FF2B5EF4-FFF2-40B4-BE49-F238E27FC236}">
                  <a16:creationId xmlns:a16="http://schemas.microsoft.com/office/drawing/2014/main" id="{B1193D20-476E-076B-1760-2969C2B62DA1}"/>
                </a:ext>
              </a:extLst>
            </p:cNvPr>
            <p:cNvSpPr/>
            <p:nvPr/>
          </p:nvSpPr>
          <p:spPr>
            <a:xfrm>
              <a:off x="1351000" y="1311425"/>
              <a:ext cx="64575" cy="110925"/>
            </a:xfrm>
            <a:custGeom>
              <a:avLst/>
              <a:gdLst/>
              <a:ahLst/>
              <a:cxnLst/>
              <a:rect l="l" t="t" r="r" b="b"/>
              <a:pathLst>
                <a:path w="2583" h="4437" extrusionOk="0">
                  <a:moveTo>
                    <a:pt x="252" y="1"/>
                  </a:moveTo>
                  <a:cubicBezTo>
                    <a:pt x="151" y="101"/>
                    <a:pt x="477" y="452"/>
                    <a:pt x="302" y="552"/>
                  </a:cubicBezTo>
                  <a:cubicBezTo>
                    <a:pt x="151" y="677"/>
                    <a:pt x="1" y="577"/>
                    <a:pt x="26" y="803"/>
                  </a:cubicBezTo>
                  <a:cubicBezTo>
                    <a:pt x="51" y="1028"/>
                    <a:pt x="51" y="1304"/>
                    <a:pt x="803" y="2582"/>
                  </a:cubicBezTo>
                  <a:cubicBezTo>
                    <a:pt x="1530" y="3885"/>
                    <a:pt x="2081" y="4437"/>
                    <a:pt x="2332" y="4437"/>
                  </a:cubicBezTo>
                  <a:cubicBezTo>
                    <a:pt x="2582" y="4437"/>
                    <a:pt x="1655" y="3660"/>
                    <a:pt x="1279" y="2757"/>
                  </a:cubicBezTo>
                  <a:cubicBezTo>
                    <a:pt x="903" y="1830"/>
                    <a:pt x="577" y="552"/>
                    <a:pt x="452" y="301"/>
                  </a:cubicBezTo>
                  <a:cubicBezTo>
                    <a:pt x="352" y="51"/>
                    <a:pt x="252" y="1"/>
                    <a:pt x="252"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1290;p49">
              <a:extLst>
                <a:ext uri="{FF2B5EF4-FFF2-40B4-BE49-F238E27FC236}">
                  <a16:creationId xmlns:a16="http://schemas.microsoft.com/office/drawing/2014/main" id="{ABFF58DA-092C-821A-5A66-E5E3D267756F}"/>
                </a:ext>
              </a:extLst>
            </p:cNvPr>
            <p:cNvSpPr/>
            <p:nvPr/>
          </p:nvSpPr>
          <p:spPr>
            <a:xfrm>
              <a:off x="2752650" y="993750"/>
              <a:ext cx="75200" cy="159800"/>
            </a:xfrm>
            <a:custGeom>
              <a:avLst/>
              <a:gdLst/>
              <a:ahLst/>
              <a:cxnLst/>
              <a:rect l="l" t="t" r="r" b="b"/>
              <a:pathLst>
                <a:path w="3008" h="6392" extrusionOk="0">
                  <a:moveTo>
                    <a:pt x="176" y="4838"/>
                  </a:moveTo>
                  <a:cubicBezTo>
                    <a:pt x="176" y="4838"/>
                    <a:pt x="727" y="3560"/>
                    <a:pt x="677" y="2783"/>
                  </a:cubicBezTo>
                  <a:cubicBezTo>
                    <a:pt x="627" y="2031"/>
                    <a:pt x="552" y="1154"/>
                    <a:pt x="501" y="778"/>
                  </a:cubicBezTo>
                  <a:cubicBezTo>
                    <a:pt x="476" y="377"/>
                    <a:pt x="577" y="76"/>
                    <a:pt x="1303" y="51"/>
                  </a:cubicBezTo>
                  <a:cubicBezTo>
                    <a:pt x="2005" y="1"/>
                    <a:pt x="2607" y="427"/>
                    <a:pt x="2807" y="1003"/>
                  </a:cubicBezTo>
                  <a:cubicBezTo>
                    <a:pt x="3008" y="1555"/>
                    <a:pt x="1955" y="2733"/>
                    <a:pt x="1704" y="3535"/>
                  </a:cubicBezTo>
                  <a:cubicBezTo>
                    <a:pt x="1429" y="4362"/>
                    <a:pt x="1504" y="5038"/>
                    <a:pt x="1579" y="5289"/>
                  </a:cubicBezTo>
                  <a:cubicBezTo>
                    <a:pt x="1654" y="5540"/>
                    <a:pt x="1855" y="5890"/>
                    <a:pt x="1253" y="6141"/>
                  </a:cubicBezTo>
                  <a:cubicBezTo>
                    <a:pt x="677" y="6392"/>
                    <a:pt x="126" y="6216"/>
                    <a:pt x="50" y="5790"/>
                  </a:cubicBezTo>
                  <a:cubicBezTo>
                    <a:pt x="0" y="5339"/>
                    <a:pt x="176" y="4838"/>
                    <a:pt x="176" y="483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1291;p49">
              <a:extLst>
                <a:ext uri="{FF2B5EF4-FFF2-40B4-BE49-F238E27FC236}">
                  <a16:creationId xmlns:a16="http://schemas.microsoft.com/office/drawing/2014/main" id="{ABCDAFA6-C37B-A1F5-176A-EB030241BED2}"/>
                </a:ext>
              </a:extLst>
            </p:cNvPr>
            <p:cNvSpPr/>
            <p:nvPr/>
          </p:nvSpPr>
          <p:spPr>
            <a:xfrm>
              <a:off x="2754525" y="993750"/>
              <a:ext cx="73325" cy="132875"/>
            </a:xfrm>
            <a:custGeom>
              <a:avLst/>
              <a:gdLst/>
              <a:ahLst/>
              <a:cxnLst/>
              <a:rect l="l" t="t" r="r" b="b"/>
              <a:pathLst>
                <a:path w="2933" h="5315" extrusionOk="0">
                  <a:moveTo>
                    <a:pt x="101" y="4838"/>
                  </a:moveTo>
                  <a:cubicBezTo>
                    <a:pt x="101" y="4838"/>
                    <a:pt x="652" y="3560"/>
                    <a:pt x="602" y="2783"/>
                  </a:cubicBezTo>
                  <a:cubicBezTo>
                    <a:pt x="552" y="2031"/>
                    <a:pt x="477" y="1154"/>
                    <a:pt x="426" y="778"/>
                  </a:cubicBezTo>
                  <a:cubicBezTo>
                    <a:pt x="401" y="377"/>
                    <a:pt x="502" y="76"/>
                    <a:pt x="1228" y="51"/>
                  </a:cubicBezTo>
                  <a:cubicBezTo>
                    <a:pt x="1930" y="1"/>
                    <a:pt x="2532" y="427"/>
                    <a:pt x="2732" y="1003"/>
                  </a:cubicBezTo>
                  <a:cubicBezTo>
                    <a:pt x="2933" y="1555"/>
                    <a:pt x="1880" y="2733"/>
                    <a:pt x="1629" y="3535"/>
                  </a:cubicBezTo>
                  <a:cubicBezTo>
                    <a:pt x="1504" y="3936"/>
                    <a:pt x="1454" y="4286"/>
                    <a:pt x="1429" y="4587"/>
                  </a:cubicBezTo>
                  <a:lnTo>
                    <a:pt x="1429" y="4587"/>
                  </a:lnTo>
                  <a:cubicBezTo>
                    <a:pt x="1379" y="3885"/>
                    <a:pt x="2156" y="2106"/>
                    <a:pt x="2056" y="1479"/>
                  </a:cubicBezTo>
                  <a:cubicBezTo>
                    <a:pt x="1980" y="853"/>
                    <a:pt x="1254" y="677"/>
                    <a:pt x="853" y="1179"/>
                  </a:cubicBezTo>
                  <a:cubicBezTo>
                    <a:pt x="477" y="1680"/>
                    <a:pt x="853" y="2657"/>
                    <a:pt x="677" y="3635"/>
                  </a:cubicBezTo>
                  <a:cubicBezTo>
                    <a:pt x="527" y="4612"/>
                    <a:pt x="0" y="5314"/>
                    <a:pt x="0" y="5314"/>
                  </a:cubicBezTo>
                  <a:cubicBezTo>
                    <a:pt x="25" y="5063"/>
                    <a:pt x="101" y="4838"/>
                    <a:pt x="101" y="483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1292;p49">
              <a:extLst>
                <a:ext uri="{FF2B5EF4-FFF2-40B4-BE49-F238E27FC236}">
                  <a16:creationId xmlns:a16="http://schemas.microsoft.com/office/drawing/2014/main" id="{5D4168D5-2A27-6070-4E7E-DA5FE8B633CB}"/>
                </a:ext>
              </a:extLst>
            </p:cNvPr>
            <p:cNvSpPr/>
            <p:nvPr/>
          </p:nvSpPr>
          <p:spPr>
            <a:xfrm>
              <a:off x="2761425" y="1021950"/>
              <a:ext cx="38850" cy="117825"/>
            </a:xfrm>
            <a:custGeom>
              <a:avLst/>
              <a:gdLst/>
              <a:ahLst/>
              <a:cxnLst/>
              <a:rect l="l" t="t" r="r" b="b"/>
              <a:pathLst>
                <a:path w="1554" h="4713" extrusionOk="0">
                  <a:moveTo>
                    <a:pt x="226" y="4512"/>
                  </a:moveTo>
                  <a:cubicBezTo>
                    <a:pt x="351" y="4712"/>
                    <a:pt x="877" y="4687"/>
                    <a:pt x="902" y="4311"/>
                  </a:cubicBezTo>
                  <a:cubicBezTo>
                    <a:pt x="927" y="3935"/>
                    <a:pt x="852" y="3008"/>
                    <a:pt x="1053" y="2382"/>
                  </a:cubicBezTo>
                  <a:cubicBezTo>
                    <a:pt x="1228" y="1780"/>
                    <a:pt x="1554" y="1204"/>
                    <a:pt x="1379" y="752"/>
                  </a:cubicBezTo>
                  <a:cubicBezTo>
                    <a:pt x="1228" y="301"/>
                    <a:pt x="752" y="1"/>
                    <a:pt x="627" y="527"/>
                  </a:cubicBezTo>
                  <a:cubicBezTo>
                    <a:pt x="526" y="1028"/>
                    <a:pt x="677" y="1830"/>
                    <a:pt x="526" y="2908"/>
                  </a:cubicBezTo>
                  <a:cubicBezTo>
                    <a:pt x="376" y="3986"/>
                    <a:pt x="0" y="4387"/>
                    <a:pt x="226" y="4512"/>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1293;p49">
              <a:extLst>
                <a:ext uri="{FF2B5EF4-FFF2-40B4-BE49-F238E27FC236}">
                  <a16:creationId xmlns:a16="http://schemas.microsoft.com/office/drawing/2014/main" id="{05572D79-0445-A5D0-35C6-95FA66D04F2D}"/>
                </a:ext>
              </a:extLst>
            </p:cNvPr>
            <p:cNvSpPr/>
            <p:nvPr/>
          </p:nvSpPr>
          <p:spPr>
            <a:xfrm>
              <a:off x="2629200" y="938625"/>
              <a:ext cx="63325" cy="57650"/>
            </a:xfrm>
            <a:custGeom>
              <a:avLst/>
              <a:gdLst/>
              <a:ahLst/>
              <a:cxnLst/>
              <a:rect l="l" t="t" r="r" b="b"/>
              <a:pathLst>
                <a:path w="2533" h="2306" extrusionOk="0">
                  <a:moveTo>
                    <a:pt x="2081" y="151"/>
                  </a:moveTo>
                  <a:cubicBezTo>
                    <a:pt x="2081" y="151"/>
                    <a:pt x="1580" y="151"/>
                    <a:pt x="1279" y="100"/>
                  </a:cubicBezTo>
                  <a:cubicBezTo>
                    <a:pt x="1003" y="50"/>
                    <a:pt x="828" y="0"/>
                    <a:pt x="652" y="100"/>
                  </a:cubicBezTo>
                  <a:cubicBezTo>
                    <a:pt x="502" y="226"/>
                    <a:pt x="627" y="276"/>
                    <a:pt x="577" y="401"/>
                  </a:cubicBezTo>
                  <a:cubicBezTo>
                    <a:pt x="552" y="552"/>
                    <a:pt x="327" y="652"/>
                    <a:pt x="377" y="777"/>
                  </a:cubicBezTo>
                  <a:cubicBezTo>
                    <a:pt x="402" y="902"/>
                    <a:pt x="502" y="1003"/>
                    <a:pt x="377" y="1103"/>
                  </a:cubicBezTo>
                  <a:cubicBezTo>
                    <a:pt x="251" y="1228"/>
                    <a:pt x="76" y="1278"/>
                    <a:pt x="26" y="1454"/>
                  </a:cubicBezTo>
                  <a:cubicBezTo>
                    <a:pt x="1" y="1629"/>
                    <a:pt x="352" y="1704"/>
                    <a:pt x="652" y="1855"/>
                  </a:cubicBezTo>
                  <a:cubicBezTo>
                    <a:pt x="978" y="1980"/>
                    <a:pt x="1655" y="2306"/>
                    <a:pt x="1830" y="2156"/>
                  </a:cubicBezTo>
                  <a:cubicBezTo>
                    <a:pt x="2031" y="2005"/>
                    <a:pt x="1956" y="1579"/>
                    <a:pt x="2031" y="1479"/>
                  </a:cubicBezTo>
                  <a:cubicBezTo>
                    <a:pt x="2106" y="1404"/>
                    <a:pt x="1354" y="1253"/>
                    <a:pt x="1480" y="1203"/>
                  </a:cubicBezTo>
                  <a:cubicBezTo>
                    <a:pt x="1580" y="1128"/>
                    <a:pt x="1956" y="1278"/>
                    <a:pt x="2106" y="1153"/>
                  </a:cubicBezTo>
                  <a:cubicBezTo>
                    <a:pt x="2256" y="1003"/>
                    <a:pt x="2407" y="928"/>
                    <a:pt x="2282" y="827"/>
                  </a:cubicBezTo>
                  <a:cubicBezTo>
                    <a:pt x="2181" y="727"/>
                    <a:pt x="1680" y="652"/>
                    <a:pt x="1855" y="552"/>
                  </a:cubicBezTo>
                  <a:cubicBezTo>
                    <a:pt x="2056" y="451"/>
                    <a:pt x="2231" y="702"/>
                    <a:pt x="2382" y="527"/>
                  </a:cubicBezTo>
                  <a:cubicBezTo>
                    <a:pt x="2532" y="376"/>
                    <a:pt x="2357" y="100"/>
                    <a:pt x="2081" y="1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1294;p49">
              <a:extLst>
                <a:ext uri="{FF2B5EF4-FFF2-40B4-BE49-F238E27FC236}">
                  <a16:creationId xmlns:a16="http://schemas.microsoft.com/office/drawing/2014/main" id="{6A1F49F8-D7CF-556C-48DE-8A81B96DD3E7}"/>
                </a:ext>
              </a:extLst>
            </p:cNvPr>
            <p:cNvSpPr/>
            <p:nvPr/>
          </p:nvSpPr>
          <p:spPr>
            <a:xfrm>
              <a:off x="2629200" y="939250"/>
              <a:ext cx="60175" cy="57025"/>
            </a:xfrm>
            <a:custGeom>
              <a:avLst/>
              <a:gdLst/>
              <a:ahLst/>
              <a:cxnLst/>
              <a:rect l="l" t="t" r="r" b="b"/>
              <a:pathLst>
                <a:path w="2407" h="2281" extrusionOk="0">
                  <a:moveTo>
                    <a:pt x="978" y="25"/>
                  </a:moveTo>
                  <a:cubicBezTo>
                    <a:pt x="853" y="0"/>
                    <a:pt x="753" y="25"/>
                    <a:pt x="652" y="75"/>
                  </a:cubicBezTo>
                  <a:cubicBezTo>
                    <a:pt x="502" y="201"/>
                    <a:pt x="627" y="251"/>
                    <a:pt x="577" y="376"/>
                  </a:cubicBezTo>
                  <a:cubicBezTo>
                    <a:pt x="552" y="527"/>
                    <a:pt x="327" y="627"/>
                    <a:pt x="377" y="752"/>
                  </a:cubicBezTo>
                  <a:cubicBezTo>
                    <a:pt x="402" y="877"/>
                    <a:pt x="502" y="978"/>
                    <a:pt x="377" y="1103"/>
                  </a:cubicBezTo>
                  <a:cubicBezTo>
                    <a:pt x="251" y="1203"/>
                    <a:pt x="76" y="1253"/>
                    <a:pt x="26" y="1429"/>
                  </a:cubicBezTo>
                  <a:cubicBezTo>
                    <a:pt x="1" y="1604"/>
                    <a:pt x="352" y="1679"/>
                    <a:pt x="652" y="1830"/>
                  </a:cubicBezTo>
                  <a:cubicBezTo>
                    <a:pt x="978" y="1955"/>
                    <a:pt x="1655" y="2281"/>
                    <a:pt x="1830" y="2131"/>
                  </a:cubicBezTo>
                  <a:cubicBezTo>
                    <a:pt x="2031" y="1980"/>
                    <a:pt x="1956" y="1554"/>
                    <a:pt x="2031" y="1454"/>
                  </a:cubicBezTo>
                  <a:cubicBezTo>
                    <a:pt x="2106" y="1379"/>
                    <a:pt x="1354" y="1228"/>
                    <a:pt x="1480" y="1178"/>
                  </a:cubicBezTo>
                  <a:cubicBezTo>
                    <a:pt x="1580" y="1103"/>
                    <a:pt x="1956" y="1253"/>
                    <a:pt x="2106" y="1128"/>
                  </a:cubicBezTo>
                  <a:cubicBezTo>
                    <a:pt x="2256" y="978"/>
                    <a:pt x="2407" y="903"/>
                    <a:pt x="2282" y="802"/>
                  </a:cubicBezTo>
                  <a:cubicBezTo>
                    <a:pt x="2181" y="702"/>
                    <a:pt x="1680" y="627"/>
                    <a:pt x="1855" y="527"/>
                  </a:cubicBezTo>
                  <a:cubicBezTo>
                    <a:pt x="2056" y="426"/>
                    <a:pt x="2231" y="677"/>
                    <a:pt x="2382" y="502"/>
                  </a:cubicBezTo>
                  <a:cubicBezTo>
                    <a:pt x="2382" y="502"/>
                    <a:pt x="2382" y="476"/>
                    <a:pt x="2407" y="476"/>
                  </a:cubicBezTo>
                  <a:cubicBezTo>
                    <a:pt x="2256" y="502"/>
                    <a:pt x="1906" y="451"/>
                    <a:pt x="1755" y="527"/>
                  </a:cubicBezTo>
                  <a:cubicBezTo>
                    <a:pt x="1580" y="602"/>
                    <a:pt x="2056" y="727"/>
                    <a:pt x="2206" y="852"/>
                  </a:cubicBezTo>
                  <a:cubicBezTo>
                    <a:pt x="2357" y="978"/>
                    <a:pt x="2181" y="953"/>
                    <a:pt x="1906" y="1078"/>
                  </a:cubicBezTo>
                  <a:cubicBezTo>
                    <a:pt x="1630" y="1203"/>
                    <a:pt x="1480" y="1003"/>
                    <a:pt x="1354" y="1153"/>
                  </a:cubicBezTo>
                  <a:cubicBezTo>
                    <a:pt x="1254" y="1278"/>
                    <a:pt x="1830" y="1429"/>
                    <a:pt x="1906" y="1554"/>
                  </a:cubicBezTo>
                  <a:cubicBezTo>
                    <a:pt x="1981" y="1679"/>
                    <a:pt x="1705" y="1880"/>
                    <a:pt x="1379" y="1855"/>
                  </a:cubicBezTo>
                  <a:cubicBezTo>
                    <a:pt x="1053" y="1805"/>
                    <a:pt x="527" y="1604"/>
                    <a:pt x="427" y="1504"/>
                  </a:cubicBezTo>
                  <a:cubicBezTo>
                    <a:pt x="302" y="1404"/>
                    <a:pt x="302" y="1304"/>
                    <a:pt x="452" y="1203"/>
                  </a:cubicBezTo>
                  <a:cubicBezTo>
                    <a:pt x="602" y="1103"/>
                    <a:pt x="753" y="1228"/>
                    <a:pt x="853" y="1128"/>
                  </a:cubicBezTo>
                  <a:cubicBezTo>
                    <a:pt x="928" y="1028"/>
                    <a:pt x="552" y="1028"/>
                    <a:pt x="552" y="953"/>
                  </a:cubicBezTo>
                  <a:cubicBezTo>
                    <a:pt x="527" y="877"/>
                    <a:pt x="377" y="777"/>
                    <a:pt x="527" y="577"/>
                  </a:cubicBezTo>
                  <a:cubicBezTo>
                    <a:pt x="678" y="401"/>
                    <a:pt x="953" y="476"/>
                    <a:pt x="1028" y="376"/>
                  </a:cubicBezTo>
                  <a:cubicBezTo>
                    <a:pt x="1079" y="276"/>
                    <a:pt x="678" y="326"/>
                    <a:pt x="753" y="176"/>
                  </a:cubicBezTo>
                  <a:cubicBezTo>
                    <a:pt x="828" y="25"/>
                    <a:pt x="953" y="25"/>
                    <a:pt x="978" y="25"/>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1295;p49">
              <a:extLst>
                <a:ext uri="{FF2B5EF4-FFF2-40B4-BE49-F238E27FC236}">
                  <a16:creationId xmlns:a16="http://schemas.microsoft.com/office/drawing/2014/main" id="{40B20761-6251-3E1C-9B2A-57EE966AD6DF}"/>
                </a:ext>
              </a:extLst>
            </p:cNvPr>
            <p:cNvSpPr/>
            <p:nvPr/>
          </p:nvSpPr>
          <p:spPr>
            <a:xfrm>
              <a:off x="2651775" y="941125"/>
              <a:ext cx="35725" cy="8175"/>
            </a:xfrm>
            <a:custGeom>
              <a:avLst/>
              <a:gdLst/>
              <a:ahLst/>
              <a:cxnLst/>
              <a:rect l="l" t="t" r="r" b="b"/>
              <a:pathLst>
                <a:path w="1429" h="327" extrusionOk="0">
                  <a:moveTo>
                    <a:pt x="1128" y="101"/>
                  </a:moveTo>
                  <a:cubicBezTo>
                    <a:pt x="1103" y="101"/>
                    <a:pt x="652" y="126"/>
                    <a:pt x="451" y="101"/>
                  </a:cubicBezTo>
                  <a:cubicBezTo>
                    <a:pt x="276" y="101"/>
                    <a:pt x="0" y="0"/>
                    <a:pt x="0" y="101"/>
                  </a:cubicBezTo>
                  <a:cubicBezTo>
                    <a:pt x="25" y="201"/>
                    <a:pt x="276" y="301"/>
                    <a:pt x="526" y="301"/>
                  </a:cubicBezTo>
                  <a:cubicBezTo>
                    <a:pt x="752" y="326"/>
                    <a:pt x="1303" y="326"/>
                    <a:pt x="1353" y="251"/>
                  </a:cubicBezTo>
                  <a:cubicBezTo>
                    <a:pt x="1429" y="201"/>
                    <a:pt x="1278" y="126"/>
                    <a:pt x="1128" y="101"/>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1296;p49">
              <a:extLst>
                <a:ext uri="{FF2B5EF4-FFF2-40B4-BE49-F238E27FC236}">
                  <a16:creationId xmlns:a16="http://schemas.microsoft.com/office/drawing/2014/main" id="{7A5E7C0C-FC56-5E0F-0B00-A17B563681B9}"/>
                </a:ext>
              </a:extLst>
            </p:cNvPr>
            <p:cNvSpPr/>
            <p:nvPr/>
          </p:nvSpPr>
          <p:spPr>
            <a:xfrm>
              <a:off x="2642375" y="951150"/>
              <a:ext cx="38225" cy="11925"/>
            </a:xfrm>
            <a:custGeom>
              <a:avLst/>
              <a:gdLst/>
              <a:ahLst/>
              <a:cxnLst/>
              <a:rect l="l" t="t" r="r" b="b"/>
              <a:pathLst>
                <a:path w="1529" h="477" extrusionOk="0">
                  <a:moveTo>
                    <a:pt x="627" y="101"/>
                  </a:moveTo>
                  <a:cubicBezTo>
                    <a:pt x="501" y="101"/>
                    <a:pt x="151" y="0"/>
                    <a:pt x="75" y="151"/>
                  </a:cubicBezTo>
                  <a:cubicBezTo>
                    <a:pt x="0" y="301"/>
                    <a:pt x="226" y="401"/>
                    <a:pt x="476" y="401"/>
                  </a:cubicBezTo>
                  <a:cubicBezTo>
                    <a:pt x="752" y="401"/>
                    <a:pt x="1429" y="477"/>
                    <a:pt x="1479" y="427"/>
                  </a:cubicBezTo>
                  <a:cubicBezTo>
                    <a:pt x="1529" y="376"/>
                    <a:pt x="1103" y="176"/>
                    <a:pt x="627" y="10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1297;p49">
              <a:extLst>
                <a:ext uri="{FF2B5EF4-FFF2-40B4-BE49-F238E27FC236}">
                  <a16:creationId xmlns:a16="http://schemas.microsoft.com/office/drawing/2014/main" id="{1DFE2D2D-CE14-2DC0-2A05-8056BF48A6B6}"/>
                </a:ext>
              </a:extLst>
            </p:cNvPr>
            <p:cNvSpPr/>
            <p:nvPr/>
          </p:nvSpPr>
          <p:spPr>
            <a:xfrm>
              <a:off x="2639850" y="971200"/>
              <a:ext cx="35125" cy="10675"/>
            </a:xfrm>
            <a:custGeom>
              <a:avLst/>
              <a:gdLst/>
              <a:ahLst/>
              <a:cxnLst/>
              <a:rect l="l" t="t" r="r" b="b"/>
              <a:pathLst>
                <a:path w="1405" h="427" extrusionOk="0">
                  <a:moveTo>
                    <a:pt x="302" y="0"/>
                  </a:moveTo>
                  <a:cubicBezTo>
                    <a:pt x="151" y="0"/>
                    <a:pt x="1" y="51"/>
                    <a:pt x="26" y="101"/>
                  </a:cubicBezTo>
                  <a:cubicBezTo>
                    <a:pt x="51" y="176"/>
                    <a:pt x="527" y="276"/>
                    <a:pt x="753" y="326"/>
                  </a:cubicBezTo>
                  <a:cubicBezTo>
                    <a:pt x="953" y="401"/>
                    <a:pt x="1254" y="427"/>
                    <a:pt x="1329" y="326"/>
                  </a:cubicBezTo>
                  <a:cubicBezTo>
                    <a:pt x="1404" y="201"/>
                    <a:pt x="753" y="26"/>
                    <a:pt x="302" y="0"/>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1298;p49">
              <a:extLst>
                <a:ext uri="{FF2B5EF4-FFF2-40B4-BE49-F238E27FC236}">
                  <a16:creationId xmlns:a16="http://schemas.microsoft.com/office/drawing/2014/main" id="{8EEF920B-CC77-0CAD-CCE4-651E74FDD671}"/>
                </a:ext>
              </a:extLst>
            </p:cNvPr>
            <p:cNvSpPr/>
            <p:nvPr/>
          </p:nvSpPr>
          <p:spPr>
            <a:xfrm>
              <a:off x="2930575" y="1214925"/>
              <a:ext cx="69575" cy="61450"/>
            </a:xfrm>
            <a:custGeom>
              <a:avLst/>
              <a:gdLst/>
              <a:ahLst/>
              <a:cxnLst/>
              <a:rect l="l" t="t" r="r" b="b"/>
              <a:pathLst>
                <a:path w="2783" h="2458" extrusionOk="0">
                  <a:moveTo>
                    <a:pt x="828" y="1279"/>
                  </a:moveTo>
                  <a:cubicBezTo>
                    <a:pt x="1029" y="1630"/>
                    <a:pt x="953" y="2382"/>
                    <a:pt x="1555" y="2407"/>
                  </a:cubicBezTo>
                  <a:cubicBezTo>
                    <a:pt x="2156" y="2457"/>
                    <a:pt x="2783" y="1956"/>
                    <a:pt x="2532" y="1279"/>
                  </a:cubicBezTo>
                  <a:cubicBezTo>
                    <a:pt x="2257" y="602"/>
                    <a:pt x="2332" y="76"/>
                    <a:pt x="1555" y="51"/>
                  </a:cubicBezTo>
                  <a:cubicBezTo>
                    <a:pt x="753" y="1"/>
                    <a:pt x="1" y="502"/>
                    <a:pt x="828" y="1279"/>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1299;p49">
              <a:extLst>
                <a:ext uri="{FF2B5EF4-FFF2-40B4-BE49-F238E27FC236}">
                  <a16:creationId xmlns:a16="http://schemas.microsoft.com/office/drawing/2014/main" id="{2DE04129-5B60-BFF9-8C46-486BAFABA6DA}"/>
                </a:ext>
              </a:extLst>
            </p:cNvPr>
            <p:cNvSpPr/>
            <p:nvPr/>
          </p:nvSpPr>
          <p:spPr>
            <a:xfrm>
              <a:off x="2855400" y="1258175"/>
              <a:ext cx="58300" cy="36975"/>
            </a:xfrm>
            <a:custGeom>
              <a:avLst/>
              <a:gdLst/>
              <a:ahLst/>
              <a:cxnLst/>
              <a:rect l="l" t="t" r="r" b="b"/>
              <a:pathLst>
                <a:path w="2332" h="1479" extrusionOk="0">
                  <a:moveTo>
                    <a:pt x="1178" y="226"/>
                  </a:moveTo>
                  <a:cubicBezTo>
                    <a:pt x="1178" y="602"/>
                    <a:pt x="2331" y="1178"/>
                    <a:pt x="1855" y="1329"/>
                  </a:cubicBezTo>
                  <a:cubicBezTo>
                    <a:pt x="1354" y="1479"/>
                    <a:pt x="0" y="0"/>
                    <a:pt x="1178" y="226"/>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1300;p49">
              <a:extLst>
                <a:ext uri="{FF2B5EF4-FFF2-40B4-BE49-F238E27FC236}">
                  <a16:creationId xmlns:a16="http://schemas.microsoft.com/office/drawing/2014/main" id="{35354491-2C5D-8CE8-2396-B9332A146BA4}"/>
                </a:ext>
              </a:extLst>
            </p:cNvPr>
            <p:cNvSpPr/>
            <p:nvPr/>
          </p:nvSpPr>
          <p:spPr>
            <a:xfrm>
              <a:off x="2950650" y="1302650"/>
              <a:ext cx="73325" cy="43275"/>
            </a:xfrm>
            <a:custGeom>
              <a:avLst/>
              <a:gdLst/>
              <a:ahLst/>
              <a:cxnLst/>
              <a:rect l="l" t="t" r="r" b="b"/>
              <a:pathLst>
                <a:path w="2933" h="1731" extrusionOk="0">
                  <a:moveTo>
                    <a:pt x="2732" y="853"/>
                  </a:moveTo>
                  <a:cubicBezTo>
                    <a:pt x="2732" y="1530"/>
                    <a:pt x="2506" y="1730"/>
                    <a:pt x="1604" y="1580"/>
                  </a:cubicBezTo>
                  <a:cubicBezTo>
                    <a:pt x="702" y="1429"/>
                    <a:pt x="0" y="903"/>
                    <a:pt x="627" y="452"/>
                  </a:cubicBezTo>
                  <a:cubicBezTo>
                    <a:pt x="1278" y="1"/>
                    <a:pt x="2932" y="1"/>
                    <a:pt x="2732" y="853"/>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1301;p49">
              <a:extLst>
                <a:ext uri="{FF2B5EF4-FFF2-40B4-BE49-F238E27FC236}">
                  <a16:creationId xmlns:a16="http://schemas.microsoft.com/office/drawing/2014/main" id="{215D7FD2-5818-8349-45F6-684D31F174F1}"/>
                </a:ext>
              </a:extLst>
            </p:cNvPr>
            <p:cNvSpPr/>
            <p:nvPr/>
          </p:nvSpPr>
          <p:spPr>
            <a:xfrm>
              <a:off x="3007025" y="1239375"/>
              <a:ext cx="45775" cy="33225"/>
            </a:xfrm>
            <a:custGeom>
              <a:avLst/>
              <a:gdLst/>
              <a:ahLst/>
              <a:cxnLst/>
              <a:rect l="l" t="t" r="r" b="b"/>
              <a:pathLst>
                <a:path w="1831" h="1329" extrusionOk="0">
                  <a:moveTo>
                    <a:pt x="677" y="1028"/>
                  </a:moveTo>
                  <a:cubicBezTo>
                    <a:pt x="1204" y="1329"/>
                    <a:pt x="1830" y="827"/>
                    <a:pt x="1304" y="426"/>
                  </a:cubicBezTo>
                  <a:cubicBezTo>
                    <a:pt x="778" y="0"/>
                    <a:pt x="1" y="577"/>
                    <a:pt x="677" y="1028"/>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4"/>
        <p:cNvGrpSpPr/>
        <p:nvPr/>
      </p:nvGrpSpPr>
      <p:grpSpPr>
        <a:xfrm>
          <a:off x="0" y="0"/>
          <a:ext cx="0" cy="0"/>
          <a:chOff x="0" y="0"/>
          <a:chExt cx="0" cy="0"/>
        </a:xfrm>
      </p:grpSpPr>
      <p:sp>
        <p:nvSpPr>
          <p:cNvPr id="1729" name="Google Shape;1729;p53"/>
          <p:cNvSpPr txBox="1">
            <a:spLocks noGrp="1"/>
          </p:cNvSpPr>
          <p:nvPr>
            <p:ph type="subTitle" idx="4"/>
          </p:nvPr>
        </p:nvSpPr>
        <p:spPr>
          <a:xfrm>
            <a:off x="929300" y="1049623"/>
            <a:ext cx="7285400" cy="323117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We utilized three ultracool metal-poor spectral models to produce numerous color-color diagrams, used to detect new subdwarfs. Additionally, we determined that metal-metal molecules and methane significantly influence these diagrams. </a:t>
            </a:r>
            <a:endParaRPr sz="2000" dirty="0"/>
          </a:p>
        </p:txBody>
      </p:sp>
      <p:sp>
        <p:nvSpPr>
          <p:cNvPr id="2" name="Google Shape;98;p3">
            <a:extLst>
              <a:ext uri="{FF2B5EF4-FFF2-40B4-BE49-F238E27FC236}">
                <a16:creationId xmlns:a16="http://schemas.microsoft.com/office/drawing/2014/main" id="{4302C290-DAD1-DAC6-C898-DAE3B914AAB8}"/>
              </a:ext>
            </a:extLst>
          </p:cNvPr>
          <p:cNvSpPr/>
          <p:nvPr/>
        </p:nvSpPr>
        <p:spPr>
          <a:xfrm>
            <a:off x="1809375" y="283980"/>
            <a:ext cx="5586697" cy="668484"/>
          </a:xfrm>
          <a:prstGeom prst="roundRect">
            <a:avLst>
              <a:gd name="adj" fmla="val 16667"/>
            </a:avLst>
          </a:prstGeom>
          <a:solidFill>
            <a:schemeClr val="bg1">
              <a:lumMod val="60000"/>
              <a:lumOff val="40000"/>
            </a:schemeClr>
          </a:solidFill>
          <a:ln w="76200" cap="flat" cmpd="sng">
            <a:solidFill>
              <a:schemeClr val="tx1">
                <a:lumMod val="75000"/>
              </a:schemeClr>
            </a:solidFill>
            <a:prstDash val="solid"/>
            <a:round/>
            <a:headEnd type="none" w="sm" len="sm"/>
            <a:tailEnd type="none" w="sm" len="sm"/>
          </a:ln>
        </p:spPr>
        <p:txBody>
          <a:bodyPr spcFirstLastPara="1" wrap="square" lIns="68569" tIns="68569" rIns="68569" bIns="68569" anchor="ctr" anchorCtr="0">
            <a:noAutofit/>
          </a:bodyPr>
          <a:lstStyle/>
          <a:p>
            <a:endParaRPr sz="1050" dirty="0"/>
          </a:p>
        </p:txBody>
      </p:sp>
      <p:sp>
        <p:nvSpPr>
          <p:cNvPr id="1725" name="Google Shape;1725;p53"/>
          <p:cNvSpPr txBox="1">
            <a:spLocks noGrp="1"/>
          </p:cNvSpPr>
          <p:nvPr>
            <p:ph type="title"/>
          </p:nvPr>
        </p:nvSpPr>
        <p:spPr>
          <a:xfrm>
            <a:off x="2956978" y="186821"/>
            <a:ext cx="297701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solidFill>
                  <a:schemeClr val="accent4"/>
                </a:solidFill>
              </a:rPr>
              <a:t>Conclusion</a:t>
            </a:r>
            <a:endParaRPr sz="4000" dirty="0">
              <a:solidFill>
                <a:schemeClr val="accent4"/>
              </a:solidFill>
            </a:endParaRPr>
          </a:p>
        </p:txBody>
      </p:sp>
      <p:grpSp>
        <p:nvGrpSpPr>
          <p:cNvPr id="9" name="Google Shape;2586;p61">
            <a:extLst>
              <a:ext uri="{FF2B5EF4-FFF2-40B4-BE49-F238E27FC236}">
                <a16:creationId xmlns:a16="http://schemas.microsoft.com/office/drawing/2014/main" id="{29E3A836-4F9A-1982-495E-A644408C02F2}"/>
              </a:ext>
            </a:extLst>
          </p:cNvPr>
          <p:cNvGrpSpPr/>
          <p:nvPr/>
        </p:nvGrpSpPr>
        <p:grpSpPr>
          <a:xfrm rot="9759530">
            <a:off x="-646769" y="3154288"/>
            <a:ext cx="2947552" cy="2447340"/>
            <a:chOff x="2768300" y="3911075"/>
            <a:chExt cx="1186750" cy="1179225"/>
          </a:xfrm>
        </p:grpSpPr>
        <p:sp>
          <p:nvSpPr>
            <p:cNvPr id="10" name="Google Shape;2587;p61">
              <a:extLst>
                <a:ext uri="{FF2B5EF4-FFF2-40B4-BE49-F238E27FC236}">
                  <a16:creationId xmlns:a16="http://schemas.microsoft.com/office/drawing/2014/main" id="{0BD1E85E-39D6-ED7D-6F2A-CD4BFA1CD6AF}"/>
                </a:ext>
              </a:extLst>
            </p:cNvPr>
            <p:cNvSpPr/>
            <p:nvPr/>
          </p:nvSpPr>
          <p:spPr>
            <a:xfrm>
              <a:off x="3046500" y="4602800"/>
              <a:ext cx="427975" cy="389125"/>
            </a:xfrm>
            <a:custGeom>
              <a:avLst/>
              <a:gdLst/>
              <a:ahLst/>
              <a:cxnLst/>
              <a:rect l="l" t="t" r="r" b="b"/>
              <a:pathLst>
                <a:path w="17119" h="15565" extrusionOk="0">
                  <a:moveTo>
                    <a:pt x="6091" y="15564"/>
                  </a:moveTo>
                  <a:cubicBezTo>
                    <a:pt x="6091" y="15564"/>
                    <a:pt x="853" y="13835"/>
                    <a:pt x="427" y="13534"/>
                  </a:cubicBezTo>
                  <a:cubicBezTo>
                    <a:pt x="1" y="13234"/>
                    <a:pt x="301" y="8672"/>
                    <a:pt x="652" y="8046"/>
                  </a:cubicBezTo>
                  <a:cubicBezTo>
                    <a:pt x="1003" y="7394"/>
                    <a:pt x="9549" y="0"/>
                    <a:pt x="10427" y="76"/>
                  </a:cubicBezTo>
                  <a:cubicBezTo>
                    <a:pt x="11279" y="126"/>
                    <a:pt x="16667" y="2406"/>
                    <a:pt x="16893" y="2707"/>
                  </a:cubicBezTo>
                  <a:cubicBezTo>
                    <a:pt x="17118" y="3008"/>
                    <a:pt x="14387" y="9424"/>
                    <a:pt x="14387" y="9424"/>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88;p61">
              <a:extLst>
                <a:ext uri="{FF2B5EF4-FFF2-40B4-BE49-F238E27FC236}">
                  <a16:creationId xmlns:a16="http://schemas.microsoft.com/office/drawing/2014/main" id="{FE283506-F1F4-8910-0FC9-60CB75720D02}"/>
                </a:ext>
              </a:extLst>
            </p:cNvPr>
            <p:cNvSpPr/>
            <p:nvPr/>
          </p:nvSpPr>
          <p:spPr>
            <a:xfrm>
              <a:off x="3050900" y="4690525"/>
              <a:ext cx="329600" cy="283850"/>
            </a:xfrm>
            <a:custGeom>
              <a:avLst/>
              <a:gdLst/>
              <a:ahLst/>
              <a:cxnLst/>
              <a:rect l="l" t="t" r="r" b="b"/>
              <a:pathLst>
                <a:path w="13184" h="11354" extrusionOk="0">
                  <a:moveTo>
                    <a:pt x="3835" y="11354"/>
                  </a:moveTo>
                  <a:cubicBezTo>
                    <a:pt x="2331" y="10852"/>
                    <a:pt x="501" y="10201"/>
                    <a:pt x="251" y="10025"/>
                  </a:cubicBezTo>
                  <a:cubicBezTo>
                    <a:pt x="50" y="9875"/>
                    <a:pt x="0" y="8672"/>
                    <a:pt x="75" y="7419"/>
                  </a:cubicBezTo>
                  <a:cubicBezTo>
                    <a:pt x="902" y="6191"/>
                    <a:pt x="1830" y="4913"/>
                    <a:pt x="2206" y="4587"/>
                  </a:cubicBezTo>
                  <a:cubicBezTo>
                    <a:pt x="2982" y="3885"/>
                    <a:pt x="8120" y="552"/>
                    <a:pt x="8872" y="276"/>
                  </a:cubicBezTo>
                  <a:cubicBezTo>
                    <a:pt x="9649" y="0"/>
                    <a:pt x="13183" y="1103"/>
                    <a:pt x="12732" y="1354"/>
                  </a:cubicBezTo>
                  <a:cubicBezTo>
                    <a:pt x="12281" y="1604"/>
                    <a:pt x="8972" y="4762"/>
                    <a:pt x="7945" y="5439"/>
                  </a:cubicBezTo>
                  <a:cubicBezTo>
                    <a:pt x="6892" y="6116"/>
                    <a:pt x="6241" y="7995"/>
                    <a:pt x="5815" y="8822"/>
                  </a:cubicBezTo>
                  <a:cubicBezTo>
                    <a:pt x="5389" y="9649"/>
                    <a:pt x="4511" y="10777"/>
                    <a:pt x="4211" y="11153"/>
                  </a:cubicBezTo>
                  <a:cubicBezTo>
                    <a:pt x="4135" y="11253"/>
                    <a:pt x="3985" y="11329"/>
                    <a:pt x="3835" y="11354"/>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89;p61">
              <a:extLst>
                <a:ext uri="{FF2B5EF4-FFF2-40B4-BE49-F238E27FC236}">
                  <a16:creationId xmlns:a16="http://schemas.microsoft.com/office/drawing/2014/main" id="{34F30269-5583-C9A7-676B-7FC688B4877A}"/>
                </a:ext>
              </a:extLst>
            </p:cNvPr>
            <p:cNvSpPr/>
            <p:nvPr/>
          </p:nvSpPr>
          <p:spPr>
            <a:xfrm>
              <a:off x="2768300" y="3911075"/>
              <a:ext cx="1186750" cy="1179225"/>
            </a:xfrm>
            <a:custGeom>
              <a:avLst/>
              <a:gdLst/>
              <a:ahLst/>
              <a:cxnLst/>
              <a:rect l="l" t="t" r="r" b="b"/>
              <a:pathLst>
                <a:path w="47470" h="47169" extrusionOk="0">
                  <a:moveTo>
                    <a:pt x="1880" y="22281"/>
                  </a:moveTo>
                  <a:cubicBezTo>
                    <a:pt x="1880" y="22281"/>
                    <a:pt x="4061" y="21379"/>
                    <a:pt x="4437" y="20953"/>
                  </a:cubicBezTo>
                  <a:cubicBezTo>
                    <a:pt x="4838" y="20527"/>
                    <a:pt x="4838" y="18572"/>
                    <a:pt x="4387" y="17970"/>
                  </a:cubicBezTo>
                  <a:cubicBezTo>
                    <a:pt x="3936" y="17369"/>
                    <a:pt x="2357" y="16968"/>
                    <a:pt x="2332" y="16291"/>
                  </a:cubicBezTo>
                  <a:cubicBezTo>
                    <a:pt x="2307" y="15639"/>
                    <a:pt x="2457" y="10927"/>
                    <a:pt x="2733" y="10025"/>
                  </a:cubicBezTo>
                  <a:cubicBezTo>
                    <a:pt x="3033" y="9123"/>
                    <a:pt x="2482" y="8471"/>
                    <a:pt x="3033" y="7644"/>
                  </a:cubicBezTo>
                  <a:cubicBezTo>
                    <a:pt x="3585" y="6817"/>
                    <a:pt x="9725" y="551"/>
                    <a:pt x="10402" y="276"/>
                  </a:cubicBezTo>
                  <a:cubicBezTo>
                    <a:pt x="11053" y="0"/>
                    <a:pt x="15289" y="2005"/>
                    <a:pt x="16317" y="2381"/>
                  </a:cubicBezTo>
                  <a:cubicBezTo>
                    <a:pt x="17319" y="2757"/>
                    <a:pt x="22507" y="6241"/>
                    <a:pt x="22833" y="6090"/>
                  </a:cubicBezTo>
                  <a:cubicBezTo>
                    <a:pt x="23134" y="5940"/>
                    <a:pt x="27845" y="3559"/>
                    <a:pt x="28497" y="3910"/>
                  </a:cubicBezTo>
                  <a:cubicBezTo>
                    <a:pt x="29149" y="4261"/>
                    <a:pt x="34763" y="8421"/>
                    <a:pt x="36392" y="8747"/>
                  </a:cubicBezTo>
                  <a:cubicBezTo>
                    <a:pt x="38046" y="9048"/>
                    <a:pt x="43810" y="10075"/>
                    <a:pt x="44161" y="11228"/>
                  </a:cubicBezTo>
                  <a:cubicBezTo>
                    <a:pt x="44512" y="12406"/>
                    <a:pt x="45439" y="16642"/>
                    <a:pt x="46091" y="17519"/>
                  </a:cubicBezTo>
                  <a:cubicBezTo>
                    <a:pt x="46743" y="18396"/>
                    <a:pt x="47470" y="19524"/>
                    <a:pt x="47244" y="20075"/>
                  </a:cubicBezTo>
                  <a:cubicBezTo>
                    <a:pt x="47018" y="20627"/>
                    <a:pt x="45214" y="25013"/>
                    <a:pt x="45038" y="26366"/>
                  </a:cubicBezTo>
                  <a:cubicBezTo>
                    <a:pt x="44863" y="27720"/>
                    <a:pt x="45114" y="30176"/>
                    <a:pt x="44537" y="30677"/>
                  </a:cubicBezTo>
                  <a:cubicBezTo>
                    <a:pt x="43986" y="31153"/>
                    <a:pt x="41505" y="32481"/>
                    <a:pt x="41053" y="33133"/>
                  </a:cubicBezTo>
                  <a:cubicBezTo>
                    <a:pt x="40627" y="33810"/>
                    <a:pt x="41555" y="35013"/>
                    <a:pt x="40778" y="36040"/>
                  </a:cubicBezTo>
                  <a:cubicBezTo>
                    <a:pt x="40001" y="37093"/>
                    <a:pt x="33860" y="47068"/>
                    <a:pt x="33234" y="47118"/>
                  </a:cubicBezTo>
                  <a:cubicBezTo>
                    <a:pt x="32607" y="47168"/>
                    <a:pt x="26066" y="44862"/>
                    <a:pt x="24362" y="44286"/>
                  </a:cubicBezTo>
                  <a:cubicBezTo>
                    <a:pt x="22632" y="43735"/>
                    <a:pt x="17770" y="43584"/>
                    <a:pt x="17219" y="43233"/>
                  </a:cubicBezTo>
                  <a:cubicBezTo>
                    <a:pt x="16642" y="42857"/>
                    <a:pt x="18723" y="39299"/>
                    <a:pt x="19976" y="37820"/>
                  </a:cubicBezTo>
                  <a:cubicBezTo>
                    <a:pt x="21204" y="36341"/>
                    <a:pt x="23785" y="33258"/>
                    <a:pt x="23535" y="33008"/>
                  </a:cubicBezTo>
                  <a:cubicBezTo>
                    <a:pt x="23259" y="32732"/>
                    <a:pt x="19399" y="34662"/>
                    <a:pt x="18221" y="35639"/>
                  </a:cubicBezTo>
                  <a:cubicBezTo>
                    <a:pt x="17018" y="36642"/>
                    <a:pt x="14637" y="39875"/>
                    <a:pt x="14387" y="40201"/>
                  </a:cubicBezTo>
                  <a:cubicBezTo>
                    <a:pt x="14136" y="40552"/>
                    <a:pt x="12557" y="41429"/>
                    <a:pt x="11855" y="41354"/>
                  </a:cubicBezTo>
                  <a:cubicBezTo>
                    <a:pt x="11129" y="41279"/>
                    <a:pt x="3710" y="34411"/>
                    <a:pt x="2256" y="32857"/>
                  </a:cubicBezTo>
                  <a:cubicBezTo>
                    <a:pt x="828" y="31329"/>
                    <a:pt x="1" y="29399"/>
                    <a:pt x="26" y="28371"/>
                  </a:cubicBezTo>
                  <a:cubicBezTo>
                    <a:pt x="76" y="27369"/>
                    <a:pt x="1229" y="23233"/>
                    <a:pt x="1880" y="2228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90;p61">
              <a:extLst>
                <a:ext uri="{FF2B5EF4-FFF2-40B4-BE49-F238E27FC236}">
                  <a16:creationId xmlns:a16="http://schemas.microsoft.com/office/drawing/2014/main" id="{F0C09012-C31E-E8CC-8B8E-EC002B9F00F4}"/>
                </a:ext>
              </a:extLst>
            </p:cNvPr>
            <p:cNvSpPr/>
            <p:nvPr/>
          </p:nvSpPr>
          <p:spPr>
            <a:xfrm>
              <a:off x="3335350" y="4742525"/>
              <a:ext cx="470575" cy="347775"/>
            </a:xfrm>
            <a:custGeom>
              <a:avLst/>
              <a:gdLst/>
              <a:ahLst/>
              <a:cxnLst/>
              <a:rect l="l" t="t" r="r" b="b"/>
              <a:pathLst>
                <a:path w="18823" h="13911" extrusionOk="0">
                  <a:moveTo>
                    <a:pt x="18321" y="0"/>
                  </a:moveTo>
                  <a:cubicBezTo>
                    <a:pt x="18046" y="677"/>
                    <a:pt x="18823" y="1805"/>
                    <a:pt x="18096" y="2782"/>
                  </a:cubicBezTo>
                  <a:cubicBezTo>
                    <a:pt x="17319" y="3835"/>
                    <a:pt x="11178" y="13810"/>
                    <a:pt x="10552" y="13860"/>
                  </a:cubicBezTo>
                  <a:cubicBezTo>
                    <a:pt x="9925" y="13910"/>
                    <a:pt x="3384" y="11604"/>
                    <a:pt x="1680" y="11028"/>
                  </a:cubicBezTo>
                  <a:cubicBezTo>
                    <a:pt x="1254" y="10903"/>
                    <a:pt x="652" y="10777"/>
                    <a:pt x="1" y="10702"/>
                  </a:cubicBezTo>
                  <a:lnTo>
                    <a:pt x="1" y="10702"/>
                  </a:lnTo>
                  <a:cubicBezTo>
                    <a:pt x="1" y="10702"/>
                    <a:pt x="3359" y="8346"/>
                    <a:pt x="4186" y="8121"/>
                  </a:cubicBezTo>
                  <a:cubicBezTo>
                    <a:pt x="5013" y="7895"/>
                    <a:pt x="7168" y="9123"/>
                    <a:pt x="8522" y="7995"/>
                  </a:cubicBezTo>
                  <a:cubicBezTo>
                    <a:pt x="9900" y="6868"/>
                    <a:pt x="11680" y="4838"/>
                    <a:pt x="12757" y="3735"/>
                  </a:cubicBezTo>
                  <a:cubicBezTo>
                    <a:pt x="13610" y="2883"/>
                    <a:pt x="16793" y="777"/>
                    <a:pt x="18321"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91;p61">
              <a:extLst>
                <a:ext uri="{FF2B5EF4-FFF2-40B4-BE49-F238E27FC236}">
                  <a16:creationId xmlns:a16="http://schemas.microsoft.com/office/drawing/2014/main" id="{FBB6E9E1-E3E3-6212-20E7-CD1102A04A10}"/>
                </a:ext>
              </a:extLst>
            </p:cNvPr>
            <p:cNvSpPr/>
            <p:nvPr/>
          </p:nvSpPr>
          <p:spPr>
            <a:xfrm>
              <a:off x="2772700" y="4644150"/>
              <a:ext cx="578975" cy="302650"/>
            </a:xfrm>
            <a:custGeom>
              <a:avLst/>
              <a:gdLst/>
              <a:ahLst/>
              <a:cxnLst/>
              <a:rect l="l" t="t" r="r" b="b"/>
              <a:pathLst>
                <a:path w="23159" h="12106" extrusionOk="0">
                  <a:moveTo>
                    <a:pt x="23158" y="3660"/>
                  </a:moveTo>
                  <a:cubicBezTo>
                    <a:pt x="22331" y="3785"/>
                    <a:pt x="19123" y="5439"/>
                    <a:pt x="18045" y="6316"/>
                  </a:cubicBezTo>
                  <a:cubicBezTo>
                    <a:pt x="16842" y="7319"/>
                    <a:pt x="14461" y="10552"/>
                    <a:pt x="14211" y="10878"/>
                  </a:cubicBezTo>
                  <a:cubicBezTo>
                    <a:pt x="13960" y="11229"/>
                    <a:pt x="12381" y="12106"/>
                    <a:pt x="11679" y="12031"/>
                  </a:cubicBezTo>
                  <a:cubicBezTo>
                    <a:pt x="10953" y="11956"/>
                    <a:pt x="3534" y="5088"/>
                    <a:pt x="2080" y="3534"/>
                  </a:cubicBezTo>
                  <a:cubicBezTo>
                    <a:pt x="1028" y="2382"/>
                    <a:pt x="276" y="1028"/>
                    <a:pt x="0" y="1"/>
                  </a:cubicBezTo>
                  <a:cubicBezTo>
                    <a:pt x="0" y="1"/>
                    <a:pt x="3459" y="3284"/>
                    <a:pt x="4737" y="4286"/>
                  </a:cubicBezTo>
                  <a:cubicBezTo>
                    <a:pt x="5990" y="5289"/>
                    <a:pt x="8246" y="7319"/>
                    <a:pt x="9800" y="7494"/>
                  </a:cubicBezTo>
                  <a:cubicBezTo>
                    <a:pt x="11329" y="7695"/>
                    <a:pt x="13785" y="7043"/>
                    <a:pt x="14812" y="6116"/>
                  </a:cubicBezTo>
                  <a:cubicBezTo>
                    <a:pt x="15840" y="5189"/>
                    <a:pt x="16667" y="4086"/>
                    <a:pt x="18496" y="3735"/>
                  </a:cubicBezTo>
                  <a:cubicBezTo>
                    <a:pt x="20025" y="3459"/>
                    <a:pt x="22481" y="3610"/>
                    <a:pt x="23158" y="366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92;p61">
              <a:extLst>
                <a:ext uri="{FF2B5EF4-FFF2-40B4-BE49-F238E27FC236}">
                  <a16:creationId xmlns:a16="http://schemas.microsoft.com/office/drawing/2014/main" id="{EDE2662C-5E47-E9C6-FF28-D502DD883E41}"/>
                </a:ext>
              </a:extLst>
            </p:cNvPr>
            <p:cNvSpPr/>
            <p:nvPr/>
          </p:nvSpPr>
          <p:spPr>
            <a:xfrm>
              <a:off x="3126075" y="4122225"/>
              <a:ext cx="307675" cy="287625"/>
            </a:xfrm>
            <a:custGeom>
              <a:avLst/>
              <a:gdLst/>
              <a:ahLst/>
              <a:cxnLst/>
              <a:rect l="l" t="t" r="r" b="b"/>
              <a:pathLst>
                <a:path w="12307" h="11505" extrusionOk="0">
                  <a:moveTo>
                    <a:pt x="7194" y="9700"/>
                  </a:moveTo>
                  <a:cubicBezTo>
                    <a:pt x="6567" y="9700"/>
                    <a:pt x="6166" y="9474"/>
                    <a:pt x="5389" y="9900"/>
                  </a:cubicBezTo>
                  <a:cubicBezTo>
                    <a:pt x="4612" y="10326"/>
                    <a:pt x="4211" y="10928"/>
                    <a:pt x="3083" y="11228"/>
                  </a:cubicBezTo>
                  <a:cubicBezTo>
                    <a:pt x="1955" y="11504"/>
                    <a:pt x="427" y="11253"/>
                    <a:pt x="402" y="10577"/>
                  </a:cubicBezTo>
                  <a:cubicBezTo>
                    <a:pt x="377" y="9925"/>
                    <a:pt x="1179" y="9399"/>
                    <a:pt x="903" y="8973"/>
                  </a:cubicBezTo>
                  <a:cubicBezTo>
                    <a:pt x="602" y="8522"/>
                    <a:pt x="1" y="7695"/>
                    <a:pt x="552" y="7168"/>
                  </a:cubicBezTo>
                  <a:cubicBezTo>
                    <a:pt x="1103" y="6642"/>
                    <a:pt x="1454" y="6441"/>
                    <a:pt x="1404" y="5740"/>
                  </a:cubicBezTo>
                  <a:cubicBezTo>
                    <a:pt x="1329" y="5038"/>
                    <a:pt x="1078" y="4261"/>
                    <a:pt x="1805" y="2933"/>
                  </a:cubicBezTo>
                  <a:cubicBezTo>
                    <a:pt x="2532" y="1629"/>
                    <a:pt x="2432" y="2557"/>
                    <a:pt x="3259" y="1930"/>
                  </a:cubicBezTo>
                  <a:cubicBezTo>
                    <a:pt x="4086" y="1278"/>
                    <a:pt x="3986" y="1379"/>
                    <a:pt x="4412" y="1178"/>
                  </a:cubicBezTo>
                  <a:cubicBezTo>
                    <a:pt x="4813" y="978"/>
                    <a:pt x="5715" y="0"/>
                    <a:pt x="6266" y="777"/>
                  </a:cubicBezTo>
                  <a:cubicBezTo>
                    <a:pt x="6793" y="1579"/>
                    <a:pt x="6216" y="1930"/>
                    <a:pt x="7068" y="3083"/>
                  </a:cubicBezTo>
                  <a:cubicBezTo>
                    <a:pt x="7920" y="4261"/>
                    <a:pt x="7920" y="4762"/>
                    <a:pt x="8998" y="5464"/>
                  </a:cubicBezTo>
                  <a:cubicBezTo>
                    <a:pt x="10101" y="6141"/>
                    <a:pt x="11354" y="6717"/>
                    <a:pt x="11680" y="7720"/>
                  </a:cubicBezTo>
                  <a:cubicBezTo>
                    <a:pt x="12031" y="8747"/>
                    <a:pt x="12306" y="9624"/>
                    <a:pt x="11304" y="9850"/>
                  </a:cubicBezTo>
                  <a:cubicBezTo>
                    <a:pt x="10301" y="10075"/>
                    <a:pt x="8898" y="9624"/>
                    <a:pt x="7194" y="970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93;p61">
              <a:extLst>
                <a:ext uri="{FF2B5EF4-FFF2-40B4-BE49-F238E27FC236}">
                  <a16:creationId xmlns:a16="http://schemas.microsoft.com/office/drawing/2014/main" id="{3E2EB4A1-B764-95FF-2648-5E7A64FDACE7}"/>
                </a:ext>
              </a:extLst>
            </p:cNvPr>
            <p:cNvSpPr/>
            <p:nvPr/>
          </p:nvSpPr>
          <p:spPr>
            <a:xfrm>
              <a:off x="3110400" y="3943025"/>
              <a:ext cx="761950" cy="267575"/>
            </a:xfrm>
            <a:custGeom>
              <a:avLst/>
              <a:gdLst/>
              <a:ahLst/>
              <a:cxnLst/>
              <a:rect l="l" t="t" r="r" b="b"/>
              <a:pathLst>
                <a:path w="30478" h="10703" extrusionOk="0">
                  <a:moveTo>
                    <a:pt x="1" y="0"/>
                  </a:moveTo>
                  <a:cubicBezTo>
                    <a:pt x="1104" y="451"/>
                    <a:pt x="2181" y="928"/>
                    <a:pt x="2633" y="1103"/>
                  </a:cubicBezTo>
                  <a:cubicBezTo>
                    <a:pt x="3635" y="1479"/>
                    <a:pt x="8823" y="4963"/>
                    <a:pt x="9149" y="4812"/>
                  </a:cubicBezTo>
                  <a:cubicBezTo>
                    <a:pt x="9450" y="4662"/>
                    <a:pt x="14161" y="2281"/>
                    <a:pt x="14813" y="2632"/>
                  </a:cubicBezTo>
                  <a:cubicBezTo>
                    <a:pt x="15465" y="2983"/>
                    <a:pt x="21079" y="7143"/>
                    <a:pt x="22708" y="7469"/>
                  </a:cubicBezTo>
                  <a:cubicBezTo>
                    <a:pt x="24362" y="7770"/>
                    <a:pt x="30126" y="8797"/>
                    <a:pt x="30477" y="9950"/>
                  </a:cubicBezTo>
                  <a:cubicBezTo>
                    <a:pt x="28372" y="9424"/>
                    <a:pt x="25239" y="9700"/>
                    <a:pt x="23410" y="9875"/>
                  </a:cubicBezTo>
                  <a:cubicBezTo>
                    <a:pt x="21580" y="10076"/>
                    <a:pt x="18547" y="10451"/>
                    <a:pt x="17871" y="10151"/>
                  </a:cubicBezTo>
                  <a:cubicBezTo>
                    <a:pt x="17194" y="9825"/>
                    <a:pt x="16843" y="8722"/>
                    <a:pt x="16267" y="8221"/>
                  </a:cubicBezTo>
                  <a:cubicBezTo>
                    <a:pt x="15665" y="7720"/>
                    <a:pt x="14613" y="6792"/>
                    <a:pt x="13986" y="7419"/>
                  </a:cubicBezTo>
                  <a:cubicBezTo>
                    <a:pt x="13384" y="8071"/>
                    <a:pt x="12708" y="10702"/>
                    <a:pt x="11680" y="9975"/>
                  </a:cubicBezTo>
                  <a:cubicBezTo>
                    <a:pt x="10653" y="9274"/>
                    <a:pt x="9675" y="7895"/>
                    <a:pt x="8973" y="6993"/>
                  </a:cubicBezTo>
                  <a:cubicBezTo>
                    <a:pt x="8297" y="6091"/>
                    <a:pt x="6141" y="4862"/>
                    <a:pt x="5164" y="3735"/>
                  </a:cubicBezTo>
                  <a:cubicBezTo>
                    <a:pt x="4186" y="2607"/>
                    <a:pt x="1" y="0"/>
                    <a:pt x="1"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94;p61">
              <a:extLst>
                <a:ext uri="{FF2B5EF4-FFF2-40B4-BE49-F238E27FC236}">
                  <a16:creationId xmlns:a16="http://schemas.microsoft.com/office/drawing/2014/main" id="{3AB7CD6B-B245-B407-B86F-04F25166509C}"/>
                </a:ext>
              </a:extLst>
            </p:cNvPr>
            <p:cNvSpPr/>
            <p:nvPr/>
          </p:nvSpPr>
          <p:spPr>
            <a:xfrm>
              <a:off x="2830325" y="3968700"/>
              <a:ext cx="316450" cy="452425"/>
            </a:xfrm>
            <a:custGeom>
              <a:avLst/>
              <a:gdLst/>
              <a:ahLst/>
              <a:cxnLst/>
              <a:rect l="l" t="t" r="r" b="b"/>
              <a:pathLst>
                <a:path w="12658" h="18097" extrusionOk="0">
                  <a:moveTo>
                    <a:pt x="201" y="7996"/>
                  </a:moveTo>
                  <a:cubicBezTo>
                    <a:pt x="227" y="7871"/>
                    <a:pt x="227" y="7795"/>
                    <a:pt x="252" y="7720"/>
                  </a:cubicBezTo>
                  <a:cubicBezTo>
                    <a:pt x="552" y="6818"/>
                    <a:pt x="1" y="6166"/>
                    <a:pt x="552" y="5339"/>
                  </a:cubicBezTo>
                  <a:cubicBezTo>
                    <a:pt x="903" y="4813"/>
                    <a:pt x="3610" y="2006"/>
                    <a:pt x="5640" y="1"/>
                  </a:cubicBezTo>
                  <a:cubicBezTo>
                    <a:pt x="5640" y="1"/>
                    <a:pt x="1680" y="4688"/>
                    <a:pt x="1705" y="5289"/>
                  </a:cubicBezTo>
                  <a:cubicBezTo>
                    <a:pt x="1705" y="5891"/>
                    <a:pt x="4061" y="7846"/>
                    <a:pt x="4437" y="8923"/>
                  </a:cubicBezTo>
                  <a:cubicBezTo>
                    <a:pt x="4813" y="9976"/>
                    <a:pt x="5816" y="9951"/>
                    <a:pt x="5765" y="10627"/>
                  </a:cubicBezTo>
                  <a:cubicBezTo>
                    <a:pt x="5715" y="11304"/>
                    <a:pt x="6618" y="12181"/>
                    <a:pt x="7169" y="12582"/>
                  </a:cubicBezTo>
                  <a:cubicBezTo>
                    <a:pt x="7695" y="12983"/>
                    <a:pt x="12658" y="18096"/>
                    <a:pt x="12658" y="18096"/>
                  </a:cubicBezTo>
                  <a:cubicBezTo>
                    <a:pt x="12658" y="18096"/>
                    <a:pt x="8547" y="15765"/>
                    <a:pt x="7745" y="15164"/>
                  </a:cubicBezTo>
                  <a:cubicBezTo>
                    <a:pt x="7119" y="14688"/>
                    <a:pt x="2206" y="9926"/>
                    <a:pt x="201" y="7996"/>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95;p61">
              <a:extLst>
                <a:ext uri="{FF2B5EF4-FFF2-40B4-BE49-F238E27FC236}">
                  <a16:creationId xmlns:a16="http://schemas.microsoft.com/office/drawing/2014/main" id="{A19E171A-8BEE-ED81-05BA-33BB34FCCF64}"/>
                </a:ext>
              </a:extLst>
            </p:cNvPr>
            <p:cNvSpPr/>
            <p:nvPr/>
          </p:nvSpPr>
          <p:spPr>
            <a:xfrm>
              <a:off x="2816550" y="4313950"/>
              <a:ext cx="330225" cy="153525"/>
            </a:xfrm>
            <a:custGeom>
              <a:avLst/>
              <a:gdLst/>
              <a:ahLst/>
              <a:cxnLst/>
              <a:rect l="l" t="t" r="r" b="b"/>
              <a:pathLst>
                <a:path w="13209" h="6141" extrusionOk="0">
                  <a:moveTo>
                    <a:pt x="1" y="6141"/>
                  </a:moveTo>
                  <a:cubicBezTo>
                    <a:pt x="326" y="6016"/>
                    <a:pt x="2156" y="5214"/>
                    <a:pt x="2507" y="4838"/>
                  </a:cubicBezTo>
                  <a:cubicBezTo>
                    <a:pt x="2908" y="4412"/>
                    <a:pt x="2908" y="2457"/>
                    <a:pt x="2457" y="1855"/>
                  </a:cubicBezTo>
                  <a:cubicBezTo>
                    <a:pt x="2006" y="1254"/>
                    <a:pt x="427" y="853"/>
                    <a:pt x="402" y="176"/>
                  </a:cubicBezTo>
                  <a:cubicBezTo>
                    <a:pt x="402" y="126"/>
                    <a:pt x="402" y="76"/>
                    <a:pt x="402" y="0"/>
                  </a:cubicBezTo>
                  <a:lnTo>
                    <a:pt x="13209" y="4286"/>
                  </a:lnTo>
                  <a:cubicBezTo>
                    <a:pt x="13209" y="4286"/>
                    <a:pt x="1053" y="5765"/>
                    <a:pt x="1" y="614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96;p61">
              <a:extLst>
                <a:ext uri="{FF2B5EF4-FFF2-40B4-BE49-F238E27FC236}">
                  <a16:creationId xmlns:a16="http://schemas.microsoft.com/office/drawing/2014/main" id="{AC897529-6D9D-FB14-923A-EA6876250353}"/>
                </a:ext>
              </a:extLst>
            </p:cNvPr>
            <p:cNvSpPr/>
            <p:nvPr/>
          </p:nvSpPr>
          <p:spPr>
            <a:xfrm>
              <a:off x="2825950" y="4102175"/>
              <a:ext cx="323325" cy="325825"/>
            </a:xfrm>
            <a:custGeom>
              <a:avLst/>
              <a:gdLst/>
              <a:ahLst/>
              <a:cxnLst/>
              <a:rect l="l" t="t" r="r" b="b"/>
              <a:pathLst>
                <a:path w="12933" h="13033" extrusionOk="0">
                  <a:moveTo>
                    <a:pt x="1204" y="9700"/>
                  </a:moveTo>
                  <a:cubicBezTo>
                    <a:pt x="652" y="9374"/>
                    <a:pt x="26" y="9073"/>
                    <a:pt x="26" y="8647"/>
                  </a:cubicBezTo>
                  <a:cubicBezTo>
                    <a:pt x="1" y="7995"/>
                    <a:pt x="151" y="3283"/>
                    <a:pt x="427" y="2381"/>
                  </a:cubicBezTo>
                  <a:cubicBezTo>
                    <a:pt x="727" y="1479"/>
                    <a:pt x="176" y="827"/>
                    <a:pt x="727" y="0"/>
                  </a:cubicBezTo>
                  <a:cubicBezTo>
                    <a:pt x="727" y="0"/>
                    <a:pt x="4813" y="4361"/>
                    <a:pt x="4988" y="4637"/>
                  </a:cubicBezTo>
                  <a:cubicBezTo>
                    <a:pt x="5189" y="4913"/>
                    <a:pt x="4938" y="5840"/>
                    <a:pt x="4938" y="5840"/>
                  </a:cubicBezTo>
                  <a:cubicBezTo>
                    <a:pt x="4938" y="5840"/>
                    <a:pt x="12933" y="12356"/>
                    <a:pt x="12833" y="12757"/>
                  </a:cubicBezTo>
                  <a:cubicBezTo>
                    <a:pt x="12783" y="13033"/>
                    <a:pt x="5489" y="11178"/>
                    <a:pt x="1204" y="970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97;p61">
              <a:extLst>
                <a:ext uri="{FF2B5EF4-FFF2-40B4-BE49-F238E27FC236}">
                  <a16:creationId xmlns:a16="http://schemas.microsoft.com/office/drawing/2014/main" id="{26132AC8-6E3E-22CF-DFB0-9E736DF08083}"/>
                </a:ext>
              </a:extLst>
            </p:cNvPr>
            <p:cNvSpPr/>
            <p:nvPr/>
          </p:nvSpPr>
          <p:spPr>
            <a:xfrm>
              <a:off x="2827200" y="4316450"/>
              <a:ext cx="1055175" cy="434875"/>
            </a:xfrm>
            <a:custGeom>
              <a:avLst/>
              <a:gdLst/>
              <a:ahLst/>
              <a:cxnLst/>
              <a:rect l="l" t="t" r="r" b="b"/>
              <a:pathLst>
                <a:path w="42207" h="17395" extrusionOk="0">
                  <a:moveTo>
                    <a:pt x="24938" y="2958"/>
                  </a:moveTo>
                  <a:cubicBezTo>
                    <a:pt x="24963" y="2682"/>
                    <a:pt x="25063" y="2382"/>
                    <a:pt x="25264" y="2106"/>
                  </a:cubicBezTo>
                  <a:cubicBezTo>
                    <a:pt x="25615" y="1605"/>
                    <a:pt x="26141" y="1279"/>
                    <a:pt x="26743" y="1229"/>
                  </a:cubicBezTo>
                  <a:cubicBezTo>
                    <a:pt x="27319" y="1204"/>
                    <a:pt x="27620" y="1379"/>
                    <a:pt x="28071" y="1605"/>
                  </a:cubicBezTo>
                  <a:cubicBezTo>
                    <a:pt x="28096" y="1605"/>
                    <a:pt x="28121" y="1630"/>
                    <a:pt x="28146" y="1630"/>
                  </a:cubicBezTo>
                  <a:cubicBezTo>
                    <a:pt x="28221" y="1304"/>
                    <a:pt x="28397" y="978"/>
                    <a:pt x="28647" y="753"/>
                  </a:cubicBezTo>
                  <a:cubicBezTo>
                    <a:pt x="29424" y="1"/>
                    <a:pt x="30251" y="276"/>
                    <a:pt x="31078" y="602"/>
                  </a:cubicBezTo>
                  <a:cubicBezTo>
                    <a:pt x="31103" y="627"/>
                    <a:pt x="31154" y="627"/>
                    <a:pt x="31179" y="627"/>
                  </a:cubicBezTo>
                  <a:cubicBezTo>
                    <a:pt x="31805" y="778"/>
                    <a:pt x="32507" y="1053"/>
                    <a:pt x="33108" y="1254"/>
                  </a:cubicBezTo>
                  <a:cubicBezTo>
                    <a:pt x="33560" y="1404"/>
                    <a:pt x="33986" y="1555"/>
                    <a:pt x="34412" y="1705"/>
                  </a:cubicBezTo>
                  <a:cubicBezTo>
                    <a:pt x="35214" y="2006"/>
                    <a:pt x="36091" y="2833"/>
                    <a:pt x="36718" y="3409"/>
                  </a:cubicBezTo>
                  <a:cubicBezTo>
                    <a:pt x="37018" y="3710"/>
                    <a:pt x="37344" y="4011"/>
                    <a:pt x="37645" y="4312"/>
                  </a:cubicBezTo>
                  <a:cubicBezTo>
                    <a:pt x="37695" y="4362"/>
                    <a:pt x="37745" y="4412"/>
                    <a:pt x="37795" y="4462"/>
                  </a:cubicBezTo>
                  <a:cubicBezTo>
                    <a:pt x="38246" y="4362"/>
                    <a:pt x="38848" y="4186"/>
                    <a:pt x="39073" y="4086"/>
                  </a:cubicBezTo>
                  <a:cubicBezTo>
                    <a:pt x="40377" y="3510"/>
                    <a:pt x="42206" y="4337"/>
                    <a:pt x="42106" y="5890"/>
                  </a:cubicBezTo>
                  <a:cubicBezTo>
                    <a:pt x="42056" y="6592"/>
                    <a:pt x="41605" y="7144"/>
                    <a:pt x="41003" y="7419"/>
                  </a:cubicBezTo>
                  <a:cubicBezTo>
                    <a:pt x="40527" y="7620"/>
                    <a:pt x="40001" y="7795"/>
                    <a:pt x="39525" y="7946"/>
                  </a:cubicBezTo>
                  <a:cubicBezTo>
                    <a:pt x="39474" y="7946"/>
                    <a:pt x="39424" y="7971"/>
                    <a:pt x="39399" y="7996"/>
                  </a:cubicBezTo>
                  <a:cubicBezTo>
                    <a:pt x="39474" y="8948"/>
                    <a:pt x="39525" y="9926"/>
                    <a:pt x="39525" y="10878"/>
                  </a:cubicBezTo>
                  <a:cubicBezTo>
                    <a:pt x="39525" y="12281"/>
                    <a:pt x="38898" y="14888"/>
                    <a:pt x="37394" y="15389"/>
                  </a:cubicBezTo>
                  <a:cubicBezTo>
                    <a:pt x="37043" y="15515"/>
                    <a:pt x="36667" y="15515"/>
                    <a:pt x="36291" y="15414"/>
                  </a:cubicBezTo>
                  <a:cubicBezTo>
                    <a:pt x="35665" y="15214"/>
                    <a:pt x="35289" y="14763"/>
                    <a:pt x="35088" y="14211"/>
                  </a:cubicBezTo>
                  <a:cubicBezTo>
                    <a:pt x="35038" y="14287"/>
                    <a:pt x="34963" y="14362"/>
                    <a:pt x="34913" y="14437"/>
                  </a:cubicBezTo>
                  <a:cubicBezTo>
                    <a:pt x="34011" y="15515"/>
                    <a:pt x="31981" y="17394"/>
                    <a:pt x="30477" y="16241"/>
                  </a:cubicBezTo>
                  <a:cubicBezTo>
                    <a:pt x="29725" y="15665"/>
                    <a:pt x="29700" y="14587"/>
                    <a:pt x="29800" y="13635"/>
                  </a:cubicBezTo>
                  <a:cubicBezTo>
                    <a:pt x="29374" y="14061"/>
                    <a:pt x="28948" y="14462"/>
                    <a:pt x="28497" y="14863"/>
                  </a:cubicBezTo>
                  <a:cubicBezTo>
                    <a:pt x="27820" y="15439"/>
                    <a:pt x="26993" y="16016"/>
                    <a:pt x="26066" y="15916"/>
                  </a:cubicBezTo>
                  <a:cubicBezTo>
                    <a:pt x="25389" y="15840"/>
                    <a:pt x="24763" y="15515"/>
                    <a:pt x="24412" y="14913"/>
                  </a:cubicBezTo>
                  <a:cubicBezTo>
                    <a:pt x="24311" y="14763"/>
                    <a:pt x="24236" y="14587"/>
                    <a:pt x="24186" y="14412"/>
                  </a:cubicBezTo>
                  <a:cubicBezTo>
                    <a:pt x="23860" y="14738"/>
                    <a:pt x="23535" y="15063"/>
                    <a:pt x="23184" y="15339"/>
                  </a:cubicBezTo>
                  <a:cubicBezTo>
                    <a:pt x="22883" y="15590"/>
                    <a:pt x="22557" y="15865"/>
                    <a:pt x="22231" y="16066"/>
                  </a:cubicBezTo>
                  <a:cubicBezTo>
                    <a:pt x="21329" y="16592"/>
                    <a:pt x="20176" y="16542"/>
                    <a:pt x="19625" y="15540"/>
                  </a:cubicBezTo>
                  <a:cubicBezTo>
                    <a:pt x="19424" y="15214"/>
                    <a:pt x="19349" y="14838"/>
                    <a:pt x="19349" y="14462"/>
                  </a:cubicBezTo>
                  <a:cubicBezTo>
                    <a:pt x="19224" y="14512"/>
                    <a:pt x="19123" y="14537"/>
                    <a:pt x="19023" y="14562"/>
                  </a:cubicBezTo>
                  <a:cubicBezTo>
                    <a:pt x="17695" y="14988"/>
                    <a:pt x="15164" y="15690"/>
                    <a:pt x="14086" y="14462"/>
                  </a:cubicBezTo>
                  <a:cubicBezTo>
                    <a:pt x="13860" y="14512"/>
                    <a:pt x="13660" y="14537"/>
                    <a:pt x="13459" y="14587"/>
                  </a:cubicBezTo>
                  <a:cubicBezTo>
                    <a:pt x="12332" y="14788"/>
                    <a:pt x="10326" y="15063"/>
                    <a:pt x="9399" y="14261"/>
                  </a:cubicBezTo>
                  <a:cubicBezTo>
                    <a:pt x="9149" y="14061"/>
                    <a:pt x="8973" y="13810"/>
                    <a:pt x="8873" y="13535"/>
                  </a:cubicBezTo>
                  <a:cubicBezTo>
                    <a:pt x="7570" y="13610"/>
                    <a:pt x="5890" y="13234"/>
                    <a:pt x="5690" y="11730"/>
                  </a:cubicBezTo>
                  <a:lnTo>
                    <a:pt x="5690" y="11705"/>
                  </a:lnTo>
                  <a:cubicBezTo>
                    <a:pt x="5264" y="11655"/>
                    <a:pt x="4838" y="11580"/>
                    <a:pt x="4437" y="11530"/>
                  </a:cubicBezTo>
                  <a:cubicBezTo>
                    <a:pt x="2958" y="11279"/>
                    <a:pt x="1" y="10778"/>
                    <a:pt x="26" y="8773"/>
                  </a:cubicBezTo>
                  <a:cubicBezTo>
                    <a:pt x="26" y="8196"/>
                    <a:pt x="301" y="7695"/>
                    <a:pt x="727" y="7344"/>
                  </a:cubicBezTo>
                  <a:cubicBezTo>
                    <a:pt x="1529" y="6667"/>
                    <a:pt x="2883" y="6818"/>
                    <a:pt x="3860" y="6918"/>
                  </a:cubicBezTo>
                  <a:cubicBezTo>
                    <a:pt x="4362" y="6968"/>
                    <a:pt x="4863" y="7043"/>
                    <a:pt x="5364" y="7119"/>
                  </a:cubicBezTo>
                  <a:cubicBezTo>
                    <a:pt x="5489" y="6743"/>
                    <a:pt x="5765" y="6392"/>
                    <a:pt x="6091" y="6166"/>
                  </a:cubicBezTo>
                  <a:cubicBezTo>
                    <a:pt x="6918" y="5565"/>
                    <a:pt x="7946" y="5765"/>
                    <a:pt x="8848" y="6041"/>
                  </a:cubicBezTo>
                  <a:cubicBezTo>
                    <a:pt x="9174" y="6141"/>
                    <a:pt x="9524" y="6241"/>
                    <a:pt x="9850" y="6367"/>
                  </a:cubicBezTo>
                  <a:cubicBezTo>
                    <a:pt x="9925" y="6266"/>
                    <a:pt x="10026" y="6166"/>
                    <a:pt x="10126" y="6091"/>
                  </a:cubicBezTo>
                  <a:cubicBezTo>
                    <a:pt x="10828" y="5464"/>
                    <a:pt x="11705" y="5489"/>
                    <a:pt x="12557" y="5615"/>
                  </a:cubicBezTo>
                  <a:cubicBezTo>
                    <a:pt x="12933" y="5665"/>
                    <a:pt x="13384" y="5815"/>
                    <a:pt x="13810" y="5966"/>
                  </a:cubicBezTo>
                  <a:cubicBezTo>
                    <a:pt x="14337" y="4963"/>
                    <a:pt x="15590" y="4763"/>
                    <a:pt x="16667" y="4963"/>
                  </a:cubicBezTo>
                  <a:cubicBezTo>
                    <a:pt x="17093" y="5038"/>
                    <a:pt x="17545" y="5189"/>
                    <a:pt x="17971" y="5364"/>
                  </a:cubicBezTo>
                  <a:cubicBezTo>
                    <a:pt x="18246" y="4462"/>
                    <a:pt x="19023" y="3785"/>
                    <a:pt x="20151" y="3810"/>
                  </a:cubicBezTo>
                  <a:cubicBezTo>
                    <a:pt x="20853" y="3835"/>
                    <a:pt x="21655" y="4161"/>
                    <a:pt x="22306" y="4462"/>
                  </a:cubicBezTo>
                  <a:cubicBezTo>
                    <a:pt x="22382" y="4086"/>
                    <a:pt x="22557" y="3735"/>
                    <a:pt x="22883" y="3434"/>
                  </a:cubicBezTo>
                  <a:cubicBezTo>
                    <a:pt x="23008" y="3309"/>
                    <a:pt x="23159" y="3209"/>
                    <a:pt x="23309" y="3134"/>
                  </a:cubicBezTo>
                  <a:cubicBezTo>
                    <a:pt x="23810" y="2858"/>
                    <a:pt x="24387" y="2858"/>
                    <a:pt x="24938" y="2958"/>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98;p61">
              <a:extLst>
                <a:ext uri="{FF2B5EF4-FFF2-40B4-BE49-F238E27FC236}">
                  <a16:creationId xmlns:a16="http://schemas.microsoft.com/office/drawing/2014/main" id="{01BE8E9F-1258-B4BC-1133-60E16052D769}"/>
                </a:ext>
              </a:extLst>
            </p:cNvPr>
            <p:cNvSpPr/>
            <p:nvPr/>
          </p:nvSpPr>
          <p:spPr>
            <a:xfrm>
              <a:off x="2849750" y="4359700"/>
              <a:ext cx="995025" cy="335850"/>
            </a:xfrm>
            <a:custGeom>
              <a:avLst/>
              <a:gdLst/>
              <a:ahLst/>
              <a:cxnLst/>
              <a:rect l="l" t="t" r="r" b="b"/>
              <a:pathLst>
                <a:path w="39801" h="13434" extrusionOk="0">
                  <a:moveTo>
                    <a:pt x="36768" y="5088"/>
                  </a:moveTo>
                  <a:cubicBezTo>
                    <a:pt x="37169" y="4962"/>
                    <a:pt x="39074" y="4336"/>
                    <a:pt x="39450" y="4186"/>
                  </a:cubicBezTo>
                  <a:cubicBezTo>
                    <a:pt x="39800" y="4035"/>
                    <a:pt x="39249" y="3684"/>
                    <a:pt x="38848" y="3860"/>
                  </a:cubicBezTo>
                  <a:cubicBezTo>
                    <a:pt x="38447" y="4035"/>
                    <a:pt x="36768" y="4511"/>
                    <a:pt x="36442" y="4461"/>
                  </a:cubicBezTo>
                  <a:cubicBezTo>
                    <a:pt x="36091" y="4411"/>
                    <a:pt x="33861" y="1830"/>
                    <a:pt x="32958" y="1529"/>
                  </a:cubicBezTo>
                  <a:cubicBezTo>
                    <a:pt x="32081" y="1203"/>
                    <a:pt x="30402" y="602"/>
                    <a:pt x="29926" y="501"/>
                  </a:cubicBezTo>
                  <a:cubicBezTo>
                    <a:pt x="29450" y="401"/>
                    <a:pt x="28823" y="0"/>
                    <a:pt x="28848" y="276"/>
                  </a:cubicBezTo>
                  <a:cubicBezTo>
                    <a:pt x="28873" y="576"/>
                    <a:pt x="31229" y="2607"/>
                    <a:pt x="32307" y="3158"/>
                  </a:cubicBezTo>
                  <a:cubicBezTo>
                    <a:pt x="33384" y="3684"/>
                    <a:pt x="34487" y="4411"/>
                    <a:pt x="34913" y="4486"/>
                  </a:cubicBezTo>
                  <a:cubicBezTo>
                    <a:pt x="35314" y="4587"/>
                    <a:pt x="35590" y="4962"/>
                    <a:pt x="35590" y="4962"/>
                  </a:cubicBezTo>
                  <a:cubicBezTo>
                    <a:pt x="35590" y="4962"/>
                    <a:pt x="34462" y="5313"/>
                    <a:pt x="34161" y="5288"/>
                  </a:cubicBezTo>
                  <a:cubicBezTo>
                    <a:pt x="33886" y="5263"/>
                    <a:pt x="31154" y="3860"/>
                    <a:pt x="29750" y="3233"/>
                  </a:cubicBezTo>
                  <a:cubicBezTo>
                    <a:pt x="28372" y="2607"/>
                    <a:pt x="26968" y="1504"/>
                    <a:pt x="26643" y="1429"/>
                  </a:cubicBezTo>
                  <a:cubicBezTo>
                    <a:pt x="26317" y="1353"/>
                    <a:pt x="25991" y="902"/>
                    <a:pt x="25715" y="1303"/>
                  </a:cubicBezTo>
                  <a:cubicBezTo>
                    <a:pt x="25414" y="1729"/>
                    <a:pt x="27470" y="3534"/>
                    <a:pt x="28898" y="4035"/>
                  </a:cubicBezTo>
                  <a:cubicBezTo>
                    <a:pt x="30302" y="4536"/>
                    <a:pt x="32206" y="5038"/>
                    <a:pt x="32557" y="5188"/>
                  </a:cubicBezTo>
                  <a:cubicBezTo>
                    <a:pt x="32933" y="5313"/>
                    <a:pt x="33836" y="5614"/>
                    <a:pt x="33836" y="5614"/>
                  </a:cubicBezTo>
                  <a:cubicBezTo>
                    <a:pt x="33836" y="5614"/>
                    <a:pt x="32307" y="6090"/>
                    <a:pt x="31279" y="5940"/>
                  </a:cubicBezTo>
                  <a:cubicBezTo>
                    <a:pt x="30252" y="5790"/>
                    <a:pt x="26141" y="3810"/>
                    <a:pt x="25740" y="3559"/>
                  </a:cubicBezTo>
                  <a:cubicBezTo>
                    <a:pt x="25364" y="3333"/>
                    <a:pt x="23585" y="2632"/>
                    <a:pt x="23159" y="2857"/>
                  </a:cubicBezTo>
                  <a:cubicBezTo>
                    <a:pt x="22758" y="3058"/>
                    <a:pt x="23084" y="4236"/>
                    <a:pt x="25490" y="4937"/>
                  </a:cubicBezTo>
                  <a:cubicBezTo>
                    <a:pt x="27921" y="5664"/>
                    <a:pt x="30653" y="6065"/>
                    <a:pt x="30377" y="6341"/>
                  </a:cubicBezTo>
                  <a:cubicBezTo>
                    <a:pt x="30101" y="6592"/>
                    <a:pt x="28247" y="6792"/>
                    <a:pt x="27795" y="6767"/>
                  </a:cubicBezTo>
                  <a:cubicBezTo>
                    <a:pt x="27344" y="6767"/>
                    <a:pt x="25640" y="6241"/>
                    <a:pt x="23485" y="5389"/>
                  </a:cubicBezTo>
                  <a:cubicBezTo>
                    <a:pt x="21354" y="4511"/>
                    <a:pt x="19901" y="3759"/>
                    <a:pt x="19199" y="3734"/>
                  </a:cubicBezTo>
                  <a:cubicBezTo>
                    <a:pt x="18472" y="3709"/>
                    <a:pt x="18146" y="4887"/>
                    <a:pt x="19775" y="5363"/>
                  </a:cubicBezTo>
                  <a:cubicBezTo>
                    <a:pt x="21404" y="5865"/>
                    <a:pt x="24963" y="6742"/>
                    <a:pt x="25364" y="6817"/>
                  </a:cubicBezTo>
                  <a:cubicBezTo>
                    <a:pt x="25740" y="6917"/>
                    <a:pt x="26768" y="7168"/>
                    <a:pt x="26768" y="7168"/>
                  </a:cubicBezTo>
                  <a:cubicBezTo>
                    <a:pt x="26768" y="7168"/>
                    <a:pt x="23259" y="7694"/>
                    <a:pt x="22607" y="7569"/>
                  </a:cubicBezTo>
                  <a:cubicBezTo>
                    <a:pt x="21931" y="7469"/>
                    <a:pt x="16768" y="5088"/>
                    <a:pt x="15465" y="4837"/>
                  </a:cubicBezTo>
                  <a:cubicBezTo>
                    <a:pt x="14136" y="4612"/>
                    <a:pt x="13585" y="5363"/>
                    <a:pt x="15866" y="6216"/>
                  </a:cubicBezTo>
                  <a:cubicBezTo>
                    <a:pt x="18121" y="7068"/>
                    <a:pt x="21430" y="7619"/>
                    <a:pt x="21404" y="7820"/>
                  </a:cubicBezTo>
                  <a:cubicBezTo>
                    <a:pt x="21379" y="7995"/>
                    <a:pt x="18648" y="8120"/>
                    <a:pt x="17971" y="8045"/>
                  </a:cubicBezTo>
                  <a:cubicBezTo>
                    <a:pt x="17269" y="7945"/>
                    <a:pt x="12282" y="5614"/>
                    <a:pt x="11455" y="5514"/>
                  </a:cubicBezTo>
                  <a:cubicBezTo>
                    <a:pt x="10627" y="5389"/>
                    <a:pt x="10151" y="5389"/>
                    <a:pt x="10126" y="6065"/>
                  </a:cubicBezTo>
                  <a:cubicBezTo>
                    <a:pt x="10126" y="6742"/>
                    <a:pt x="12607" y="7469"/>
                    <a:pt x="13785" y="7644"/>
                  </a:cubicBezTo>
                  <a:cubicBezTo>
                    <a:pt x="14988" y="7845"/>
                    <a:pt x="17294" y="8095"/>
                    <a:pt x="17219" y="8321"/>
                  </a:cubicBezTo>
                  <a:cubicBezTo>
                    <a:pt x="17119" y="8546"/>
                    <a:pt x="12933" y="8271"/>
                    <a:pt x="12933" y="8271"/>
                  </a:cubicBezTo>
                  <a:cubicBezTo>
                    <a:pt x="12933" y="8271"/>
                    <a:pt x="6968" y="5163"/>
                    <a:pt x="6141" y="5764"/>
                  </a:cubicBezTo>
                  <a:cubicBezTo>
                    <a:pt x="5339" y="6341"/>
                    <a:pt x="7695" y="7318"/>
                    <a:pt x="8873" y="7594"/>
                  </a:cubicBezTo>
                  <a:cubicBezTo>
                    <a:pt x="10026" y="7845"/>
                    <a:pt x="11730" y="8095"/>
                    <a:pt x="11555" y="8321"/>
                  </a:cubicBezTo>
                  <a:cubicBezTo>
                    <a:pt x="11404" y="8546"/>
                    <a:pt x="1730" y="6140"/>
                    <a:pt x="878" y="6867"/>
                  </a:cubicBezTo>
                  <a:cubicBezTo>
                    <a:pt x="1" y="7594"/>
                    <a:pt x="4562" y="8471"/>
                    <a:pt x="6367" y="8421"/>
                  </a:cubicBezTo>
                  <a:cubicBezTo>
                    <a:pt x="8146" y="8371"/>
                    <a:pt x="11054" y="8471"/>
                    <a:pt x="10928" y="8647"/>
                  </a:cubicBezTo>
                  <a:cubicBezTo>
                    <a:pt x="10803" y="8822"/>
                    <a:pt x="6693" y="9223"/>
                    <a:pt x="6442" y="9674"/>
                  </a:cubicBezTo>
                  <a:cubicBezTo>
                    <a:pt x="6191" y="10100"/>
                    <a:pt x="7770" y="10376"/>
                    <a:pt x="8773" y="10000"/>
                  </a:cubicBezTo>
                  <a:cubicBezTo>
                    <a:pt x="9775" y="9624"/>
                    <a:pt x="11430" y="8722"/>
                    <a:pt x="11956" y="8697"/>
                  </a:cubicBezTo>
                  <a:cubicBezTo>
                    <a:pt x="12507" y="8647"/>
                    <a:pt x="15715" y="8722"/>
                    <a:pt x="15891" y="8747"/>
                  </a:cubicBezTo>
                  <a:cubicBezTo>
                    <a:pt x="16091" y="8772"/>
                    <a:pt x="12081" y="9649"/>
                    <a:pt x="10978" y="10100"/>
                  </a:cubicBezTo>
                  <a:cubicBezTo>
                    <a:pt x="9901" y="10577"/>
                    <a:pt x="9174" y="10978"/>
                    <a:pt x="9550" y="11303"/>
                  </a:cubicBezTo>
                  <a:cubicBezTo>
                    <a:pt x="9951" y="11629"/>
                    <a:pt x="13084" y="11328"/>
                    <a:pt x="14287" y="10577"/>
                  </a:cubicBezTo>
                  <a:cubicBezTo>
                    <a:pt x="15490" y="9850"/>
                    <a:pt x="16342" y="8998"/>
                    <a:pt x="17645" y="8722"/>
                  </a:cubicBezTo>
                  <a:cubicBezTo>
                    <a:pt x="18923" y="8471"/>
                    <a:pt x="21029" y="8271"/>
                    <a:pt x="21029" y="8271"/>
                  </a:cubicBezTo>
                  <a:cubicBezTo>
                    <a:pt x="21029" y="8271"/>
                    <a:pt x="14287" y="10677"/>
                    <a:pt x="14362" y="11504"/>
                  </a:cubicBezTo>
                  <a:cubicBezTo>
                    <a:pt x="14412" y="12331"/>
                    <a:pt x="18973" y="11153"/>
                    <a:pt x="20151" y="10075"/>
                  </a:cubicBezTo>
                  <a:cubicBezTo>
                    <a:pt x="21354" y="8973"/>
                    <a:pt x="21881" y="8346"/>
                    <a:pt x="23234" y="8070"/>
                  </a:cubicBezTo>
                  <a:cubicBezTo>
                    <a:pt x="24612" y="7795"/>
                    <a:pt x="26292" y="7619"/>
                    <a:pt x="26292" y="7619"/>
                  </a:cubicBezTo>
                  <a:cubicBezTo>
                    <a:pt x="26292" y="7619"/>
                    <a:pt x="22633" y="9023"/>
                    <a:pt x="21430" y="10176"/>
                  </a:cubicBezTo>
                  <a:cubicBezTo>
                    <a:pt x="20227" y="11328"/>
                    <a:pt x="19951" y="12707"/>
                    <a:pt x="20126" y="13008"/>
                  </a:cubicBezTo>
                  <a:cubicBezTo>
                    <a:pt x="20302" y="13283"/>
                    <a:pt x="22232" y="11629"/>
                    <a:pt x="23635" y="9875"/>
                  </a:cubicBezTo>
                  <a:cubicBezTo>
                    <a:pt x="25064" y="8120"/>
                    <a:pt x="25740" y="8847"/>
                    <a:pt x="26542" y="8221"/>
                  </a:cubicBezTo>
                  <a:cubicBezTo>
                    <a:pt x="27344" y="7619"/>
                    <a:pt x="27169" y="7394"/>
                    <a:pt x="27896" y="7293"/>
                  </a:cubicBezTo>
                  <a:cubicBezTo>
                    <a:pt x="28648" y="7193"/>
                    <a:pt x="30577" y="6767"/>
                    <a:pt x="30853" y="6742"/>
                  </a:cubicBezTo>
                  <a:cubicBezTo>
                    <a:pt x="31104" y="6717"/>
                    <a:pt x="26567" y="9599"/>
                    <a:pt x="25715" y="10551"/>
                  </a:cubicBezTo>
                  <a:cubicBezTo>
                    <a:pt x="24888" y="11504"/>
                    <a:pt x="24462" y="12456"/>
                    <a:pt x="25339" y="12557"/>
                  </a:cubicBezTo>
                  <a:cubicBezTo>
                    <a:pt x="26217" y="12657"/>
                    <a:pt x="29399" y="8872"/>
                    <a:pt x="30477" y="7870"/>
                  </a:cubicBezTo>
                  <a:cubicBezTo>
                    <a:pt x="31580" y="6867"/>
                    <a:pt x="32056" y="6416"/>
                    <a:pt x="32382" y="6341"/>
                  </a:cubicBezTo>
                  <a:cubicBezTo>
                    <a:pt x="32708" y="6241"/>
                    <a:pt x="34763" y="5138"/>
                    <a:pt x="34262" y="5990"/>
                  </a:cubicBezTo>
                  <a:cubicBezTo>
                    <a:pt x="33735" y="6842"/>
                    <a:pt x="31430" y="8747"/>
                    <a:pt x="31079" y="9474"/>
                  </a:cubicBezTo>
                  <a:cubicBezTo>
                    <a:pt x="30703" y="10176"/>
                    <a:pt x="30302" y="13008"/>
                    <a:pt x="30577" y="13208"/>
                  </a:cubicBezTo>
                  <a:cubicBezTo>
                    <a:pt x="30853" y="13434"/>
                    <a:pt x="32858" y="12005"/>
                    <a:pt x="33460" y="10501"/>
                  </a:cubicBezTo>
                  <a:cubicBezTo>
                    <a:pt x="34036" y="9023"/>
                    <a:pt x="34362" y="5965"/>
                    <a:pt x="34963" y="5714"/>
                  </a:cubicBezTo>
                  <a:cubicBezTo>
                    <a:pt x="35565" y="5489"/>
                    <a:pt x="36041" y="5589"/>
                    <a:pt x="35916" y="6015"/>
                  </a:cubicBezTo>
                  <a:cubicBezTo>
                    <a:pt x="35790" y="6466"/>
                    <a:pt x="35540" y="8772"/>
                    <a:pt x="35565" y="10000"/>
                  </a:cubicBezTo>
                  <a:cubicBezTo>
                    <a:pt x="35565" y="11228"/>
                    <a:pt x="35590" y="12256"/>
                    <a:pt x="35991" y="12105"/>
                  </a:cubicBezTo>
                  <a:cubicBezTo>
                    <a:pt x="36367" y="11980"/>
                    <a:pt x="36993" y="10426"/>
                    <a:pt x="36968" y="9148"/>
                  </a:cubicBezTo>
                  <a:cubicBezTo>
                    <a:pt x="36968" y="7870"/>
                    <a:pt x="36768" y="5088"/>
                    <a:pt x="36768" y="5088"/>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99;p61">
              <a:extLst>
                <a:ext uri="{FF2B5EF4-FFF2-40B4-BE49-F238E27FC236}">
                  <a16:creationId xmlns:a16="http://schemas.microsoft.com/office/drawing/2014/main" id="{82C73A0C-3920-9DC6-4313-D0BFF934AC7A}"/>
                </a:ext>
              </a:extLst>
            </p:cNvPr>
            <p:cNvSpPr/>
            <p:nvPr/>
          </p:nvSpPr>
          <p:spPr>
            <a:xfrm>
              <a:off x="3145500" y="4147275"/>
              <a:ext cx="262550" cy="250025"/>
            </a:xfrm>
            <a:custGeom>
              <a:avLst/>
              <a:gdLst/>
              <a:ahLst/>
              <a:cxnLst/>
              <a:rect l="l" t="t" r="r" b="b"/>
              <a:pathLst>
                <a:path w="10502" h="10001" extrusionOk="0">
                  <a:moveTo>
                    <a:pt x="5188" y="8146"/>
                  </a:moveTo>
                  <a:cubicBezTo>
                    <a:pt x="5188" y="8146"/>
                    <a:pt x="4086" y="8297"/>
                    <a:pt x="3259" y="8723"/>
                  </a:cubicBezTo>
                  <a:cubicBezTo>
                    <a:pt x="2457" y="9149"/>
                    <a:pt x="2056" y="9800"/>
                    <a:pt x="1529" y="9901"/>
                  </a:cubicBezTo>
                  <a:cubicBezTo>
                    <a:pt x="1003" y="10001"/>
                    <a:pt x="326" y="9951"/>
                    <a:pt x="201" y="9324"/>
                  </a:cubicBezTo>
                  <a:cubicBezTo>
                    <a:pt x="76" y="8723"/>
                    <a:pt x="1529" y="7896"/>
                    <a:pt x="1304" y="7319"/>
                  </a:cubicBezTo>
                  <a:cubicBezTo>
                    <a:pt x="1078" y="6743"/>
                    <a:pt x="1" y="7144"/>
                    <a:pt x="477" y="6517"/>
                  </a:cubicBezTo>
                  <a:cubicBezTo>
                    <a:pt x="953" y="5891"/>
                    <a:pt x="1655" y="6442"/>
                    <a:pt x="1805" y="6016"/>
                  </a:cubicBezTo>
                  <a:cubicBezTo>
                    <a:pt x="1930" y="5590"/>
                    <a:pt x="677" y="5891"/>
                    <a:pt x="1028" y="5364"/>
                  </a:cubicBezTo>
                  <a:cubicBezTo>
                    <a:pt x="1354" y="4838"/>
                    <a:pt x="2131" y="5013"/>
                    <a:pt x="2958" y="5264"/>
                  </a:cubicBezTo>
                  <a:cubicBezTo>
                    <a:pt x="3810" y="5490"/>
                    <a:pt x="4537" y="6041"/>
                    <a:pt x="5113" y="5590"/>
                  </a:cubicBezTo>
                  <a:cubicBezTo>
                    <a:pt x="5690" y="5114"/>
                    <a:pt x="4512" y="4688"/>
                    <a:pt x="4036" y="4562"/>
                  </a:cubicBezTo>
                  <a:cubicBezTo>
                    <a:pt x="3559" y="4437"/>
                    <a:pt x="1504" y="3459"/>
                    <a:pt x="1504" y="2733"/>
                  </a:cubicBezTo>
                  <a:cubicBezTo>
                    <a:pt x="1529" y="2031"/>
                    <a:pt x="2031" y="1555"/>
                    <a:pt x="2407" y="1780"/>
                  </a:cubicBezTo>
                  <a:cubicBezTo>
                    <a:pt x="2757" y="1981"/>
                    <a:pt x="3284" y="2657"/>
                    <a:pt x="3484" y="2357"/>
                  </a:cubicBezTo>
                  <a:cubicBezTo>
                    <a:pt x="3710" y="2031"/>
                    <a:pt x="3008" y="1129"/>
                    <a:pt x="3334" y="1053"/>
                  </a:cubicBezTo>
                  <a:cubicBezTo>
                    <a:pt x="3685" y="978"/>
                    <a:pt x="4111" y="1780"/>
                    <a:pt x="4386" y="1479"/>
                  </a:cubicBezTo>
                  <a:cubicBezTo>
                    <a:pt x="4662" y="1204"/>
                    <a:pt x="3985" y="151"/>
                    <a:pt x="4487" y="76"/>
                  </a:cubicBezTo>
                  <a:cubicBezTo>
                    <a:pt x="4988" y="1"/>
                    <a:pt x="5539" y="101"/>
                    <a:pt x="5690" y="1003"/>
                  </a:cubicBezTo>
                  <a:cubicBezTo>
                    <a:pt x="5840" y="1931"/>
                    <a:pt x="5289" y="1931"/>
                    <a:pt x="6116" y="3234"/>
                  </a:cubicBezTo>
                  <a:cubicBezTo>
                    <a:pt x="6918" y="4537"/>
                    <a:pt x="9800" y="6467"/>
                    <a:pt x="10151" y="7094"/>
                  </a:cubicBezTo>
                  <a:cubicBezTo>
                    <a:pt x="10502" y="7695"/>
                    <a:pt x="10226" y="8322"/>
                    <a:pt x="9499" y="8221"/>
                  </a:cubicBezTo>
                  <a:cubicBezTo>
                    <a:pt x="8798" y="8096"/>
                    <a:pt x="7920" y="7595"/>
                    <a:pt x="5188" y="8146"/>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00;p61">
              <a:extLst>
                <a:ext uri="{FF2B5EF4-FFF2-40B4-BE49-F238E27FC236}">
                  <a16:creationId xmlns:a16="http://schemas.microsoft.com/office/drawing/2014/main" id="{F65222A2-8E3B-3F80-B7FA-6D6B9F3923D9}"/>
                </a:ext>
              </a:extLst>
            </p:cNvPr>
            <p:cNvSpPr/>
            <p:nvPr/>
          </p:nvSpPr>
          <p:spPr>
            <a:xfrm>
              <a:off x="3639850" y="4233125"/>
              <a:ext cx="130375" cy="193000"/>
            </a:xfrm>
            <a:custGeom>
              <a:avLst/>
              <a:gdLst/>
              <a:ahLst/>
              <a:cxnLst/>
              <a:rect l="l" t="t" r="r" b="b"/>
              <a:pathLst>
                <a:path w="5215" h="7720" extrusionOk="0">
                  <a:moveTo>
                    <a:pt x="5214" y="7720"/>
                  </a:moveTo>
                  <a:cubicBezTo>
                    <a:pt x="5214" y="7720"/>
                    <a:pt x="4387" y="6667"/>
                    <a:pt x="4412" y="6166"/>
                  </a:cubicBezTo>
                  <a:cubicBezTo>
                    <a:pt x="4437" y="5665"/>
                    <a:pt x="4362" y="5314"/>
                    <a:pt x="4061" y="5088"/>
                  </a:cubicBezTo>
                  <a:cubicBezTo>
                    <a:pt x="3760" y="4863"/>
                    <a:pt x="2933" y="4136"/>
                    <a:pt x="2758" y="3885"/>
                  </a:cubicBezTo>
                  <a:cubicBezTo>
                    <a:pt x="2557" y="3609"/>
                    <a:pt x="2257" y="2206"/>
                    <a:pt x="2332" y="1529"/>
                  </a:cubicBezTo>
                  <a:cubicBezTo>
                    <a:pt x="2407" y="878"/>
                    <a:pt x="2006" y="0"/>
                    <a:pt x="2006" y="0"/>
                  </a:cubicBezTo>
                  <a:cubicBezTo>
                    <a:pt x="2006" y="0"/>
                    <a:pt x="1705" y="2181"/>
                    <a:pt x="1680" y="2607"/>
                  </a:cubicBezTo>
                  <a:cubicBezTo>
                    <a:pt x="1655" y="3033"/>
                    <a:pt x="2282" y="4286"/>
                    <a:pt x="2282" y="4512"/>
                  </a:cubicBezTo>
                  <a:cubicBezTo>
                    <a:pt x="2257" y="4762"/>
                    <a:pt x="2232" y="4537"/>
                    <a:pt x="1430" y="4562"/>
                  </a:cubicBezTo>
                  <a:cubicBezTo>
                    <a:pt x="602" y="4587"/>
                    <a:pt x="1" y="4361"/>
                    <a:pt x="1" y="4361"/>
                  </a:cubicBezTo>
                  <a:cubicBezTo>
                    <a:pt x="1" y="4361"/>
                    <a:pt x="2582" y="5038"/>
                    <a:pt x="5214" y="772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98;p3">
            <a:extLst>
              <a:ext uri="{FF2B5EF4-FFF2-40B4-BE49-F238E27FC236}">
                <a16:creationId xmlns:a16="http://schemas.microsoft.com/office/drawing/2014/main" id="{E5660847-0D19-37BA-BE83-65E76CFC7504}"/>
              </a:ext>
            </a:extLst>
          </p:cNvPr>
          <p:cNvSpPr/>
          <p:nvPr/>
        </p:nvSpPr>
        <p:spPr>
          <a:xfrm>
            <a:off x="8505738" y="144983"/>
            <a:ext cx="493156" cy="477516"/>
          </a:xfrm>
          <a:prstGeom prst="roundRect">
            <a:avLst>
              <a:gd name="adj" fmla="val 16667"/>
            </a:avLst>
          </a:prstGeom>
          <a:solidFill>
            <a:schemeClr val="bg1">
              <a:lumMod val="20000"/>
              <a:lumOff val="80000"/>
            </a:schemeClr>
          </a:solidFill>
          <a:ln w="76200" cap="flat" cmpd="sng">
            <a:solidFill>
              <a:schemeClr val="bg1">
                <a:lumMod val="75000"/>
              </a:schemeClr>
            </a:solidFill>
            <a:prstDash val="solid"/>
            <a:round/>
            <a:headEnd type="none" w="sm" len="sm"/>
            <a:tailEnd type="none" w="sm" len="sm"/>
          </a:ln>
        </p:spPr>
        <p:txBody>
          <a:bodyPr spcFirstLastPara="1" wrap="square" lIns="68569" tIns="68569" rIns="68569" bIns="68569" anchor="t" anchorCtr="0">
            <a:noAutofit/>
          </a:bodyPr>
          <a:lstStyle/>
          <a:p>
            <a:pPr algn="ctr"/>
            <a:r>
              <a:rPr lang="en-US" sz="2500" dirty="0">
                <a:solidFill>
                  <a:schemeClr val="bg1">
                    <a:lumMod val="50000"/>
                  </a:schemeClr>
                </a:solidFill>
                <a:latin typeface="Tunga" panose="020B0502040204020203" pitchFamily="34" charset="0"/>
                <a:cs typeface="Tunga" panose="020B0502040204020203" pitchFamily="34" charset="0"/>
              </a:rPr>
              <a:t>8</a:t>
            </a:r>
            <a:endParaRPr sz="2500" dirty="0">
              <a:solidFill>
                <a:schemeClr val="bg1">
                  <a:lumMod val="50000"/>
                </a:schemeClr>
              </a:solidFill>
              <a:latin typeface="Tunga" panose="020B0502040204020203" pitchFamily="34" charset="0"/>
              <a:cs typeface="Tunga" panose="020B0502040204020203"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3"/>
        <p:cNvGrpSpPr/>
        <p:nvPr/>
      </p:nvGrpSpPr>
      <p:grpSpPr>
        <a:xfrm>
          <a:off x="0" y="0"/>
          <a:ext cx="0" cy="0"/>
          <a:chOff x="0" y="0"/>
          <a:chExt cx="0" cy="0"/>
        </a:xfrm>
      </p:grpSpPr>
      <p:sp>
        <p:nvSpPr>
          <p:cNvPr id="1456" name="Google Shape;1456;p51"/>
          <p:cNvSpPr txBox="1">
            <a:spLocks noGrp="1"/>
          </p:cNvSpPr>
          <p:nvPr>
            <p:ph type="subTitle" idx="1"/>
          </p:nvPr>
        </p:nvSpPr>
        <p:spPr>
          <a:xfrm>
            <a:off x="315311" y="472393"/>
            <a:ext cx="8954813" cy="4198713"/>
          </a:xfrm>
          <a:prstGeom prst="rect">
            <a:avLst/>
          </a:prstGeom>
        </p:spPr>
        <p:txBody>
          <a:bodyPr spcFirstLastPara="1" wrap="square" lIns="91425" tIns="91425" rIns="91425" bIns="91425" anchor="t" anchorCtr="0">
            <a:noAutofit/>
          </a:bodyPr>
          <a:lstStyle/>
          <a:p>
            <a:pPr algn="l" rtl="0">
              <a:spcBef>
                <a:spcPts val="0"/>
              </a:spcBef>
              <a:spcAft>
                <a:spcPts val="0"/>
              </a:spcAft>
            </a:pPr>
            <a:r>
              <a:rPr lang="en-US" sz="1000" b="1" i="0" u="sng" dirty="0">
                <a:solidFill>
                  <a:srgbClr val="000000"/>
                </a:solidFill>
                <a:effectLst/>
                <a:latin typeface="Times New Roman" panose="02020603050405020304" pitchFamily="18" charset="0"/>
                <a:cs typeface="Times New Roman" panose="02020603050405020304" pitchFamily="18" charset="0"/>
              </a:rPr>
              <a:t>PEOPLE</a:t>
            </a:r>
            <a:endParaRPr lang="en-US" sz="1000" b="0" dirty="0">
              <a:effectLst/>
              <a:latin typeface="Times New Roman" panose="02020603050405020304" pitchFamily="18" charset="0"/>
              <a:cs typeface="Times New Roman" panose="02020603050405020304" pitchFamily="18" charset="0"/>
            </a:endParaRPr>
          </a:p>
          <a:p>
            <a:pPr algn="l" rtl="0">
              <a:spcBef>
                <a:spcPts val="1200"/>
              </a:spcBef>
              <a:spcAft>
                <a:spcPts val="0"/>
              </a:spcAft>
            </a:pPr>
            <a:r>
              <a:rPr lang="en-US" sz="1000" b="0" i="0" u="none" strike="noStrike" dirty="0">
                <a:solidFill>
                  <a:srgbClr val="000000"/>
                </a:solidFill>
                <a:effectLst/>
                <a:latin typeface="Times New Roman" panose="02020603050405020304" pitchFamily="18" charset="0"/>
                <a:cs typeface="Times New Roman" panose="02020603050405020304" pitchFamily="18" charset="0"/>
              </a:rPr>
              <a:t>We thank Professor </a:t>
            </a:r>
            <a:r>
              <a:rPr lang="en-US" sz="1000" b="0" i="0" u="none" strike="noStrike" dirty="0" err="1">
                <a:solidFill>
                  <a:srgbClr val="000000"/>
                </a:solidFill>
                <a:effectLst/>
                <a:latin typeface="Times New Roman" panose="02020603050405020304" pitchFamily="18" charset="0"/>
                <a:cs typeface="Times New Roman" panose="02020603050405020304" pitchFamily="18" charset="0"/>
              </a:rPr>
              <a:t>Burgasser</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 Roman Gerasimov, Christian </a:t>
            </a:r>
            <a:r>
              <a:rPr lang="en-US" sz="1000" b="0" i="0" u="none" strike="noStrike" dirty="0" err="1">
                <a:solidFill>
                  <a:srgbClr val="000000"/>
                </a:solidFill>
                <a:effectLst/>
                <a:latin typeface="Times New Roman" panose="02020603050405020304" pitchFamily="18" charset="0"/>
                <a:cs typeface="Times New Roman" panose="02020603050405020304" pitchFamily="18" charset="0"/>
              </a:rPr>
              <a:t>Aganze</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 Efrain Alvarado, Davy Kirkpatrick, Dan </a:t>
            </a:r>
            <a:r>
              <a:rPr lang="en-US" sz="1000" b="0" i="0" u="none" strike="noStrike" dirty="0" err="1">
                <a:solidFill>
                  <a:srgbClr val="000000"/>
                </a:solidFill>
                <a:effectLst/>
                <a:latin typeface="Times New Roman" panose="02020603050405020304" pitchFamily="18" charset="0"/>
                <a:cs typeface="Times New Roman" panose="02020603050405020304" pitchFamily="18" charset="0"/>
              </a:rPr>
              <a:t>Caselden</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 and the Backyard World: Planet 9 team for their contributions to this work. </a:t>
            </a:r>
          </a:p>
          <a:p>
            <a:pPr algn="l" rtl="0">
              <a:spcBef>
                <a:spcPts val="1200"/>
              </a:spcBef>
              <a:spcAft>
                <a:spcPts val="0"/>
              </a:spcAft>
            </a:pPr>
            <a:r>
              <a:rPr lang="en-US" sz="1000" dirty="0">
                <a:solidFill>
                  <a:srgbClr val="000000"/>
                </a:solidFill>
                <a:latin typeface="Times New Roman" panose="02020603050405020304" pitchFamily="18" charset="0"/>
                <a:cs typeface="Times New Roman" panose="02020603050405020304" pitchFamily="18" charset="0"/>
              </a:rPr>
              <a:t>We thank the Northern Arizona University NASA Space Grant, and Paloma Davidson, for funding and support toward this work</a:t>
            </a:r>
            <a:endParaRPr lang="en-US" sz="1000" b="0" dirty="0">
              <a:effectLst/>
              <a:latin typeface="Times New Roman" panose="02020603050405020304" pitchFamily="18" charset="0"/>
              <a:cs typeface="Times New Roman" panose="02020603050405020304" pitchFamily="18" charset="0"/>
            </a:endParaRPr>
          </a:p>
          <a:p>
            <a:pPr algn="l" rtl="0">
              <a:spcBef>
                <a:spcPts val="1200"/>
              </a:spcBef>
              <a:spcAft>
                <a:spcPts val="0"/>
              </a:spcAft>
            </a:pPr>
            <a:r>
              <a:rPr lang="en-US" sz="1000" b="1" i="0" u="sng" dirty="0">
                <a:solidFill>
                  <a:srgbClr val="000000"/>
                </a:solidFill>
                <a:effectLst/>
                <a:latin typeface="Times New Roman" panose="02020603050405020304" pitchFamily="18" charset="0"/>
                <a:cs typeface="Times New Roman" panose="02020603050405020304" pitchFamily="18" charset="0"/>
              </a:rPr>
              <a:t>SOFTWARE:</a:t>
            </a:r>
            <a:endParaRPr lang="en-US" sz="1000" b="0" dirty="0">
              <a:effectLst/>
              <a:latin typeface="Times New Roman" panose="02020603050405020304" pitchFamily="18" charset="0"/>
              <a:cs typeface="Times New Roman" panose="02020603050405020304" pitchFamily="18" charset="0"/>
            </a:endParaRPr>
          </a:p>
          <a:p>
            <a:pPr algn="l" rtl="0">
              <a:spcBef>
                <a:spcPts val="1200"/>
              </a:spcBef>
              <a:spcAft>
                <a:spcPts val="0"/>
              </a:spcAft>
            </a:pPr>
            <a:r>
              <a:rPr lang="en-US" sz="1000" b="1" i="0" u="none" strike="noStrike" dirty="0">
                <a:solidFill>
                  <a:srgbClr val="000000"/>
                </a:solidFill>
                <a:effectLst/>
                <a:latin typeface="Times New Roman" panose="02020603050405020304" pitchFamily="18" charset="0"/>
                <a:cs typeface="Times New Roman" panose="02020603050405020304" pitchFamily="18" charset="0"/>
              </a:rPr>
              <a:t>SPLAT acknowledgement</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 This research has benefitted from the </a:t>
            </a:r>
            <a:r>
              <a:rPr lang="en-US" sz="1000" b="0" i="0" u="none" strike="noStrike" dirty="0" err="1">
                <a:solidFill>
                  <a:srgbClr val="000000"/>
                </a:solidFill>
                <a:effectLst/>
                <a:latin typeface="Times New Roman" panose="02020603050405020304" pitchFamily="18" charset="0"/>
                <a:cs typeface="Times New Roman" panose="02020603050405020304" pitchFamily="18" charset="0"/>
              </a:rPr>
              <a:t>SpeX</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 Prism Spectral Libraries, maintained by Adam </a:t>
            </a:r>
            <a:r>
              <a:rPr lang="en-US" sz="1000" b="0" i="0" u="none" strike="noStrike" dirty="0" err="1">
                <a:solidFill>
                  <a:srgbClr val="000000"/>
                </a:solidFill>
                <a:effectLst/>
                <a:latin typeface="Times New Roman" panose="02020603050405020304" pitchFamily="18" charset="0"/>
                <a:cs typeface="Times New Roman" panose="02020603050405020304" pitchFamily="18" charset="0"/>
              </a:rPr>
              <a:t>Burgasser</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 at </a:t>
            </a:r>
            <a:r>
              <a:rPr lang="en-US" sz="1000" b="0" i="0" u="sng" strike="noStrike" dirty="0">
                <a:solidFill>
                  <a:srgbClr val="0097A7"/>
                </a:solidFill>
                <a:effectLst/>
                <a:latin typeface="Times New Roman" panose="02020603050405020304" pitchFamily="18" charset="0"/>
                <a:cs typeface="Times New Roman" panose="02020603050405020304" pitchFamily="18" charset="0"/>
                <a:hlinkClick r:id="rId3"/>
              </a:rPr>
              <a:t>https://github.com/aburgasser/splat</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 </a:t>
            </a:r>
            <a:endParaRPr lang="en-US" sz="1000" b="0" dirty="0">
              <a:effectLst/>
              <a:latin typeface="Times New Roman" panose="02020603050405020304" pitchFamily="18" charset="0"/>
              <a:cs typeface="Times New Roman" panose="02020603050405020304" pitchFamily="18" charset="0"/>
            </a:endParaRPr>
          </a:p>
          <a:p>
            <a:pPr algn="l" rtl="0">
              <a:spcBef>
                <a:spcPts val="1200"/>
              </a:spcBef>
              <a:spcAft>
                <a:spcPts val="0"/>
              </a:spcAft>
            </a:pPr>
            <a:r>
              <a:rPr lang="en-US" sz="1000" b="1" i="0" u="none" strike="noStrike" dirty="0">
                <a:solidFill>
                  <a:srgbClr val="000000"/>
                </a:solidFill>
                <a:effectLst/>
                <a:latin typeface="Times New Roman" panose="02020603050405020304" pitchFamily="18" charset="0"/>
                <a:cs typeface="Times New Roman" panose="02020603050405020304" pitchFamily="18" charset="0"/>
              </a:rPr>
              <a:t>WRAP acknowledgement: </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This research has benefited from the </a:t>
            </a:r>
            <a:r>
              <a:rPr lang="en-US" sz="1000" b="0" i="0" u="none" strike="noStrike" dirty="0">
                <a:solidFill>
                  <a:srgbClr val="1F2328"/>
                </a:solidFill>
                <a:effectLst/>
                <a:latin typeface="Times New Roman" panose="02020603050405020304" pitchFamily="18" charset="0"/>
                <a:cs typeface="Times New Roman" panose="02020603050405020304" pitchFamily="18" charset="0"/>
              </a:rPr>
              <a:t>Wide-field Retrieval of </a:t>
            </a:r>
            <a:r>
              <a:rPr lang="en-US" sz="1000" b="0" i="0" u="none" strike="noStrike" dirty="0" err="1">
                <a:solidFill>
                  <a:srgbClr val="1F2328"/>
                </a:solidFill>
                <a:effectLst/>
                <a:latin typeface="Times New Roman" panose="02020603050405020304" pitchFamily="18" charset="0"/>
                <a:cs typeface="Times New Roman" panose="02020603050405020304" pitchFamily="18" charset="0"/>
              </a:rPr>
              <a:t>Astrodata</a:t>
            </a:r>
            <a:r>
              <a:rPr lang="en-US" sz="1000" b="0" i="0" u="none" strike="noStrike" dirty="0">
                <a:solidFill>
                  <a:srgbClr val="1F2328"/>
                </a:solidFill>
                <a:effectLst/>
                <a:latin typeface="Times New Roman" panose="02020603050405020304" pitchFamily="18" charset="0"/>
                <a:cs typeface="Times New Roman" panose="02020603050405020304" pitchFamily="18" charset="0"/>
              </a:rPr>
              <a:t> Program (WRAP)</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 developed by Hunter Brooks at: </a:t>
            </a:r>
            <a:r>
              <a:rPr lang="en-US" sz="1000" b="0" i="0" u="sng" strike="noStrike" dirty="0">
                <a:solidFill>
                  <a:srgbClr val="000000"/>
                </a:solidFill>
                <a:effectLst/>
                <a:latin typeface="Times New Roman" panose="02020603050405020304" pitchFamily="18" charset="0"/>
                <a:cs typeface="Times New Roman" panose="02020603050405020304" pitchFamily="18" charset="0"/>
                <a:hlinkClick r:id="rId4"/>
              </a:rPr>
              <a:t>https://github.com/huntbrooks85/WRAP</a:t>
            </a:r>
            <a:endParaRPr lang="en-US" sz="1000" b="0" dirty="0">
              <a:effectLst/>
              <a:latin typeface="Times New Roman" panose="02020603050405020304" pitchFamily="18" charset="0"/>
              <a:cs typeface="Times New Roman" panose="02020603050405020304" pitchFamily="18" charset="0"/>
            </a:endParaRPr>
          </a:p>
          <a:p>
            <a:pPr algn="l" rtl="0">
              <a:spcBef>
                <a:spcPts val="1200"/>
              </a:spcBef>
              <a:spcAft>
                <a:spcPts val="0"/>
              </a:spcAft>
            </a:pPr>
            <a:r>
              <a:rPr lang="en-US" sz="1000" b="1" i="0" u="sng" dirty="0">
                <a:solidFill>
                  <a:srgbClr val="000000"/>
                </a:solidFill>
                <a:effectLst/>
                <a:latin typeface="Times New Roman" panose="02020603050405020304" pitchFamily="18" charset="0"/>
                <a:cs typeface="Times New Roman" panose="02020603050405020304" pitchFamily="18" charset="0"/>
              </a:rPr>
              <a:t>DATA: </a:t>
            </a:r>
            <a:endParaRPr lang="en-US" sz="1000" dirty="0">
              <a:solidFill>
                <a:srgbClr val="000000"/>
              </a:solidFill>
              <a:latin typeface="Times New Roman" panose="02020603050405020304" pitchFamily="18" charset="0"/>
              <a:cs typeface="Times New Roman" panose="02020603050405020304" pitchFamily="18" charset="0"/>
            </a:endParaRPr>
          </a:p>
          <a:p>
            <a:pPr algn="l" rtl="0">
              <a:spcBef>
                <a:spcPts val="1200"/>
              </a:spcBef>
              <a:spcAft>
                <a:spcPts val="0"/>
              </a:spcAft>
            </a:pPr>
            <a:r>
              <a:rPr lang="en-US" sz="1000" b="1" i="0" u="none" strike="noStrike" dirty="0" err="1">
                <a:solidFill>
                  <a:srgbClr val="000000"/>
                </a:solidFill>
                <a:effectLst/>
                <a:latin typeface="Times New Roman" panose="02020603050405020304" pitchFamily="18" charset="0"/>
                <a:cs typeface="Times New Roman" panose="02020603050405020304" pitchFamily="18" charset="0"/>
              </a:rPr>
              <a:t>VizieR</a:t>
            </a:r>
            <a:r>
              <a:rPr lang="en-US" sz="1000" b="1" i="0" u="none" strike="noStrike" dirty="0">
                <a:solidFill>
                  <a:srgbClr val="000000"/>
                </a:solidFill>
                <a:effectLst/>
                <a:latin typeface="Times New Roman" panose="02020603050405020304" pitchFamily="18" charset="0"/>
                <a:cs typeface="Times New Roman" panose="02020603050405020304" pitchFamily="18" charset="0"/>
              </a:rPr>
              <a:t>/SIMBAD: </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This research has made use of the </a:t>
            </a:r>
            <a:r>
              <a:rPr lang="en-US" sz="1000" b="0" i="0" u="none" strike="noStrike" dirty="0" err="1">
                <a:solidFill>
                  <a:srgbClr val="000000"/>
                </a:solidFill>
                <a:effectLst/>
                <a:latin typeface="Times New Roman" panose="02020603050405020304" pitchFamily="18" charset="0"/>
                <a:cs typeface="Times New Roman" panose="02020603050405020304" pitchFamily="18" charset="0"/>
              </a:rPr>
              <a:t>VizieR</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 catalogue access tool, CDS, Strasbourg, France.</a:t>
            </a:r>
            <a:endParaRPr lang="en-US" sz="1000" b="0" dirty="0">
              <a:effectLst/>
              <a:latin typeface="Times New Roman" panose="02020603050405020304" pitchFamily="18" charset="0"/>
              <a:cs typeface="Times New Roman" panose="02020603050405020304" pitchFamily="18" charset="0"/>
            </a:endParaRPr>
          </a:p>
          <a:p>
            <a:pPr algn="l" rtl="0">
              <a:spcBef>
                <a:spcPts val="0"/>
              </a:spcBef>
              <a:spcAft>
                <a:spcPts val="0"/>
              </a:spcAft>
            </a:pPr>
            <a:r>
              <a:rPr lang="en-US" sz="1000" b="1" i="0" u="none" strike="noStrike" dirty="0">
                <a:solidFill>
                  <a:srgbClr val="172B4D"/>
                </a:solidFill>
                <a:effectLst/>
                <a:latin typeface="Times New Roman" panose="02020603050405020304" pitchFamily="18" charset="0"/>
                <a:cs typeface="Times New Roman" panose="02020603050405020304" pitchFamily="18" charset="0"/>
              </a:rPr>
              <a:t>PANSTARRS: </a:t>
            </a:r>
            <a:r>
              <a:rPr lang="en-US" sz="1000" b="0" i="0" u="none" strike="noStrike" dirty="0">
                <a:solidFill>
                  <a:srgbClr val="172B4D"/>
                </a:solidFill>
                <a:effectLst/>
                <a:latin typeface="Times New Roman" panose="02020603050405020304" pitchFamily="18" charset="0"/>
                <a:cs typeface="Times New Roman" panose="02020603050405020304" pitchFamily="18" charset="0"/>
              </a:rPr>
              <a:t>The Pan-STARRS1 Surveys (PS1) and the PS1 public science archive have been made possible through contributions by the Institute for Astronomy, the University of Hawaii, the Pan-STARRS Project Office, the Max-Planck Society and its participating institutes, the Max Planck Institute for Astronomy, Heidelberg and the Max Planck Institute for Extraterrestrial Physics, </a:t>
            </a:r>
            <a:r>
              <a:rPr lang="en-US" sz="1000" b="0" i="0" u="none" strike="noStrike" dirty="0" err="1">
                <a:solidFill>
                  <a:srgbClr val="172B4D"/>
                </a:solidFill>
                <a:effectLst/>
                <a:latin typeface="Times New Roman" panose="02020603050405020304" pitchFamily="18" charset="0"/>
                <a:cs typeface="Times New Roman" panose="02020603050405020304" pitchFamily="18" charset="0"/>
              </a:rPr>
              <a:t>Garching</a:t>
            </a:r>
            <a:r>
              <a:rPr lang="en-US" sz="1000" b="0" i="0" u="none" strike="noStrike" dirty="0">
                <a:solidFill>
                  <a:srgbClr val="172B4D"/>
                </a:solidFill>
                <a:effectLst/>
                <a:latin typeface="Times New Roman" panose="02020603050405020304" pitchFamily="18" charset="0"/>
                <a:cs typeface="Times New Roman" panose="02020603050405020304" pitchFamily="18" charset="0"/>
              </a:rPr>
              <a:t>, The Johns Hopkins University, Durham University, the University of Edinburgh, the Queen's University Belfast, the Harvard-Smithsonian Center for Astrophysics, the Las </a:t>
            </a:r>
            <a:r>
              <a:rPr lang="en-US" sz="1000" b="0" i="0" u="none" strike="noStrike" dirty="0" err="1">
                <a:solidFill>
                  <a:srgbClr val="172B4D"/>
                </a:solidFill>
                <a:effectLst/>
                <a:latin typeface="Times New Roman" panose="02020603050405020304" pitchFamily="18" charset="0"/>
                <a:cs typeface="Times New Roman" panose="02020603050405020304" pitchFamily="18" charset="0"/>
              </a:rPr>
              <a:t>Cumbres</a:t>
            </a:r>
            <a:r>
              <a:rPr lang="en-US" sz="1000" b="0" i="0" u="none" strike="noStrike" dirty="0">
                <a:solidFill>
                  <a:srgbClr val="172B4D"/>
                </a:solidFill>
                <a:effectLst/>
                <a:latin typeface="Times New Roman" panose="02020603050405020304" pitchFamily="18" charset="0"/>
                <a:cs typeface="Times New Roman" panose="02020603050405020304" pitchFamily="18" charset="0"/>
              </a:rPr>
              <a:t> Observatory Global Telescope Network Incorporated, the National Central University of Taiwan, the Space Telescope Science Institute, the National Aeronautics and Space Administration under Grant No. NNX08AR22G issued through the Planetary Science Division of the NASA Science Mission Directorate, the National Science Foundation Grant No. AST-1238877, the University of Maryland, Eotvos </a:t>
            </a:r>
            <a:r>
              <a:rPr lang="en-US" sz="1000" b="0" i="0" u="none" strike="noStrike" dirty="0" err="1">
                <a:solidFill>
                  <a:srgbClr val="172B4D"/>
                </a:solidFill>
                <a:effectLst/>
                <a:latin typeface="Times New Roman" panose="02020603050405020304" pitchFamily="18" charset="0"/>
                <a:cs typeface="Times New Roman" panose="02020603050405020304" pitchFamily="18" charset="0"/>
              </a:rPr>
              <a:t>Lorand</a:t>
            </a:r>
            <a:r>
              <a:rPr lang="en-US" sz="1000" b="0" i="0" u="none" strike="noStrike" dirty="0">
                <a:solidFill>
                  <a:srgbClr val="172B4D"/>
                </a:solidFill>
                <a:effectLst/>
                <a:latin typeface="Times New Roman" panose="02020603050405020304" pitchFamily="18" charset="0"/>
                <a:cs typeface="Times New Roman" panose="02020603050405020304" pitchFamily="18" charset="0"/>
              </a:rPr>
              <a:t> University (ELTE), the Los Alamos National Laboratory, and the Gordon and Betty Moore Foundation.</a:t>
            </a:r>
            <a:endParaRPr lang="en-US" sz="1000" b="0" dirty="0">
              <a:effectLst/>
              <a:latin typeface="Times New Roman" panose="02020603050405020304" pitchFamily="18" charset="0"/>
              <a:cs typeface="Times New Roman" panose="02020603050405020304" pitchFamily="18" charset="0"/>
            </a:endParaRPr>
          </a:p>
        </p:txBody>
      </p:sp>
      <p:sp>
        <p:nvSpPr>
          <p:cNvPr id="1458" name="Google Shape;1458;p51"/>
          <p:cNvSpPr txBox="1">
            <a:spLocks noGrp="1"/>
          </p:cNvSpPr>
          <p:nvPr>
            <p:ph type="title"/>
          </p:nvPr>
        </p:nvSpPr>
        <p:spPr>
          <a:xfrm>
            <a:off x="2031178" y="186043"/>
            <a:ext cx="4543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b="1" i="0" u="sng" dirty="0">
                <a:solidFill>
                  <a:srgbClr val="000000"/>
                </a:solidFill>
                <a:effectLst/>
                <a:latin typeface="Times New Roman" panose="02020603050405020304" pitchFamily="18" charset="0"/>
                <a:cs typeface="Times New Roman" panose="02020603050405020304" pitchFamily="18" charset="0"/>
              </a:rPr>
              <a:t>Acknowledgements</a:t>
            </a:r>
            <a:endParaRPr sz="2000" dirty="0">
              <a:latin typeface="Times New Roman" panose="02020603050405020304" pitchFamily="18" charset="0"/>
              <a:cs typeface="Times New Roman" panose="02020603050405020304" pitchFamily="18" charset="0"/>
            </a:endParaRPr>
          </a:p>
        </p:txBody>
      </p:sp>
      <p:sp>
        <p:nvSpPr>
          <p:cNvPr id="5" name="Google Shape;98;p3">
            <a:extLst>
              <a:ext uri="{FF2B5EF4-FFF2-40B4-BE49-F238E27FC236}">
                <a16:creationId xmlns:a16="http://schemas.microsoft.com/office/drawing/2014/main" id="{70525558-CB3E-D8F6-F3F6-865232C1C666}"/>
              </a:ext>
            </a:extLst>
          </p:cNvPr>
          <p:cNvSpPr/>
          <p:nvPr/>
        </p:nvSpPr>
        <p:spPr>
          <a:xfrm>
            <a:off x="8505738" y="144983"/>
            <a:ext cx="493156" cy="477516"/>
          </a:xfrm>
          <a:prstGeom prst="roundRect">
            <a:avLst>
              <a:gd name="adj" fmla="val 16667"/>
            </a:avLst>
          </a:prstGeom>
          <a:solidFill>
            <a:schemeClr val="bg1">
              <a:lumMod val="20000"/>
              <a:lumOff val="80000"/>
            </a:schemeClr>
          </a:solidFill>
          <a:ln w="76200" cap="flat" cmpd="sng">
            <a:solidFill>
              <a:schemeClr val="bg1">
                <a:lumMod val="75000"/>
              </a:schemeClr>
            </a:solidFill>
            <a:prstDash val="solid"/>
            <a:round/>
            <a:headEnd type="none" w="sm" len="sm"/>
            <a:tailEnd type="none" w="sm" len="sm"/>
          </a:ln>
        </p:spPr>
        <p:txBody>
          <a:bodyPr spcFirstLastPara="1" wrap="square" lIns="68569" tIns="68569" rIns="68569" bIns="68569" anchor="t" anchorCtr="0">
            <a:noAutofit/>
          </a:bodyPr>
          <a:lstStyle/>
          <a:p>
            <a:pPr algn="ctr"/>
            <a:r>
              <a:rPr lang="en-US" sz="2500" dirty="0">
                <a:solidFill>
                  <a:schemeClr val="bg1">
                    <a:lumMod val="50000"/>
                  </a:schemeClr>
                </a:solidFill>
                <a:latin typeface="Tunga" panose="020B0502040204020203" pitchFamily="34" charset="0"/>
                <a:cs typeface="Tunga" panose="020B0502040204020203" pitchFamily="34" charset="0"/>
              </a:rPr>
              <a:t>9</a:t>
            </a:r>
            <a:endParaRPr sz="2500" dirty="0">
              <a:solidFill>
                <a:schemeClr val="bg1">
                  <a:lumMod val="50000"/>
                </a:schemeClr>
              </a:solidFill>
              <a:latin typeface="Tunga" panose="020B0502040204020203" pitchFamily="34" charset="0"/>
              <a:cs typeface="Tunga" panose="020B0502040204020203"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3"/>
        <p:cNvGrpSpPr/>
        <p:nvPr/>
      </p:nvGrpSpPr>
      <p:grpSpPr>
        <a:xfrm>
          <a:off x="0" y="0"/>
          <a:ext cx="0" cy="0"/>
          <a:chOff x="0" y="0"/>
          <a:chExt cx="0" cy="0"/>
        </a:xfrm>
      </p:grpSpPr>
      <p:sp>
        <p:nvSpPr>
          <p:cNvPr id="1458" name="Google Shape;1458;p51"/>
          <p:cNvSpPr txBox="1">
            <a:spLocks noGrp="1"/>
          </p:cNvSpPr>
          <p:nvPr>
            <p:ph type="title"/>
          </p:nvPr>
        </p:nvSpPr>
        <p:spPr>
          <a:xfrm>
            <a:off x="2031178" y="186043"/>
            <a:ext cx="4543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b="1" i="0" u="sng" dirty="0">
                <a:solidFill>
                  <a:srgbClr val="000000"/>
                </a:solidFill>
                <a:effectLst/>
                <a:latin typeface="Times New Roman" panose="02020603050405020304" pitchFamily="18" charset="0"/>
                <a:cs typeface="Times New Roman" panose="02020603050405020304" pitchFamily="18" charset="0"/>
              </a:rPr>
              <a:t>EXTRA</a:t>
            </a:r>
            <a:endParaRPr sz="2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98BB1F9-8ED4-9906-9AAC-8FF22AD81578}"/>
              </a:ext>
            </a:extLst>
          </p:cNvPr>
          <p:cNvPicPr>
            <a:picLocks noChangeAspect="1"/>
          </p:cNvPicPr>
          <p:nvPr/>
        </p:nvPicPr>
        <p:blipFill>
          <a:blip r:embed="rId3"/>
          <a:stretch>
            <a:fillRect/>
          </a:stretch>
        </p:blipFill>
        <p:spPr>
          <a:xfrm>
            <a:off x="306698" y="758743"/>
            <a:ext cx="5287032" cy="4020501"/>
          </a:xfrm>
          <a:prstGeom prst="rect">
            <a:avLst/>
          </a:prstGeom>
          <a:ln w="76200">
            <a:solidFill>
              <a:schemeClr val="tx1">
                <a:lumMod val="50000"/>
              </a:schemeClr>
            </a:solidFill>
          </a:ln>
        </p:spPr>
      </p:pic>
      <p:pic>
        <p:nvPicPr>
          <p:cNvPr id="5" name="Picture 4">
            <a:extLst>
              <a:ext uri="{FF2B5EF4-FFF2-40B4-BE49-F238E27FC236}">
                <a16:creationId xmlns:a16="http://schemas.microsoft.com/office/drawing/2014/main" id="{2D7A3BC8-BDC3-A25E-1CC3-5F9935571A44}"/>
              </a:ext>
            </a:extLst>
          </p:cNvPr>
          <p:cNvPicPr>
            <a:picLocks noChangeAspect="1"/>
          </p:cNvPicPr>
          <p:nvPr/>
        </p:nvPicPr>
        <p:blipFill>
          <a:blip r:embed="rId4"/>
          <a:stretch>
            <a:fillRect/>
          </a:stretch>
        </p:blipFill>
        <p:spPr>
          <a:xfrm>
            <a:off x="5722855" y="1211770"/>
            <a:ext cx="3114447" cy="3114447"/>
          </a:xfrm>
          <a:prstGeom prst="rect">
            <a:avLst/>
          </a:prstGeom>
          <a:ln w="76200">
            <a:solidFill>
              <a:schemeClr val="tx1">
                <a:lumMod val="50000"/>
              </a:schemeClr>
            </a:solidFill>
          </a:ln>
        </p:spPr>
      </p:pic>
      <p:sp>
        <p:nvSpPr>
          <p:cNvPr id="6" name="Google Shape;98;p3">
            <a:extLst>
              <a:ext uri="{FF2B5EF4-FFF2-40B4-BE49-F238E27FC236}">
                <a16:creationId xmlns:a16="http://schemas.microsoft.com/office/drawing/2014/main" id="{AA28AD46-31FE-5026-A927-0215C49B63D3}"/>
              </a:ext>
            </a:extLst>
          </p:cNvPr>
          <p:cNvSpPr/>
          <p:nvPr/>
        </p:nvSpPr>
        <p:spPr>
          <a:xfrm>
            <a:off x="8505738" y="144983"/>
            <a:ext cx="493156" cy="477516"/>
          </a:xfrm>
          <a:prstGeom prst="roundRect">
            <a:avLst>
              <a:gd name="adj" fmla="val 16667"/>
            </a:avLst>
          </a:prstGeom>
          <a:solidFill>
            <a:schemeClr val="bg1">
              <a:lumMod val="20000"/>
              <a:lumOff val="80000"/>
            </a:schemeClr>
          </a:solidFill>
          <a:ln w="76200" cap="flat" cmpd="sng">
            <a:solidFill>
              <a:schemeClr val="bg1">
                <a:lumMod val="75000"/>
              </a:schemeClr>
            </a:solidFill>
            <a:prstDash val="solid"/>
            <a:round/>
            <a:headEnd type="none" w="sm" len="sm"/>
            <a:tailEnd type="none" w="sm" len="sm"/>
          </a:ln>
        </p:spPr>
        <p:txBody>
          <a:bodyPr spcFirstLastPara="1" wrap="square" lIns="68569" tIns="68569" rIns="68569" bIns="68569" anchor="t" anchorCtr="0">
            <a:noAutofit/>
          </a:bodyPr>
          <a:lstStyle/>
          <a:p>
            <a:pPr algn="ctr"/>
            <a:r>
              <a:rPr lang="en-US" sz="2500" dirty="0">
                <a:solidFill>
                  <a:schemeClr val="bg1">
                    <a:lumMod val="50000"/>
                  </a:schemeClr>
                </a:solidFill>
                <a:latin typeface="Tunga" panose="020B0502040204020203" pitchFamily="34" charset="0"/>
                <a:cs typeface="Tunga" panose="020B0502040204020203" pitchFamily="34" charset="0"/>
              </a:rPr>
              <a:t>10</a:t>
            </a:r>
            <a:endParaRPr sz="2500" dirty="0">
              <a:solidFill>
                <a:schemeClr val="bg1">
                  <a:lumMod val="50000"/>
                </a:schemeClr>
              </a:solidFill>
              <a:latin typeface="Tunga" panose="020B0502040204020203" pitchFamily="34" charset="0"/>
              <a:cs typeface="Tunga" panose="020B0502040204020203" pitchFamily="34" charset="0"/>
            </a:endParaRPr>
          </a:p>
        </p:txBody>
      </p:sp>
      <p:sp>
        <p:nvSpPr>
          <p:cNvPr id="7" name="Google Shape;70;p2">
            <a:extLst>
              <a:ext uri="{FF2B5EF4-FFF2-40B4-BE49-F238E27FC236}">
                <a16:creationId xmlns:a16="http://schemas.microsoft.com/office/drawing/2014/main" id="{5EAC7919-7464-CD49-524B-D9783CD69778}"/>
              </a:ext>
            </a:extLst>
          </p:cNvPr>
          <p:cNvSpPr txBox="1"/>
          <p:nvPr/>
        </p:nvSpPr>
        <p:spPr>
          <a:xfrm>
            <a:off x="4823432" y="4398401"/>
            <a:ext cx="1374750" cy="380843"/>
          </a:xfrm>
          <a:prstGeom prst="rect">
            <a:avLst/>
          </a:prstGeom>
          <a:noFill/>
          <a:ln>
            <a:noFill/>
          </a:ln>
        </p:spPr>
        <p:txBody>
          <a:bodyPr spcFirstLastPara="1" wrap="square" lIns="68569" tIns="34275" rIns="68569" bIns="34275" anchor="t" anchorCtr="0">
            <a:spAutoFit/>
          </a:bodyPr>
          <a:lstStyle/>
          <a:p>
            <a:pPr>
              <a:lnSpc>
                <a:spcPct val="150000"/>
              </a:lnSpc>
            </a:pPr>
            <a:r>
              <a:rPr lang="en-US" sz="1350" b="1" dirty="0">
                <a:solidFill>
                  <a:schemeClr val="bg1">
                    <a:lumMod val="50000"/>
                  </a:schemeClr>
                </a:solidFill>
                <a:latin typeface="Nunito"/>
                <a:ea typeface="Nunito"/>
                <a:cs typeface="Nunito"/>
                <a:sym typeface="Nunito"/>
              </a:rPr>
              <a:t>Figure 9</a:t>
            </a:r>
            <a:endParaRPr sz="1050" dirty="0">
              <a:solidFill>
                <a:schemeClr val="bg1">
                  <a:lumMod val="50000"/>
                </a:schemeClr>
              </a:solidFill>
            </a:endParaRPr>
          </a:p>
        </p:txBody>
      </p:sp>
      <p:sp>
        <p:nvSpPr>
          <p:cNvPr id="8" name="Google Shape;70;p2">
            <a:extLst>
              <a:ext uri="{FF2B5EF4-FFF2-40B4-BE49-F238E27FC236}">
                <a16:creationId xmlns:a16="http://schemas.microsoft.com/office/drawing/2014/main" id="{88547972-A917-78BF-A1A0-92AC87A29288}"/>
              </a:ext>
            </a:extLst>
          </p:cNvPr>
          <p:cNvSpPr txBox="1"/>
          <p:nvPr/>
        </p:nvSpPr>
        <p:spPr>
          <a:xfrm>
            <a:off x="7986661" y="4017558"/>
            <a:ext cx="1374750" cy="380843"/>
          </a:xfrm>
          <a:prstGeom prst="rect">
            <a:avLst/>
          </a:prstGeom>
          <a:noFill/>
          <a:ln>
            <a:noFill/>
          </a:ln>
        </p:spPr>
        <p:txBody>
          <a:bodyPr spcFirstLastPara="1" wrap="square" lIns="68569" tIns="34275" rIns="68569" bIns="34275" anchor="t" anchorCtr="0">
            <a:spAutoFit/>
          </a:bodyPr>
          <a:lstStyle/>
          <a:p>
            <a:pPr>
              <a:lnSpc>
                <a:spcPct val="150000"/>
              </a:lnSpc>
            </a:pPr>
            <a:r>
              <a:rPr lang="en-US" sz="1350" b="1" dirty="0">
                <a:solidFill>
                  <a:schemeClr val="bg1">
                    <a:lumMod val="50000"/>
                  </a:schemeClr>
                </a:solidFill>
                <a:latin typeface="Nunito"/>
                <a:ea typeface="Nunito"/>
                <a:cs typeface="Nunito"/>
                <a:sym typeface="Nunito"/>
              </a:rPr>
              <a:t>Figure 10</a:t>
            </a:r>
            <a:endParaRPr sz="1050" dirty="0">
              <a:solidFill>
                <a:schemeClr val="bg1">
                  <a:lumMod val="50000"/>
                </a:schemeClr>
              </a:solidFill>
            </a:endParaRPr>
          </a:p>
        </p:txBody>
      </p:sp>
    </p:spTree>
    <p:extLst>
      <p:ext uri="{BB962C8B-B14F-4D97-AF65-F5344CB8AC3E}">
        <p14:creationId xmlns:p14="http://schemas.microsoft.com/office/powerpoint/2010/main" val="2645135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48"/>
          <p:cNvSpPr txBox="1">
            <a:spLocks noGrp="1"/>
          </p:cNvSpPr>
          <p:nvPr>
            <p:ph type="title"/>
          </p:nvPr>
        </p:nvSpPr>
        <p:spPr>
          <a:xfrm>
            <a:off x="721123" y="98467"/>
            <a:ext cx="770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bg1">
                    <a:lumMod val="50000"/>
                  </a:schemeClr>
                </a:solidFill>
              </a:rPr>
              <a:t>Helpful Jargon</a:t>
            </a:r>
            <a:br>
              <a:rPr lang="en" dirty="0">
                <a:solidFill>
                  <a:schemeClr val="bg1">
                    <a:lumMod val="50000"/>
                  </a:schemeClr>
                </a:solidFill>
              </a:rPr>
            </a:br>
            <a:endParaRPr dirty="0">
              <a:solidFill>
                <a:schemeClr val="bg1">
                  <a:lumMod val="50000"/>
                </a:schemeClr>
              </a:solidFill>
            </a:endParaRPr>
          </a:p>
        </p:txBody>
      </p:sp>
      <p:grpSp>
        <p:nvGrpSpPr>
          <p:cNvPr id="930" name="Google Shape;930;p48"/>
          <p:cNvGrpSpPr/>
          <p:nvPr/>
        </p:nvGrpSpPr>
        <p:grpSpPr>
          <a:xfrm rot="1767964">
            <a:off x="6940649" y="-282824"/>
            <a:ext cx="2614142" cy="1989623"/>
            <a:chOff x="4445600" y="2848350"/>
            <a:chExt cx="1775675" cy="1417175"/>
          </a:xfrm>
        </p:grpSpPr>
        <p:sp>
          <p:nvSpPr>
            <p:cNvPr id="931" name="Google Shape;931;p48"/>
            <p:cNvSpPr/>
            <p:nvPr/>
          </p:nvSpPr>
          <p:spPr>
            <a:xfrm>
              <a:off x="4804550" y="2848350"/>
              <a:ext cx="558125" cy="272275"/>
            </a:xfrm>
            <a:custGeom>
              <a:avLst/>
              <a:gdLst/>
              <a:ahLst/>
              <a:cxnLst/>
              <a:rect l="l" t="t" r="r" b="b"/>
              <a:pathLst>
                <a:path w="22325" h="10891" extrusionOk="0">
                  <a:moveTo>
                    <a:pt x="15835" y="0"/>
                  </a:moveTo>
                  <a:cubicBezTo>
                    <a:pt x="15723" y="0"/>
                    <a:pt x="15612" y="3"/>
                    <a:pt x="15503" y="8"/>
                  </a:cubicBezTo>
                  <a:cubicBezTo>
                    <a:pt x="12927" y="151"/>
                    <a:pt x="11162" y="1821"/>
                    <a:pt x="10208" y="2346"/>
                  </a:cubicBezTo>
                  <a:cubicBezTo>
                    <a:pt x="9058" y="2962"/>
                    <a:pt x="7837" y="3224"/>
                    <a:pt x="6576" y="3224"/>
                  </a:cubicBezTo>
                  <a:cubicBezTo>
                    <a:pt x="6372" y="3224"/>
                    <a:pt x="6168" y="3217"/>
                    <a:pt x="5963" y="3204"/>
                  </a:cubicBezTo>
                  <a:cubicBezTo>
                    <a:pt x="5333" y="3177"/>
                    <a:pt x="4703" y="3118"/>
                    <a:pt x="4082" y="3118"/>
                  </a:cubicBezTo>
                  <a:cubicBezTo>
                    <a:pt x="3622" y="3118"/>
                    <a:pt x="3166" y="3150"/>
                    <a:pt x="2719" y="3252"/>
                  </a:cubicBezTo>
                  <a:cubicBezTo>
                    <a:pt x="1527" y="3490"/>
                    <a:pt x="0" y="4540"/>
                    <a:pt x="668" y="5971"/>
                  </a:cubicBezTo>
                  <a:cubicBezTo>
                    <a:pt x="954" y="6496"/>
                    <a:pt x="1479" y="6877"/>
                    <a:pt x="2004" y="7068"/>
                  </a:cubicBezTo>
                  <a:cubicBezTo>
                    <a:pt x="3244" y="7593"/>
                    <a:pt x="4294" y="7688"/>
                    <a:pt x="5248" y="8738"/>
                  </a:cubicBezTo>
                  <a:cubicBezTo>
                    <a:pt x="6140" y="9757"/>
                    <a:pt x="6918" y="10890"/>
                    <a:pt x="8324" y="10890"/>
                  </a:cubicBezTo>
                  <a:cubicBezTo>
                    <a:pt x="8497" y="10890"/>
                    <a:pt x="8680" y="10873"/>
                    <a:pt x="8873" y="10836"/>
                  </a:cubicBezTo>
                  <a:cubicBezTo>
                    <a:pt x="11067" y="10407"/>
                    <a:pt x="12021" y="8022"/>
                    <a:pt x="13786" y="6925"/>
                  </a:cubicBezTo>
                  <a:cubicBezTo>
                    <a:pt x="15837" y="5685"/>
                    <a:pt x="18365" y="5732"/>
                    <a:pt x="20512" y="4683"/>
                  </a:cubicBezTo>
                  <a:cubicBezTo>
                    <a:pt x="21609" y="4158"/>
                    <a:pt x="22324" y="3252"/>
                    <a:pt x="21370" y="2202"/>
                  </a:cubicBezTo>
                  <a:cubicBezTo>
                    <a:pt x="20064" y="761"/>
                    <a:pt x="17737" y="0"/>
                    <a:pt x="15835"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8"/>
            <p:cNvSpPr/>
            <p:nvPr/>
          </p:nvSpPr>
          <p:spPr>
            <a:xfrm>
              <a:off x="4445600" y="3140300"/>
              <a:ext cx="1775675" cy="1125225"/>
            </a:xfrm>
            <a:custGeom>
              <a:avLst/>
              <a:gdLst/>
              <a:ahLst/>
              <a:cxnLst/>
              <a:rect l="l" t="t" r="r" b="b"/>
              <a:pathLst>
                <a:path w="71027" h="45009" extrusionOk="0">
                  <a:moveTo>
                    <a:pt x="36719" y="0"/>
                  </a:moveTo>
                  <a:cubicBezTo>
                    <a:pt x="32938" y="0"/>
                    <a:pt x="29177" y="2138"/>
                    <a:pt x="20893" y="7983"/>
                  </a:cubicBezTo>
                  <a:cubicBezTo>
                    <a:pt x="15646" y="11704"/>
                    <a:pt x="7108" y="14089"/>
                    <a:pt x="3340" y="18286"/>
                  </a:cubicBezTo>
                  <a:cubicBezTo>
                    <a:pt x="1" y="22007"/>
                    <a:pt x="2767" y="25966"/>
                    <a:pt x="7823" y="31929"/>
                  </a:cubicBezTo>
                  <a:cubicBezTo>
                    <a:pt x="18289" y="44277"/>
                    <a:pt x="21559" y="45009"/>
                    <a:pt x="29848" y="45009"/>
                  </a:cubicBezTo>
                  <a:cubicBezTo>
                    <a:pt x="30589" y="45009"/>
                    <a:pt x="31369" y="45003"/>
                    <a:pt x="32199" y="44999"/>
                  </a:cubicBezTo>
                  <a:cubicBezTo>
                    <a:pt x="36253" y="44951"/>
                    <a:pt x="46652" y="43234"/>
                    <a:pt x="49943" y="41517"/>
                  </a:cubicBezTo>
                  <a:cubicBezTo>
                    <a:pt x="59388" y="36651"/>
                    <a:pt x="65207" y="28017"/>
                    <a:pt x="67688" y="23295"/>
                  </a:cubicBezTo>
                  <a:cubicBezTo>
                    <a:pt x="71027" y="16903"/>
                    <a:pt x="60819" y="13564"/>
                    <a:pt x="53902" y="9223"/>
                  </a:cubicBezTo>
                  <a:cubicBezTo>
                    <a:pt x="47463" y="5169"/>
                    <a:pt x="44076" y="971"/>
                    <a:pt x="38257" y="112"/>
                  </a:cubicBezTo>
                  <a:cubicBezTo>
                    <a:pt x="37736" y="39"/>
                    <a:pt x="37228" y="0"/>
                    <a:pt x="36719" y="0"/>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8"/>
            <p:cNvSpPr/>
            <p:nvPr/>
          </p:nvSpPr>
          <p:spPr>
            <a:xfrm>
              <a:off x="5148000" y="3390800"/>
              <a:ext cx="552150" cy="370050"/>
            </a:xfrm>
            <a:custGeom>
              <a:avLst/>
              <a:gdLst/>
              <a:ahLst/>
              <a:cxnLst/>
              <a:rect l="l" t="t" r="r" b="b"/>
              <a:pathLst>
                <a:path w="22086" h="14802" extrusionOk="0">
                  <a:moveTo>
                    <a:pt x="17060" y="1"/>
                  </a:moveTo>
                  <a:cubicBezTo>
                    <a:pt x="16172" y="1"/>
                    <a:pt x="15598" y="300"/>
                    <a:pt x="15598" y="300"/>
                  </a:cubicBezTo>
                  <a:cubicBezTo>
                    <a:pt x="15598" y="300"/>
                    <a:pt x="4818" y="4021"/>
                    <a:pt x="2290" y="7551"/>
                  </a:cubicBezTo>
                  <a:cubicBezTo>
                    <a:pt x="0" y="10604"/>
                    <a:pt x="2051" y="11510"/>
                    <a:pt x="3292" y="12607"/>
                  </a:cubicBezTo>
                  <a:cubicBezTo>
                    <a:pt x="4818" y="13943"/>
                    <a:pt x="11067" y="14801"/>
                    <a:pt x="11067" y="14801"/>
                  </a:cubicBezTo>
                  <a:cubicBezTo>
                    <a:pt x="11067" y="14801"/>
                    <a:pt x="14692" y="12655"/>
                    <a:pt x="16075" y="10938"/>
                  </a:cubicBezTo>
                  <a:cubicBezTo>
                    <a:pt x="17840" y="8696"/>
                    <a:pt x="17936" y="5786"/>
                    <a:pt x="18699" y="5023"/>
                  </a:cubicBezTo>
                  <a:cubicBezTo>
                    <a:pt x="19653" y="4021"/>
                    <a:pt x="22086" y="2924"/>
                    <a:pt x="20082" y="1207"/>
                  </a:cubicBezTo>
                  <a:cubicBezTo>
                    <a:pt x="18944" y="250"/>
                    <a:pt x="17871" y="1"/>
                    <a:pt x="17060"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8"/>
            <p:cNvSpPr/>
            <p:nvPr/>
          </p:nvSpPr>
          <p:spPr>
            <a:xfrm>
              <a:off x="5085975" y="3360000"/>
              <a:ext cx="444850" cy="250900"/>
            </a:xfrm>
            <a:custGeom>
              <a:avLst/>
              <a:gdLst/>
              <a:ahLst/>
              <a:cxnLst/>
              <a:rect l="l" t="t" r="r" b="b"/>
              <a:pathLst>
                <a:path w="17794" h="10036" extrusionOk="0">
                  <a:moveTo>
                    <a:pt x="14048" y="0"/>
                  </a:moveTo>
                  <a:cubicBezTo>
                    <a:pt x="13960" y="0"/>
                    <a:pt x="13873" y="2"/>
                    <a:pt x="13786" y="6"/>
                  </a:cubicBezTo>
                  <a:cubicBezTo>
                    <a:pt x="12403" y="101"/>
                    <a:pt x="11020" y="244"/>
                    <a:pt x="9636" y="244"/>
                  </a:cubicBezTo>
                  <a:cubicBezTo>
                    <a:pt x="8921" y="244"/>
                    <a:pt x="8253" y="388"/>
                    <a:pt x="7585" y="769"/>
                  </a:cubicBezTo>
                  <a:cubicBezTo>
                    <a:pt x="6727" y="1294"/>
                    <a:pt x="6154" y="2105"/>
                    <a:pt x="5391" y="2677"/>
                  </a:cubicBezTo>
                  <a:cubicBezTo>
                    <a:pt x="4437" y="3440"/>
                    <a:pt x="3292" y="3774"/>
                    <a:pt x="2243" y="4347"/>
                  </a:cubicBezTo>
                  <a:cubicBezTo>
                    <a:pt x="764" y="5062"/>
                    <a:pt x="1" y="5969"/>
                    <a:pt x="859" y="7543"/>
                  </a:cubicBezTo>
                  <a:cubicBezTo>
                    <a:pt x="1623" y="8926"/>
                    <a:pt x="3149" y="9880"/>
                    <a:pt x="4723" y="10023"/>
                  </a:cubicBezTo>
                  <a:cubicBezTo>
                    <a:pt x="4834" y="10032"/>
                    <a:pt x="4943" y="10036"/>
                    <a:pt x="5051" y="10036"/>
                  </a:cubicBezTo>
                  <a:cubicBezTo>
                    <a:pt x="6759" y="10036"/>
                    <a:pt x="8150" y="9004"/>
                    <a:pt x="9541" y="7972"/>
                  </a:cubicBezTo>
                  <a:cubicBezTo>
                    <a:pt x="11497" y="6589"/>
                    <a:pt x="13882" y="6016"/>
                    <a:pt x="15837" y="4633"/>
                  </a:cubicBezTo>
                  <a:cubicBezTo>
                    <a:pt x="16935" y="3822"/>
                    <a:pt x="17793" y="2629"/>
                    <a:pt x="16982" y="1294"/>
                  </a:cubicBezTo>
                  <a:cubicBezTo>
                    <a:pt x="16887" y="1151"/>
                    <a:pt x="16792" y="1151"/>
                    <a:pt x="16696" y="1151"/>
                  </a:cubicBezTo>
                  <a:cubicBezTo>
                    <a:pt x="16169" y="272"/>
                    <a:pt x="15075" y="0"/>
                    <a:pt x="14048"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8"/>
            <p:cNvSpPr/>
            <p:nvPr/>
          </p:nvSpPr>
          <p:spPr>
            <a:xfrm>
              <a:off x="5169125" y="3395675"/>
              <a:ext cx="317775" cy="177925"/>
            </a:xfrm>
            <a:custGeom>
              <a:avLst/>
              <a:gdLst/>
              <a:ahLst/>
              <a:cxnLst/>
              <a:rect l="l" t="t" r="r" b="b"/>
              <a:pathLst>
                <a:path w="12711" h="7117" extrusionOk="0">
                  <a:moveTo>
                    <a:pt x="8664" y="0"/>
                  </a:moveTo>
                  <a:cubicBezTo>
                    <a:pt x="8414" y="0"/>
                    <a:pt x="8181" y="20"/>
                    <a:pt x="7980" y="58"/>
                  </a:cubicBezTo>
                  <a:cubicBezTo>
                    <a:pt x="6453" y="296"/>
                    <a:pt x="5309" y="1346"/>
                    <a:pt x="3496" y="2824"/>
                  </a:cubicBezTo>
                  <a:cubicBezTo>
                    <a:pt x="2781" y="3397"/>
                    <a:pt x="968" y="3158"/>
                    <a:pt x="586" y="4112"/>
                  </a:cubicBezTo>
                  <a:cubicBezTo>
                    <a:pt x="0" y="5871"/>
                    <a:pt x="2135" y="7117"/>
                    <a:pt x="3791" y="7117"/>
                  </a:cubicBezTo>
                  <a:cubicBezTo>
                    <a:pt x="4157" y="7117"/>
                    <a:pt x="4499" y="7056"/>
                    <a:pt x="4784" y="6927"/>
                  </a:cubicBezTo>
                  <a:cubicBezTo>
                    <a:pt x="6310" y="6259"/>
                    <a:pt x="7408" y="4732"/>
                    <a:pt x="8839" y="3874"/>
                  </a:cubicBezTo>
                  <a:cubicBezTo>
                    <a:pt x="9697" y="3349"/>
                    <a:pt x="11271" y="3874"/>
                    <a:pt x="11510" y="2920"/>
                  </a:cubicBezTo>
                  <a:cubicBezTo>
                    <a:pt x="12711" y="849"/>
                    <a:pt x="10315" y="0"/>
                    <a:pt x="8664"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8"/>
            <p:cNvSpPr/>
            <p:nvPr/>
          </p:nvSpPr>
          <p:spPr>
            <a:xfrm>
              <a:off x="5194500" y="3449575"/>
              <a:ext cx="410250" cy="295900"/>
            </a:xfrm>
            <a:custGeom>
              <a:avLst/>
              <a:gdLst/>
              <a:ahLst/>
              <a:cxnLst/>
              <a:rect l="l" t="t" r="r" b="b"/>
              <a:pathLst>
                <a:path w="16410" h="11836" extrusionOk="0">
                  <a:moveTo>
                    <a:pt x="15599" y="0"/>
                  </a:moveTo>
                  <a:cubicBezTo>
                    <a:pt x="15169" y="430"/>
                    <a:pt x="14740" y="859"/>
                    <a:pt x="14359" y="1384"/>
                  </a:cubicBezTo>
                  <a:cubicBezTo>
                    <a:pt x="13595" y="2433"/>
                    <a:pt x="13166" y="3673"/>
                    <a:pt x="12451" y="4771"/>
                  </a:cubicBezTo>
                  <a:cubicBezTo>
                    <a:pt x="11449" y="6297"/>
                    <a:pt x="9970" y="7490"/>
                    <a:pt x="8253" y="8110"/>
                  </a:cubicBezTo>
                  <a:cubicBezTo>
                    <a:pt x="7391" y="8420"/>
                    <a:pt x="6366" y="8593"/>
                    <a:pt x="5324" y="8593"/>
                  </a:cubicBezTo>
                  <a:cubicBezTo>
                    <a:pt x="3483" y="8593"/>
                    <a:pt x="1587" y="8053"/>
                    <a:pt x="430" y="6774"/>
                  </a:cubicBezTo>
                  <a:cubicBezTo>
                    <a:pt x="335" y="7156"/>
                    <a:pt x="239" y="7490"/>
                    <a:pt x="191" y="7823"/>
                  </a:cubicBezTo>
                  <a:cubicBezTo>
                    <a:pt x="1" y="9064"/>
                    <a:pt x="1861" y="10065"/>
                    <a:pt x="3340" y="10972"/>
                  </a:cubicBezTo>
                  <a:cubicBezTo>
                    <a:pt x="4337" y="11576"/>
                    <a:pt x="5392" y="11836"/>
                    <a:pt x="6447" y="11836"/>
                  </a:cubicBezTo>
                  <a:cubicBezTo>
                    <a:pt x="8721" y="11836"/>
                    <a:pt x="10994" y="10628"/>
                    <a:pt x="12689" y="9064"/>
                  </a:cubicBezTo>
                  <a:cubicBezTo>
                    <a:pt x="15313" y="6631"/>
                    <a:pt x="14979" y="5104"/>
                    <a:pt x="15742" y="2815"/>
                  </a:cubicBezTo>
                  <a:cubicBezTo>
                    <a:pt x="15885" y="2481"/>
                    <a:pt x="16076" y="2290"/>
                    <a:pt x="16410" y="2004"/>
                  </a:cubicBezTo>
                  <a:cubicBezTo>
                    <a:pt x="16362" y="1575"/>
                    <a:pt x="16171" y="859"/>
                    <a:pt x="15599" y="0"/>
                  </a:cubicBezTo>
                  <a:close/>
                </a:path>
              </a:pathLst>
            </a:custGeom>
            <a:solidFill>
              <a:srgbClr val="8D3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8"/>
            <p:cNvSpPr/>
            <p:nvPr/>
          </p:nvSpPr>
          <p:spPr>
            <a:xfrm>
              <a:off x="5205225" y="3396825"/>
              <a:ext cx="379250" cy="267600"/>
            </a:xfrm>
            <a:custGeom>
              <a:avLst/>
              <a:gdLst/>
              <a:ahLst/>
              <a:cxnLst/>
              <a:rect l="l" t="t" r="r" b="b"/>
              <a:pathLst>
                <a:path w="15170" h="10704" extrusionOk="0">
                  <a:moveTo>
                    <a:pt x="11116" y="0"/>
                  </a:moveTo>
                  <a:cubicBezTo>
                    <a:pt x="10981" y="0"/>
                    <a:pt x="10867" y="5"/>
                    <a:pt x="10781" y="12"/>
                  </a:cubicBezTo>
                  <a:cubicBezTo>
                    <a:pt x="10257" y="1347"/>
                    <a:pt x="9207" y="1443"/>
                    <a:pt x="7872" y="1586"/>
                  </a:cubicBezTo>
                  <a:cubicBezTo>
                    <a:pt x="6774" y="1729"/>
                    <a:pt x="5773" y="1967"/>
                    <a:pt x="4771" y="2540"/>
                  </a:cubicBezTo>
                  <a:cubicBezTo>
                    <a:pt x="2863" y="3685"/>
                    <a:pt x="716" y="6213"/>
                    <a:pt x="1" y="8884"/>
                  </a:cubicBezTo>
                  <a:cubicBezTo>
                    <a:pt x="1158" y="10163"/>
                    <a:pt x="3054" y="10703"/>
                    <a:pt x="4895" y="10703"/>
                  </a:cubicBezTo>
                  <a:cubicBezTo>
                    <a:pt x="5937" y="10703"/>
                    <a:pt x="6962" y="10530"/>
                    <a:pt x="7824" y="10220"/>
                  </a:cubicBezTo>
                  <a:cubicBezTo>
                    <a:pt x="9541" y="9600"/>
                    <a:pt x="11020" y="8407"/>
                    <a:pt x="12022" y="6881"/>
                  </a:cubicBezTo>
                  <a:cubicBezTo>
                    <a:pt x="12737" y="5783"/>
                    <a:pt x="13166" y="4543"/>
                    <a:pt x="13930" y="3494"/>
                  </a:cubicBezTo>
                  <a:cubicBezTo>
                    <a:pt x="14311" y="2969"/>
                    <a:pt x="14740" y="2540"/>
                    <a:pt x="15170" y="2110"/>
                  </a:cubicBezTo>
                  <a:cubicBezTo>
                    <a:pt x="14979" y="1824"/>
                    <a:pt x="14788" y="1538"/>
                    <a:pt x="14502" y="1252"/>
                  </a:cubicBezTo>
                  <a:cubicBezTo>
                    <a:pt x="13598" y="184"/>
                    <a:pt x="11952" y="0"/>
                    <a:pt x="11116" y="0"/>
                  </a:cubicBezTo>
                  <a:close/>
                </a:path>
              </a:pathLst>
            </a:custGeom>
            <a:solidFill>
              <a:srgbClr val="A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8"/>
            <p:cNvSpPr/>
            <p:nvPr/>
          </p:nvSpPr>
          <p:spPr>
            <a:xfrm>
              <a:off x="5424650" y="3484150"/>
              <a:ext cx="132400" cy="150300"/>
            </a:xfrm>
            <a:custGeom>
              <a:avLst/>
              <a:gdLst/>
              <a:ahLst/>
              <a:cxnLst/>
              <a:rect l="l" t="t" r="r" b="b"/>
              <a:pathLst>
                <a:path w="5296" h="6012" extrusionOk="0">
                  <a:moveTo>
                    <a:pt x="1670" y="1"/>
                  </a:moveTo>
                  <a:cubicBezTo>
                    <a:pt x="1146" y="144"/>
                    <a:pt x="526" y="144"/>
                    <a:pt x="1" y="287"/>
                  </a:cubicBezTo>
                  <a:cubicBezTo>
                    <a:pt x="621" y="573"/>
                    <a:pt x="1193" y="1003"/>
                    <a:pt x="1766" y="1527"/>
                  </a:cubicBezTo>
                  <a:cubicBezTo>
                    <a:pt x="4294" y="3960"/>
                    <a:pt x="4962" y="6011"/>
                    <a:pt x="4962" y="6011"/>
                  </a:cubicBezTo>
                  <a:cubicBezTo>
                    <a:pt x="4962" y="6011"/>
                    <a:pt x="5248" y="5630"/>
                    <a:pt x="5296" y="5391"/>
                  </a:cubicBezTo>
                  <a:cubicBezTo>
                    <a:pt x="5153" y="4199"/>
                    <a:pt x="3674" y="1432"/>
                    <a:pt x="1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8"/>
            <p:cNvSpPr/>
            <p:nvPr/>
          </p:nvSpPr>
          <p:spPr>
            <a:xfrm>
              <a:off x="5311375" y="3450000"/>
              <a:ext cx="77525" cy="19875"/>
            </a:xfrm>
            <a:custGeom>
              <a:avLst/>
              <a:gdLst/>
              <a:ahLst/>
              <a:cxnLst/>
              <a:rect l="l" t="t" r="r" b="b"/>
              <a:pathLst>
                <a:path w="3101" h="795" extrusionOk="0">
                  <a:moveTo>
                    <a:pt x="2535" y="0"/>
                  </a:moveTo>
                  <a:cubicBezTo>
                    <a:pt x="1905" y="0"/>
                    <a:pt x="1339" y="111"/>
                    <a:pt x="859" y="222"/>
                  </a:cubicBezTo>
                  <a:cubicBezTo>
                    <a:pt x="525" y="317"/>
                    <a:pt x="0" y="794"/>
                    <a:pt x="0" y="794"/>
                  </a:cubicBezTo>
                  <a:cubicBezTo>
                    <a:pt x="0" y="794"/>
                    <a:pt x="306" y="733"/>
                    <a:pt x="794" y="733"/>
                  </a:cubicBezTo>
                  <a:cubicBezTo>
                    <a:pt x="916" y="733"/>
                    <a:pt x="1050" y="737"/>
                    <a:pt x="1193" y="747"/>
                  </a:cubicBezTo>
                  <a:cubicBezTo>
                    <a:pt x="1813" y="461"/>
                    <a:pt x="2433" y="222"/>
                    <a:pt x="3101" y="31"/>
                  </a:cubicBezTo>
                  <a:cubicBezTo>
                    <a:pt x="2907" y="10"/>
                    <a:pt x="2719" y="0"/>
                    <a:pt x="25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8"/>
            <p:cNvSpPr/>
            <p:nvPr/>
          </p:nvSpPr>
          <p:spPr>
            <a:xfrm>
              <a:off x="5341175" y="3450775"/>
              <a:ext cx="125250" cy="40575"/>
            </a:xfrm>
            <a:custGeom>
              <a:avLst/>
              <a:gdLst/>
              <a:ahLst/>
              <a:cxnLst/>
              <a:rect l="l" t="t" r="r" b="b"/>
              <a:pathLst>
                <a:path w="5010" h="1623" extrusionOk="0">
                  <a:moveTo>
                    <a:pt x="1909" y="0"/>
                  </a:moveTo>
                  <a:cubicBezTo>
                    <a:pt x="1241" y="191"/>
                    <a:pt x="621" y="430"/>
                    <a:pt x="1" y="716"/>
                  </a:cubicBezTo>
                  <a:cubicBezTo>
                    <a:pt x="859" y="763"/>
                    <a:pt x="2100" y="954"/>
                    <a:pt x="3340" y="1622"/>
                  </a:cubicBezTo>
                  <a:cubicBezTo>
                    <a:pt x="3865" y="1479"/>
                    <a:pt x="4485" y="1479"/>
                    <a:pt x="5009" y="1336"/>
                  </a:cubicBezTo>
                  <a:cubicBezTo>
                    <a:pt x="5009" y="1336"/>
                    <a:pt x="4962" y="1336"/>
                    <a:pt x="4962" y="1288"/>
                  </a:cubicBezTo>
                  <a:cubicBezTo>
                    <a:pt x="3817" y="477"/>
                    <a:pt x="2767" y="143"/>
                    <a:pt x="19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8"/>
            <p:cNvSpPr/>
            <p:nvPr/>
          </p:nvSpPr>
          <p:spPr>
            <a:xfrm>
              <a:off x="5256525" y="3502050"/>
              <a:ext cx="35800" cy="19100"/>
            </a:xfrm>
            <a:custGeom>
              <a:avLst/>
              <a:gdLst/>
              <a:ahLst/>
              <a:cxnLst/>
              <a:rect l="l" t="t" r="r" b="b"/>
              <a:pathLst>
                <a:path w="1432" h="764" extrusionOk="0">
                  <a:moveTo>
                    <a:pt x="1431" y="0"/>
                  </a:moveTo>
                  <a:cubicBezTo>
                    <a:pt x="1049" y="0"/>
                    <a:pt x="811" y="48"/>
                    <a:pt x="620" y="48"/>
                  </a:cubicBezTo>
                  <a:cubicBezTo>
                    <a:pt x="334" y="382"/>
                    <a:pt x="0" y="764"/>
                    <a:pt x="0" y="764"/>
                  </a:cubicBezTo>
                  <a:lnTo>
                    <a:pt x="668" y="764"/>
                  </a:lnTo>
                  <a:cubicBezTo>
                    <a:pt x="906" y="525"/>
                    <a:pt x="1145" y="239"/>
                    <a:pt x="14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8"/>
            <p:cNvSpPr/>
            <p:nvPr/>
          </p:nvSpPr>
          <p:spPr>
            <a:xfrm>
              <a:off x="5345950" y="3516350"/>
              <a:ext cx="176525" cy="162225"/>
            </a:xfrm>
            <a:custGeom>
              <a:avLst/>
              <a:gdLst/>
              <a:ahLst/>
              <a:cxnLst/>
              <a:rect l="l" t="t" r="r" b="b"/>
              <a:pathLst>
                <a:path w="7061" h="6489" extrusionOk="0">
                  <a:moveTo>
                    <a:pt x="859" y="1"/>
                  </a:moveTo>
                  <a:cubicBezTo>
                    <a:pt x="621" y="144"/>
                    <a:pt x="382" y="335"/>
                    <a:pt x="144" y="525"/>
                  </a:cubicBezTo>
                  <a:cubicBezTo>
                    <a:pt x="96" y="525"/>
                    <a:pt x="48" y="573"/>
                    <a:pt x="1" y="621"/>
                  </a:cubicBezTo>
                  <a:cubicBezTo>
                    <a:pt x="716" y="812"/>
                    <a:pt x="1432" y="1146"/>
                    <a:pt x="2052" y="1575"/>
                  </a:cubicBezTo>
                  <a:cubicBezTo>
                    <a:pt x="4437" y="3244"/>
                    <a:pt x="5677" y="5152"/>
                    <a:pt x="6488" y="6488"/>
                  </a:cubicBezTo>
                  <a:cubicBezTo>
                    <a:pt x="6870" y="6154"/>
                    <a:pt x="7060" y="5963"/>
                    <a:pt x="7060" y="5963"/>
                  </a:cubicBezTo>
                  <a:cubicBezTo>
                    <a:pt x="7060" y="5963"/>
                    <a:pt x="5820" y="3149"/>
                    <a:pt x="2958" y="1050"/>
                  </a:cubicBezTo>
                  <a:cubicBezTo>
                    <a:pt x="2243" y="573"/>
                    <a:pt x="1575" y="239"/>
                    <a:pt x="8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8"/>
            <p:cNvSpPr/>
            <p:nvPr/>
          </p:nvSpPr>
          <p:spPr>
            <a:xfrm>
              <a:off x="5273200" y="3502050"/>
              <a:ext cx="94250" cy="29825"/>
            </a:xfrm>
            <a:custGeom>
              <a:avLst/>
              <a:gdLst/>
              <a:ahLst/>
              <a:cxnLst/>
              <a:rect l="l" t="t" r="r" b="b"/>
              <a:pathLst>
                <a:path w="3770" h="1193" extrusionOk="0">
                  <a:moveTo>
                    <a:pt x="764" y="0"/>
                  </a:moveTo>
                  <a:cubicBezTo>
                    <a:pt x="478" y="239"/>
                    <a:pt x="239" y="525"/>
                    <a:pt x="1" y="764"/>
                  </a:cubicBezTo>
                  <a:cubicBezTo>
                    <a:pt x="669" y="811"/>
                    <a:pt x="1766" y="907"/>
                    <a:pt x="2911" y="1193"/>
                  </a:cubicBezTo>
                  <a:cubicBezTo>
                    <a:pt x="2958" y="1145"/>
                    <a:pt x="3006" y="1097"/>
                    <a:pt x="3054" y="1097"/>
                  </a:cubicBezTo>
                  <a:cubicBezTo>
                    <a:pt x="3292" y="907"/>
                    <a:pt x="3531" y="716"/>
                    <a:pt x="3769" y="573"/>
                  </a:cubicBezTo>
                  <a:cubicBezTo>
                    <a:pt x="2624" y="143"/>
                    <a:pt x="1480" y="0"/>
                    <a:pt x="7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8"/>
            <p:cNvSpPr/>
            <p:nvPr/>
          </p:nvSpPr>
          <p:spPr>
            <a:xfrm>
              <a:off x="5584450" y="3422150"/>
              <a:ext cx="48925" cy="77525"/>
            </a:xfrm>
            <a:custGeom>
              <a:avLst/>
              <a:gdLst/>
              <a:ahLst/>
              <a:cxnLst/>
              <a:rect l="l" t="t" r="r" b="b"/>
              <a:pathLst>
                <a:path w="1957" h="3101" extrusionOk="0">
                  <a:moveTo>
                    <a:pt x="1336" y="0"/>
                  </a:moveTo>
                  <a:cubicBezTo>
                    <a:pt x="859" y="334"/>
                    <a:pt x="430" y="716"/>
                    <a:pt x="1" y="1097"/>
                  </a:cubicBezTo>
                  <a:cubicBezTo>
                    <a:pt x="573" y="1956"/>
                    <a:pt x="764" y="2672"/>
                    <a:pt x="812" y="3101"/>
                  </a:cubicBezTo>
                  <a:cubicBezTo>
                    <a:pt x="1146" y="2862"/>
                    <a:pt x="1527" y="2529"/>
                    <a:pt x="1956" y="2099"/>
                  </a:cubicBezTo>
                  <a:cubicBezTo>
                    <a:pt x="1861" y="1527"/>
                    <a:pt x="1718" y="764"/>
                    <a:pt x="13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8"/>
            <p:cNvSpPr/>
            <p:nvPr/>
          </p:nvSpPr>
          <p:spPr>
            <a:xfrm>
              <a:off x="5617850" y="3412600"/>
              <a:ext cx="22675" cy="62050"/>
            </a:xfrm>
            <a:custGeom>
              <a:avLst/>
              <a:gdLst/>
              <a:ahLst/>
              <a:cxnLst/>
              <a:rect l="l" t="t" r="r" b="b"/>
              <a:pathLst>
                <a:path w="907" h="2482" extrusionOk="0">
                  <a:moveTo>
                    <a:pt x="525" y="1"/>
                  </a:moveTo>
                  <a:cubicBezTo>
                    <a:pt x="334" y="144"/>
                    <a:pt x="191" y="239"/>
                    <a:pt x="0" y="382"/>
                  </a:cubicBezTo>
                  <a:cubicBezTo>
                    <a:pt x="382" y="1146"/>
                    <a:pt x="525" y="1909"/>
                    <a:pt x="620" y="2481"/>
                  </a:cubicBezTo>
                  <a:cubicBezTo>
                    <a:pt x="716" y="2386"/>
                    <a:pt x="764" y="2338"/>
                    <a:pt x="859" y="2243"/>
                  </a:cubicBezTo>
                  <a:cubicBezTo>
                    <a:pt x="907" y="1527"/>
                    <a:pt x="764" y="764"/>
                    <a:pt x="525" y="1"/>
                  </a:cubicBezTo>
                  <a:close/>
                </a:path>
              </a:pathLst>
            </a:custGeom>
            <a:solidFill>
              <a:srgbClr val="8D3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8"/>
            <p:cNvSpPr/>
            <p:nvPr/>
          </p:nvSpPr>
          <p:spPr>
            <a:xfrm>
              <a:off x="5496200" y="3340275"/>
              <a:ext cx="134800" cy="81900"/>
            </a:xfrm>
            <a:custGeom>
              <a:avLst/>
              <a:gdLst/>
              <a:ahLst/>
              <a:cxnLst/>
              <a:rect l="l" t="t" r="r" b="b"/>
              <a:pathLst>
                <a:path w="5392" h="3276" extrusionOk="0">
                  <a:moveTo>
                    <a:pt x="1275" y="0"/>
                  </a:moveTo>
                  <a:cubicBezTo>
                    <a:pt x="799" y="0"/>
                    <a:pt x="358" y="126"/>
                    <a:pt x="1" y="461"/>
                  </a:cubicBezTo>
                  <a:cubicBezTo>
                    <a:pt x="89" y="456"/>
                    <a:pt x="185" y="453"/>
                    <a:pt x="287" y="453"/>
                  </a:cubicBezTo>
                  <a:cubicBezTo>
                    <a:pt x="1180" y="453"/>
                    <a:pt x="2566" y="674"/>
                    <a:pt x="3722" y="1701"/>
                  </a:cubicBezTo>
                  <a:cubicBezTo>
                    <a:pt x="4246" y="2178"/>
                    <a:pt x="4628" y="2703"/>
                    <a:pt x="4866" y="3275"/>
                  </a:cubicBezTo>
                  <a:cubicBezTo>
                    <a:pt x="5057" y="3132"/>
                    <a:pt x="5200" y="3037"/>
                    <a:pt x="5391" y="2894"/>
                  </a:cubicBezTo>
                  <a:cubicBezTo>
                    <a:pt x="4914" y="1797"/>
                    <a:pt x="4103" y="795"/>
                    <a:pt x="2958" y="366"/>
                  </a:cubicBezTo>
                  <a:cubicBezTo>
                    <a:pt x="2400" y="163"/>
                    <a:pt x="1815" y="0"/>
                    <a:pt x="1275" y="0"/>
                  </a:cubicBezTo>
                  <a:close/>
                </a:path>
              </a:pathLst>
            </a:custGeom>
            <a:solidFill>
              <a:srgbClr val="A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8"/>
            <p:cNvSpPr/>
            <p:nvPr/>
          </p:nvSpPr>
          <p:spPr>
            <a:xfrm>
              <a:off x="5545100" y="3370875"/>
              <a:ext cx="72775" cy="78725"/>
            </a:xfrm>
            <a:custGeom>
              <a:avLst/>
              <a:gdLst/>
              <a:ahLst/>
              <a:cxnLst/>
              <a:rect l="l" t="t" r="r" b="b"/>
              <a:pathLst>
                <a:path w="2911" h="3149" extrusionOk="0">
                  <a:moveTo>
                    <a:pt x="1050" y="0"/>
                  </a:moveTo>
                  <a:cubicBezTo>
                    <a:pt x="1050" y="96"/>
                    <a:pt x="1002" y="239"/>
                    <a:pt x="907" y="382"/>
                  </a:cubicBezTo>
                  <a:cubicBezTo>
                    <a:pt x="716" y="763"/>
                    <a:pt x="382" y="1193"/>
                    <a:pt x="1" y="1574"/>
                  </a:cubicBezTo>
                  <a:cubicBezTo>
                    <a:pt x="335" y="1765"/>
                    <a:pt x="668" y="1956"/>
                    <a:pt x="907" y="2290"/>
                  </a:cubicBezTo>
                  <a:cubicBezTo>
                    <a:pt x="1193" y="2576"/>
                    <a:pt x="1384" y="2862"/>
                    <a:pt x="1575" y="3148"/>
                  </a:cubicBezTo>
                  <a:cubicBezTo>
                    <a:pt x="2004" y="2767"/>
                    <a:pt x="2433" y="2385"/>
                    <a:pt x="2910" y="2051"/>
                  </a:cubicBezTo>
                  <a:cubicBezTo>
                    <a:pt x="2672" y="1479"/>
                    <a:pt x="2290" y="954"/>
                    <a:pt x="1766" y="477"/>
                  </a:cubicBezTo>
                  <a:cubicBezTo>
                    <a:pt x="1527" y="286"/>
                    <a:pt x="1289" y="143"/>
                    <a:pt x="10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8"/>
            <p:cNvSpPr/>
            <p:nvPr/>
          </p:nvSpPr>
          <p:spPr>
            <a:xfrm>
              <a:off x="5474750" y="3351800"/>
              <a:ext cx="38175" cy="45325"/>
            </a:xfrm>
            <a:custGeom>
              <a:avLst/>
              <a:gdLst/>
              <a:ahLst/>
              <a:cxnLst/>
              <a:rect l="l" t="t" r="r" b="b"/>
              <a:pathLst>
                <a:path w="1527" h="1813" extrusionOk="0">
                  <a:moveTo>
                    <a:pt x="859" y="0"/>
                  </a:moveTo>
                  <a:cubicBezTo>
                    <a:pt x="668" y="143"/>
                    <a:pt x="525" y="334"/>
                    <a:pt x="430" y="572"/>
                  </a:cubicBezTo>
                  <a:cubicBezTo>
                    <a:pt x="239" y="906"/>
                    <a:pt x="191" y="1288"/>
                    <a:pt x="48" y="1670"/>
                  </a:cubicBezTo>
                  <a:cubicBezTo>
                    <a:pt x="48" y="1717"/>
                    <a:pt x="0" y="1765"/>
                    <a:pt x="0" y="1765"/>
                  </a:cubicBezTo>
                  <a:cubicBezTo>
                    <a:pt x="143" y="1765"/>
                    <a:pt x="334" y="1765"/>
                    <a:pt x="573" y="1813"/>
                  </a:cubicBezTo>
                  <a:cubicBezTo>
                    <a:pt x="716" y="1193"/>
                    <a:pt x="907" y="334"/>
                    <a:pt x="15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8"/>
            <p:cNvSpPr/>
            <p:nvPr/>
          </p:nvSpPr>
          <p:spPr>
            <a:xfrm>
              <a:off x="5489050" y="3351800"/>
              <a:ext cx="82325" cy="58450"/>
            </a:xfrm>
            <a:custGeom>
              <a:avLst/>
              <a:gdLst/>
              <a:ahLst/>
              <a:cxnLst/>
              <a:rect l="l" t="t" r="r" b="b"/>
              <a:pathLst>
                <a:path w="3293" h="2338" extrusionOk="0">
                  <a:moveTo>
                    <a:pt x="955" y="0"/>
                  </a:moveTo>
                  <a:cubicBezTo>
                    <a:pt x="335" y="334"/>
                    <a:pt x="144" y="1193"/>
                    <a:pt x="1" y="1813"/>
                  </a:cubicBezTo>
                  <a:cubicBezTo>
                    <a:pt x="621" y="1813"/>
                    <a:pt x="1479" y="1956"/>
                    <a:pt x="2243" y="2337"/>
                  </a:cubicBezTo>
                  <a:cubicBezTo>
                    <a:pt x="2624" y="1956"/>
                    <a:pt x="2958" y="1526"/>
                    <a:pt x="3149" y="1145"/>
                  </a:cubicBezTo>
                  <a:cubicBezTo>
                    <a:pt x="3244" y="1002"/>
                    <a:pt x="3292" y="859"/>
                    <a:pt x="3292" y="763"/>
                  </a:cubicBezTo>
                  <a:cubicBezTo>
                    <a:pt x="2481" y="239"/>
                    <a:pt x="1623" y="48"/>
                    <a:pt x="9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8"/>
            <p:cNvSpPr/>
            <p:nvPr/>
          </p:nvSpPr>
          <p:spPr>
            <a:xfrm>
              <a:off x="5182575" y="3643200"/>
              <a:ext cx="302925" cy="167925"/>
            </a:xfrm>
            <a:custGeom>
              <a:avLst/>
              <a:gdLst/>
              <a:ahLst/>
              <a:cxnLst/>
              <a:rect l="l" t="t" r="r" b="b"/>
              <a:pathLst>
                <a:path w="12117" h="6717" extrusionOk="0">
                  <a:moveTo>
                    <a:pt x="5654" y="0"/>
                  </a:moveTo>
                  <a:cubicBezTo>
                    <a:pt x="5454" y="0"/>
                    <a:pt x="5252" y="34"/>
                    <a:pt x="5009" y="78"/>
                  </a:cubicBezTo>
                  <a:cubicBezTo>
                    <a:pt x="4246" y="222"/>
                    <a:pt x="3387" y="412"/>
                    <a:pt x="2624" y="603"/>
                  </a:cubicBezTo>
                  <a:cubicBezTo>
                    <a:pt x="1" y="1319"/>
                    <a:pt x="191" y="4038"/>
                    <a:pt x="2195" y="5278"/>
                  </a:cubicBezTo>
                  <a:cubicBezTo>
                    <a:pt x="3409" y="5997"/>
                    <a:pt x="4835" y="6717"/>
                    <a:pt x="6314" y="6717"/>
                  </a:cubicBezTo>
                  <a:cubicBezTo>
                    <a:pt x="6403" y="6717"/>
                    <a:pt x="6493" y="6714"/>
                    <a:pt x="6583" y="6709"/>
                  </a:cubicBezTo>
                  <a:cubicBezTo>
                    <a:pt x="7251" y="6709"/>
                    <a:pt x="7776" y="6470"/>
                    <a:pt x="8396" y="6184"/>
                  </a:cubicBezTo>
                  <a:cubicBezTo>
                    <a:pt x="9159" y="5755"/>
                    <a:pt x="10065" y="5516"/>
                    <a:pt x="10829" y="5087"/>
                  </a:cubicBezTo>
                  <a:cubicBezTo>
                    <a:pt x="11449" y="4705"/>
                    <a:pt x="12117" y="3847"/>
                    <a:pt x="11640" y="3131"/>
                  </a:cubicBezTo>
                  <a:cubicBezTo>
                    <a:pt x="11348" y="2631"/>
                    <a:pt x="11019" y="2504"/>
                    <a:pt x="10682" y="2504"/>
                  </a:cubicBezTo>
                  <a:cubicBezTo>
                    <a:pt x="10337" y="2504"/>
                    <a:pt x="9982" y="2637"/>
                    <a:pt x="9649" y="2637"/>
                  </a:cubicBezTo>
                  <a:cubicBezTo>
                    <a:pt x="9564" y="2637"/>
                    <a:pt x="9480" y="2628"/>
                    <a:pt x="9398" y="2607"/>
                  </a:cubicBezTo>
                  <a:cubicBezTo>
                    <a:pt x="8968" y="2463"/>
                    <a:pt x="8921" y="2082"/>
                    <a:pt x="8682" y="1700"/>
                  </a:cubicBezTo>
                  <a:cubicBezTo>
                    <a:pt x="8253" y="842"/>
                    <a:pt x="7251" y="508"/>
                    <a:pt x="6393" y="174"/>
                  </a:cubicBezTo>
                  <a:cubicBezTo>
                    <a:pt x="6111" y="46"/>
                    <a:pt x="5884" y="0"/>
                    <a:pt x="5654" y="0"/>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8"/>
            <p:cNvSpPr/>
            <p:nvPr/>
          </p:nvSpPr>
          <p:spPr>
            <a:xfrm>
              <a:off x="5220750" y="3691225"/>
              <a:ext cx="218250" cy="101375"/>
            </a:xfrm>
            <a:custGeom>
              <a:avLst/>
              <a:gdLst/>
              <a:ahLst/>
              <a:cxnLst/>
              <a:rect l="l" t="t" r="r" b="b"/>
              <a:pathLst>
                <a:path w="8730" h="4055" extrusionOk="0">
                  <a:moveTo>
                    <a:pt x="1345" y="1"/>
                  </a:moveTo>
                  <a:cubicBezTo>
                    <a:pt x="1151" y="1"/>
                    <a:pt x="943" y="62"/>
                    <a:pt x="716" y="209"/>
                  </a:cubicBezTo>
                  <a:cubicBezTo>
                    <a:pt x="0" y="686"/>
                    <a:pt x="48" y="1687"/>
                    <a:pt x="525" y="2355"/>
                  </a:cubicBezTo>
                  <a:cubicBezTo>
                    <a:pt x="1240" y="3309"/>
                    <a:pt x="2528" y="3500"/>
                    <a:pt x="3578" y="3738"/>
                  </a:cubicBezTo>
                  <a:cubicBezTo>
                    <a:pt x="4254" y="3925"/>
                    <a:pt x="4680" y="4055"/>
                    <a:pt x="5083" y="4055"/>
                  </a:cubicBezTo>
                  <a:cubicBezTo>
                    <a:pt x="5504" y="4055"/>
                    <a:pt x="5901" y="3913"/>
                    <a:pt x="6535" y="3548"/>
                  </a:cubicBezTo>
                  <a:cubicBezTo>
                    <a:pt x="6964" y="3309"/>
                    <a:pt x="8729" y="2975"/>
                    <a:pt x="8348" y="2164"/>
                  </a:cubicBezTo>
                  <a:cubicBezTo>
                    <a:pt x="8232" y="1950"/>
                    <a:pt x="8020" y="1873"/>
                    <a:pt x="7772" y="1873"/>
                  </a:cubicBezTo>
                  <a:cubicBezTo>
                    <a:pt x="7303" y="1873"/>
                    <a:pt x="6704" y="2151"/>
                    <a:pt x="6392" y="2307"/>
                  </a:cubicBezTo>
                  <a:cubicBezTo>
                    <a:pt x="6262" y="2400"/>
                    <a:pt x="6104" y="2435"/>
                    <a:pt x="5923" y="2435"/>
                  </a:cubicBezTo>
                  <a:cubicBezTo>
                    <a:pt x="5637" y="2435"/>
                    <a:pt x="5293" y="2347"/>
                    <a:pt x="4913" y="2260"/>
                  </a:cubicBezTo>
                  <a:cubicBezTo>
                    <a:pt x="4055" y="2069"/>
                    <a:pt x="3196" y="1401"/>
                    <a:pt x="2624" y="781"/>
                  </a:cubicBezTo>
                  <a:cubicBezTo>
                    <a:pt x="2246" y="403"/>
                    <a:pt x="1843" y="1"/>
                    <a:pt x="1345"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8"/>
            <p:cNvSpPr/>
            <p:nvPr/>
          </p:nvSpPr>
          <p:spPr>
            <a:xfrm>
              <a:off x="5472350" y="3789050"/>
              <a:ext cx="410250" cy="190200"/>
            </a:xfrm>
            <a:custGeom>
              <a:avLst/>
              <a:gdLst/>
              <a:ahLst/>
              <a:cxnLst/>
              <a:rect l="l" t="t" r="r" b="b"/>
              <a:pathLst>
                <a:path w="16410" h="7608" extrusionOk="0">
                  <a:moveTo>
                    <a:pt x="6406" y="1"/>
                  </a:moveTo>
                  <a:cubicBezTo>
                    <a:pt x="5384" y="1"/>
                    <a:pt x="4381" y="99"/>
                    <a:pt x="3483" y="398"/>
                  </a:cubicBezTo>
                  <a:cubicBezTo>
                    <a:pt x="3294" y="357"/>
                    <a:pt x="3087" y="337"/>
                    <a:pt x="2873" y="337"/>
                  </a:cubicBezTo>
                  <a:cubicBezTo>
                    <a:pt x="1844" y="337"/>
                    <a:pt x="626" y="793"/>
                    <a:pt x="192" y="1543"/>
                  </a:cubicBezTo>
                  <a:cubicBezTo>
                    <a:pt x="1" y="1829"/>
                    <a:pt x="1" y="2067"/>
                    <a:pt x="144" y="2401"/>
                  </a:cubicBezTo>
                  <a:cubicBezTo>
                    <a:pt x="239" y="2544"/>
                    <a:pt x="430" y="2640"/>
                    <a:pt x="526" y="2783"/>
                  </a:cubicBezTo>
                  <a:cubicBezTo>
                    <a:pt x="1050" y="3355"/>
                    <a:pt x="1718" y="3642"/>
                    <a:pt x="2004" y="4452"/>
                  </a:cubicBezTo>
                  <a:cubicBezTo>
                    <a:pt x="2434" y="5693"/>
                    <a:pt x="2624" y="6981"/>
                    <a:pt x="4246" y="7458"/>
                  </a:cubicBezTo>
                  <a:cubicBezTo>
                    <a:pt x="4553" y="7560"/>
                    <a:pt x="4887" y="7607"/>
                    <a:pt x="5227" y="7607"/>
                  </a:cubicBezTo>
                  <a:cubicBezTo>
                    <a:pt x="5521" y="7607"/>
                    <a:pt x="5819" y="7572"/>
                    <a:pt x="6107" y="7505"/>
                  </a:cubicBezTo>
                  <a:cubicBezTo>
                    <a:pt x="6488" y="7410"/>
                    <a:pt x="6727" y="7171"/>
                    <a:pt x="7061" y="7076"/>
                  </a:cubicBezTo>
                  <a:cubicBezTo>
                    <a:pt x="8110" y="6694"/>
                    <a:pt x="8539" y="6790"/>
                    <a:pt x="9493" y="6694"/>
                  </a:cubicBezTo>
                  <a:cubicBezTo>
                    <a:pt x="11783" y="6408"/>
                    <a:pt x="16410" y="3832"/>
                    <a:pt x="14311" y="1400"/>
                  </a:cubicBezTo>
                  <a:cubicBezTo>
                    <a:pt x="13405" y="350"/>
                    <a:pt x="11449" y="350"/>
                    <a:pt x="10113" y="255"/>
                  </a:cubicBezTo>
                  <a:cubicBezTo>
                    <a:pt x="8955" y="149"/>
                    <a:pt x="7666" y="1"/>
                    <a:pt x="6406"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8"/>
            <p:cNvSpPr/>
            <p:nvPr/>
          </p:nvSpPr>
          <p:spPr>
            <a:xfrm>
              <a:off x="5572850" y="3697900"/>
              <a:ext cx="256100" cy="98100"/>
            </a:xfrm>
            <a:custGeom>
              <a:avLst/>
              <a:gdLst/>
              <a:ahLst/>
              <a:cxnLst/>
              <a:rect l="l" t="t" r="r" b="b"/>
              <a:pathLst>
                <a:path w="10244" h="3924" extrusionOk="0">
                  <a:moveTo>
                    <a:pt x="7529" y="0"/>
                  </a:moveTo>
                  <a:cubicBezTo>
                    <a:pt x="6801" y="0"/>
                    <a:pt x="6084" y="206"/>
                    <a:pt x="5616" y="323"/>
                  </a:cubicBezTo>
                  <a:cubicBezTo>
                    <a:pt x="5514" y="355"/>
                    <a:pt x="5412" y="368"/>
                    <a:pt x="5309" y="368"/>
                  </a:cubicBezTo>
                  <a:cubicBezTo>
                    <a:pt x="4855" y="368"/>
                    <a:pt x="4379" y="114"/>
                    <a:pt x="3712" y="114"/>
                  </a:cubicBezTo>
                  <a:cubicBezTo>
                    <a:pt x="3407" y="114"/>
                    <a:pt x="3061" y="168"/>
                    <a:pt x="2659" y="323"/>
                  </a:cubicBezTo>
                  <a:cubicBezTo>
                    <a:pt x="1228" y="896"/>
                    <a:pt x="465" y="2517"/>
                    <a:pt x="465" y="2517"/>
                  </a:cubicBezTo>
                  <a:cubicBezTo>
                    <a:pt x="1" y="3252"/>
                    <a:pt x="2325" y="3924"/>
                    <a:pt x="3908" y="3924"/>
                  </a:cubicBezTo>
                  <a:cubicBezTo>
                    <a:pt x="4279" y="3924"/>
                    <a:pt x="4609" y="3887"/>
                    <a:pt x="4853" y="3805"/>
                  </a:cubicBezTo>
                  <a:cubicBezTo>
                    <a:pt x="6093" y="3328"/>
                    <a:pt x="7429" y="3328"/>
                    <a:pt x="8622" y="3090"/>
                  </a:cubicBezTo>
                  <a:cubicBezTo>
                    <a:pt x="9814" y="2851"/>
                    <a:pt x="10243" y="2661"/>
                    <a:pt x="10053" y="1945"/>
                  </a:cubicBezTo>
                  <a:cubicBezTo>
                    <a:pt x="9862" y="1230"/>
                    <a:pt x="9766" y="896"/>
                    <a:pt x="8860" y="323"/>
                  </a:cubicBezTo>
                  <a:cubicBezTo>
                    <a:pt x="8453" y="83"/>
                    <a:pt x="7989" y="0"/>
                    <a:pt x="7529"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8"/>
            <p:cNvSpPr/>
            <p:nvPr/>
          </p:nvSpPr>
          <p:spPr>
            <a:xfrm>
              <a:off x="5617850" y="3722400"/>
              <a:ext cx="190825" cy="50650"/>
            </a:xfrm>
            <a:custGeom>
              <a:avLst/>
              <a:gdLst/>
              <a:ahLst/>
              <a:cxnLst/>
              <a:rect l="l" t="t" r="r" b="b"/>
              <a:pathLst>
                <a:path w="7633" h="2026" extrusionOk="0">
                  <a:moveTo>
                    <a:pt x="6167" y="0"/>
                  </a:moveTo>
                  <a:cubicBezTo>
                    <a:pt x="5641" y="0"/>
                    <a:pt x="4990" y="262"/>
                    <a:pt x="3893" y="262"/>
                  </a:cubicBezTo>
                  <a:cubicBezTo>
                    <a:pt x="3612" y="262"/>
                    <a:pt x="3302" y="245"/>
                    <a:pt x="2958" y="202"/>
                  </a:cubicBezTo>
                  <a:cubicBezTo>
                    <a:pt x="2772" y="179"/>
                    <a:pt x="2597" y="168"/>
                    <a:pt x="2432" y="168"/>
                  </a:cubicBezTo>
                  <a:cubicBezTo>
                    <a:pt x="564" y="168"/>
                    <a:pt x="0" y="1537"/>
                    <a:pt x="0" y="1537"/>
                  </a:cubicBezTo>
                  <a:cubicBezTo>
                    <a:pt x="0" y="1537"/>
                    <a:pt x="1992" y="2025"/>
                    <a:pt x="2561" y="2025"/>
                  </a:cubicBezTo>
                  <a:cubicBezTo>
                    <a:pt x="2608" y="2025"/>
                    <a:pt x="2646" y="2022"/>
                    <a:pt x="2672" y="2014"/>
                  </a:cubicBezTo>
                  <a:cubicBezTo>
                    <a:pt x="3006" y="1871"/>
                    <a:pt x="5581" y="1537"/>
                    <a:pt x="6392" y="1537"/>
                  </a:cubicBezTo>
                  <a:cubicBezTo>
                    <a:pt x="7537" y="1537"/>
                    <a:pt x="7633" y="774"/>
                    <a:pt x="6822" y="202"/>
                  </a:cubicBezTo>
                  <a:cubicBezTo>
                    <a:pt x="6609" y="52"/>
                    <a:pt x="6401" y="0"/>
                    <a:pt x="6167"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8"/>
            <p:cNvSpPr/>
            <p:nvPr/>
          </p:nvSpPr>
          <p:spPr>
            <a:xfrm>
              <a:off x="5520050" y="3813300"/>
              <a:ext cx="236150" cy="124050"/>
            </a:xfrm>
            <a:custGeom>
              <a:avLst/>
              <a:gdLst/>
              <a:ahLst/>
              <a:cxnLst/>
              <a:rect l="l" t="t" r="r" b="b"/>
              <a:pathLst>
                <a:path w="9446" h="4962" extrusionOk="0">
                  <a:moveTo>
                    <a:pt x="1" y="0"/>
                  </a:moveTo>
                  <a:cubicBezTo>
                    <a:pt x="1" y="0"/>
                    <a:pt x="2529" y="1861"/>
                    <a:pt x="3388" y="3149"/>
                  </a:cubicBezTo>
                  <a:cubicBezTo>
                    <a:pt x="4246" y="4389"/>
                    <a:pt x="4437" y="4961"/>
                    <a:pt x="4437" y="4961"/>
                  </a:cubicBezTo>
                  <a:cubicBezTo>
                    <a:pt x="4437" y="4961"/>
                    <a:pt x="5820" y="4675"/>
                    <a:pt x="7061" y="3912"/>
                  </a:cubicBezTo>
                  <a:cubicBezTo>
                    <a:pt x="8635" y="2910"/>
                    <a:pt x="9350" y="1765"/>
                    <a:pt x="9398" y="1002"/>
                  </a:cubicBezTo>
                  <a:lnTo>
                    <a:pt x="9446" y="286"/>
                  </a:lnTo>
                  <a:lnTo>
                    <a:pt x="1" y="0"/>
                  </a:ln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8"/>
            <p:cNvSpPr/>
            <p:nvPr/>
          </p:nvSpPr>
          <p:spPr>
            <a:xfrm>
              <a:off x="5517675" y="3796600"/>
              <a:ext cx="153850" cy="114500"/>
            </a:xfrm>
            <a:custGeom>
              <a:avLst/>
              <a:gdLst/>
              <a:ahLst/>
              <a:cxnLst/>
              <a:rect l="l" t="t" r="r" b="b"/>
              <a:pathLst>
                <a:path w="6154" h="4580" extrusionOk="0">
                  <a:moveTo>
                    <a:pt x="1" y="0"/>
                  </a:moveTo>
                  <a:lnTo>
                    <a:pt x="96" y="668"/>
                  </a:lnTo>
                  <a:cubicBezTo>
                    <a:pt x="96" y="668"/>
                    <a:pt x="1909" y="1527"/>
                    <a:pt x="3053" y="2433"/>
                  </a:cubicBezTo>
                  <a:cubicBezTo>
                    <a:pt x="4437" y="3530"/>
                    <a:pt x="5868" y="4580"/>
                    <a:pt x="5868" y="4580"/>
                  </a:cubicBezTo>
                  <a:lnTo>
                    <a:pt x="6059" y="3578"/>
                  </a:lnTo>
                  <a:cubicBezTo>
                    <a:pt x="6059" y="3578"/>
                    <a:pt x="6154" y="2004"/>
                    <a:pt x="4580" y="1193"/>
                  </a:cubicBezTo>
                  <a:cubicBezTo>
                    <a:pt x="2958" y="382"/>
                    <a:pt x="1" y="0"/>
                    <a:pt x="1" y="0"/>
                  </a:cubicBezTo>
                  <a:close/>
                </a:path>
              </a:pathLst>
            </a:custGeom>
            <a:solidFill>
              <a:srgbClr val="8D3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8"/>
            <p:cNvSpPr/>
            <p:nvPr/>
          </p:nvSpPr>
          <p:spPr>
            <a:xfrm>
              <a:off x="5586850" y="3770375"/>
              <a:ext cx="175325" cy="115700"/>
            </a:xfrm>
            <a:custGeom>
              <a:avLst/>
              <a:gdLst/>
              <a:ahLst/>
              <a:cxnLst/>
              <a:rect l="l" t="t" r="r" b="b"/>
              <a:pathLst>
                <a:path w="7013" h="4628" extrusionOk="0">
                  <a:moveTo>
                    <a:pt x="5581" y="0"/>
                  </a:moveTo>
                  <a:cubicBezTo>
                    <a:pt x="2958" y="620"/>
                    <a:pt x="1145" y="1479"/>
                    <a:pt x="0" y="2194"/>
                  </a:cubicBezTo>
                  <a:cubicBezTo>
                    <a:pt x="1860" y="3291"/>
                    <a:pt x="3292" y="4627"/>
                    <a:pt x="3292" y="4627"/>
                  </a:cubicBezTo>
                  <a:lnTo>
                    <a:pt x="7012" y="1049"/>
                  </a:lnTo>
                  <a:cubicBezTo>
                    <a:pt x="7012" y="1049"/>
                    <a:pt x="6535" y="525"/>
                    <a:pt x="5581" y="0"/>
                  </a:cubicBezTo>
                  <a:close/>
                </a:path>
              </a:pathLst>
            </a:custGeom>
            <a:solidFill>
              <a:srgbClr val="A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8"/>
            <p:cNvSpPr/>
            <p:nvPr/>
          </p:nvSpPr>
          <p:spPr>
            <a:xfrm>
              <a:off x="5517675" y="3746500"/>
              <a:ext cx="208725" cy="78750"/>
            </a:xfrm>
            <a:custGeom>
              <a:avLst/>
              <a:gdLst/>
              <a:ahLst/>
              <a:cxnLst/>
              <a:rect l="l" t="t" r="r" b="b"/>
              <a:pathLst>
                <a:path w="8349" h="3150" extrusionOk="0">
                  <a:moveTo>
                    <a:pt x="4516" y="0"/>
                  </a:moveTo>
                  <a:cubicBezTo>
                    <a:pt x="1352" y="0"/>
                    <a:pt x="1" y="2004"/>
                    <a:pt x="1" y="2004"/>
                  </a:cubicBezTo>
                  <a:cubicBezTo>
                    <a:pt x="955" y="2243"/>
                    <a:pt x="1909" y="2672"/>
                    <a:pt x="2767" y="3149"/>
                  </a:cubicBezTo>
                  <a:cubicBezTo>
                    <a:pt x="3912" y="2434"/>
                    <a:pt x="5725" y="1575"/>
                    <a:pt x="8348" y="955"/>
                  </a:cubicBezTo>
                  <a:cubicBezTo>
                    <a:pt x="7490" y="478"/>
                    <a:pt x="6249" y="1"/>
                    <a:pt x="4627" y="1"/>
                  </a:cubicBezTo>
                  <a:cubicBezTo>
                    <a:pt x="4590" y="0"/>
                    <a:pt x="4553" y="0"/>
                    <a:pt x="4516" y="0"/>
                  </a:cubicBezTo>
                  <a:close/>
                </a:path>
              </a:pathLst>
            </a:custGeom>
            <a:solidFill>
              <a:srgbClr val="A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8"/>
            <p:cNvSpPr/>
            <p:nvPr/>
          </p:nvSpPr>
          <p:spPr>
            <a:xfrm>
              <a:off x="5664350" y="3796600"/>
              <a:ext cx="97825" cy="114500"/>
            </a:xfrm>
            <a:custGeom>
              <a:avLst/>
              <a:gdLst/>
              <a:ahLst/>
              <a:cxnLst/>
              <a:rect l="l" t="t" r="r" b="b"/>
              <a:pathLst>
                <a:path w="3913" h="4580" extrusionOk="0">
                  <a:moveTo>
                    <a:pt x="3912" y="0"/>
                  </a:moveTo>
                  <a:lnTo>
                    <a:pt x="192" y="3578"/>
                  </a:lnTo>
                  <a:lnTo>
                    <a:pt x="1" y="4580"/>
                  </a:lnTo>
                  <a:lnTo>
                    <a:pt x="3674" y="954"/>
                  </a:lnTo>
                  <a:lnTo>
                    <a:pt x="3912" y="0"/>
                  </a:ln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8"/>
            <p:cNvSpPr/>
            <p:nvPr/>
          </p:nvSpPr>
          <p:spPr>
            <a:xfrm>
              <a:off x="4712725" y="3617525"/>
              <a:ext cx="212300" cy="220250"/>
            </a:xfrm>
            <a:custGeom>
              <a:avLst/>
              <a:gdLst/>
              <a:ahLst/>
              <a:cxnLst/>
              <a:rect l="l" t="t" r="r" b="b"/>
              <a:pathLst>
                <a:path w="8492" h="8810" extrusionOk="0">
                  <a:moveTo>
                    <a:pt x="4874" y="0"/>
                  </a:moveTo>
                  <a:cubicBezTo>
                    <a:pt x="3766" y="0"/>
                    <a:pt x="2601" y="374"/>
                    <a:pt x="1909" y="1249"/>
                  </a:cubicBezTo>
                  <a:cubicBezTo>
                    <a:pt x="1432" y="1869"/>
                    <a:pt x="1145" y="2632"/>
                    <a:pt x="811" y="3347"/>
                  </a:cubicBezTo>
                  <a:cubicBezTo>
                    <a:pt x="573" y="3824"/>
                    <a:pt x="96" y="4445"/>
                    <a:pt x="48" y="5017"/>
                  </a:cubicBezTo>
                  <a:cubicBezTo>
                    <a:pt x="0" y="6066"/>
                    <a:pt x="1145" y="7259"/>
                    <a:pt x="1861" y="7831"/>
                  </a:cubicBezTo>
                  <a:cubicBezTo>
                    <a:pt x="2373" y="8304"/>
                    <a:pt x="3016" y="8810"/>
                    <a:pt x="3708" y="8810"/>
                  </a:cubicBezTo>
                  <a:cubicBezTo>
                    <a:pt x="3853" y="8810"/>
                    <a:pt x="4001" y="8787"/>
                    <a:pt x="4150" y="8738"/>
                  </a:cubicBezTo>
                  <a:cubicBezTo>
                    <a:pt x="5438" y="8308"/>
                    <a:pt x="5915" y="7259"/>
                    <a:pt x="6058" y="6209"/>
                  </a:cubicBezTo>
                  <a:cubicBezTo>
                    <a:pt x="6011" y="6066"/>
                    <a:pt x="5343" y="5732"/>
                    <a:pt x="5295" y="5542"/>
                  </a:cubicBezTo>
                  <a:cubicBezTo>
                    <a:pt x="5629" y="5065"/>
                    <a:pt x="5963" y="4635"/>
                    <a:pt x="6345" y="4158"/>
                  </a:cubicBezTo>
                  <a:cubicBezTo>
                    <a:pt x="6345" y="4111"/>
                    <a:pt x="7108" y="3824"/>
                    <a:pt x="7156" y="3824"/>
                  </a:cubicBezTo>
                  <a:cubicBezTo>
                    <a:pt x="7490" y="3586"/>
                    <a:pt x="7776" y="3300"/>
                    <a:pt x="7967" y="2918"/>
                  </a:cubicBezTo>
                  <a:cubicBezTo>
                    <a:pt x="8491" y="1821"/>
                    <a:pt x="7728" y="485"/>
                    <a:pt x="5868" y="104"/>
                  </a:cubicBezTo>
                  <a:cubicBezTo>
                    <a:pt x="5552" y="36"/>
                    <a:pt x="5216" y="0"/>
                    <a:pt x="4874"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8"/>
            <p:cNvSpPr/>
            <p:nvPr/>
          </p:nvSpPr>
          <p:spPr>
            <a:xfrm>
              <a:off x="4772350" y="3658275"/>
              <a:ext cx="113325" cy="134775"/>
            </a:xfrm>
            <a:custGeom>
              <a:avLst/>
              <a:gdLst/>
              <a:ahLst/>
              <a:cxnLst/>
              <a:rect l="l" t="t" r="r" b="b"/>
              <a:pathLst>
                <a:path w="4533" h="5391" extrusionOk="0">
                  <a:moveTo>
                    <a:pt x="2936" y="1"/>
                  </a:moveTo>
                  <a:cubicBezTo>
                    <a:pt x="2528" y="1"/>
                    <a:pt x="2185" y="343"/>
                    <a:pt x="1909" y="620"/>
                  </a:cubicBezTo>
                  <a:cubicBezTo>
                    <a:pt x="1384" y="1145"/>
                    <a:pt x="621" y="1813"/>
                    <a:pt x="287" y="2528"/>
                  </a:cubicBezTo>
                  <a:cubicBezTo>
                    <a:pt x="1" y="3148"/>
                    <a:pt x="287" y="3578"/>
                    <a:pt x="668" y="4102"/>
                  </a:cubicBezTo>
                  <a:cubicBezTo>
                    <a:pt x="1002" y="4484"/>
                    <a:pt x="1479" y="5390"/>
                    <a:pt x="2099" y="5390"/>
                  </a:cubicBezTo>
                  <a:cubicBezTo>
                    <a:pt x="2672" y="5390"/>
                    <a:pt x="3053" y="4723"/>
                    <a:pt x="3292" y="4293"/>
                  </a:cubicBezTo>
                  <a:cubicBezTo>
                    <a:pt x="3912" y="3196"/>
                    <a:pt x="4532" y="1479"/>
                    <a:pt x="3578" y="382"/>
                  </a:cubicBezTo>
                  <a:cubicBezTo>
                    <a:pt x="3578" y="334"/>
                    <a:pt x="3530" y="334"/>
                    <a:pt x="3483" y="286"/>
                  </a:cubicBezTo>
                  <a:cubicBezTo>
                    <a:pt x="3435" y="191"/>
                    <a:pt x="3292" y="143"/>
                    <a:pt x="3196" y="48"/>
                  </a:cubicBezTo>
                  <a:cubicBezTo>
                    <a:pt x="3107" y="15"/>
                    <a:pt x="3020" y="1"/>
                    <a:pt x="2936"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8"/>
            <p:cNvSpPr/>
            <p:nvPr/>
          </p:nvSpPr>
          <p:spPr>
            <a:xfrm>
              <a:off x="4840325" y="3577600"/>
              <a:ext cx="319625" cy="194100"/>
            </a:xfrm>
            <a:custGeom>
              <a:avLst/>
              <a:gdLst/>
              <a:ahLst/>
              <a:cxnLst/>
              <a:rect l="l" t="t" r="r" b="b"/>
              <a:pathLst>
                <a:path w="12785" h="7764" extrusionOk="0">
                  <a:moveTo>
                    <a:pt x="6310" y="1"/>
                  </a:moveTo>
                  <a:cubicBezTo>
                    <a:pt x="3640" y="1"/>
                    <a:pt x="1424" y="1477"/>
                    <a:pt x="430" y="3466"/>
                  </a:cubicBezTo>
                  <a:cubicBezTo>
                    <a:pt x="287" y="3800"/>
                    <a:pt x="144" y="4133"/>
                    <a:pt x="0" y="4467"/>
                  </a:cubicBezTo>
                  <a:cubicBezTo>
                    <a:pt x="569" y="5735"/>
                    <a:pt x="2018" y="7764"/>
                    <a:pt x="5524" y="7764"/>
                  </a:cubicBezTo>
                  <a:cubicBezTo>
                    <a:pt x="5844" y="7764"/>
                    <a:pt x="6181" y="7747"/>
                    <a:pt x="6535" y="7711"/>
                  </a:cubicBezTo>
                  <a:cubicBezTo>
                    <a:pt x="9827" y="7425"/>
                    <a:pt x="11735" y="5898"/>
                    <a:pt x="12784" y="4610"/>
                  </a:cubicBezTo>
                  <a:cubicBezTo>
                    <a:pt x="12116" y="2941"/>
                    <a:pt x="10924" y="1176"/>
                    <a:pt x="8777" y="413"/>
                  </a:cubicBezTo>
                  <a:cubicBezTo>
                    <a:pt x="7929" y="130"/>
                    <a:pt x="7100" y="1"/>
                    <a:pt x="6310" y="1"/>
                  </a:cubicBezTo>
                  <a:close/>
                </a:path>
              </a:pathLst>
            </a:custGeom>
            <a:solidFill>
              <a:srgbClr val="A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8"/>
            <p:cNvSpPr/>
            <p:nvPr/>
          </p:nvSpPr>
          <p:spPr>
            <a:xfrm>
              <a:off x="4824825" y="3689275"/>
              <a:ext cx="467500" cy="289800"/>
            </a:xfrm>
            <a:custGeom>
              <a:avLst/>
              <a:gdLst/>
              <a:ahLst/>
              <a:cxnLst/>
              <a:rect l="l" t="t" r="r" b="b"/>
              <a:pathLst>
                <a:path w="18700" h="11592" extrusionOk="0">
                  <a:moveTo>
                    <a:pt x="620" y="0"/>
                  </a:moveTo>
                  <a:lnTo>
                    <a:pt x="620" y="0"/>
                  </a:lnTo>
                  <a:cubicBezTo>
                    <a:pt x="0" y="1813"/>
                    <a:pt x="143" y="3721"/>
                    <a:pt x="2099" y="5438"/>
                  </a:cubicBezTo>
                  <a:cubicBezTo>
                    <a:pt x="4866" y="7871"/>
                    <a:pt x="7823" y="7585"/>
                    <a:pt x="9588" y="8634"/>
                  </a:cubicBezTo>
                  <a:cubicBezTo>
                    <a:pt x="11305" y="9636"/>
                    <a:pt x="14549" y="11592"/>
                    <a:pt x="14549" y="11592"/>
                  </a:cubicBezTo>
                  <a:cubicBezTo>
                    <a:pt x="14549" y="11592"/>
                    <a:pt x="14835" y="9254"/>
                    <a:pt x="16028" y="8443"/>
                  </a:cubicBezTo>
                  <a:cubicBezTo>
                    <a:pt x="17173" y="7633"/>
                    <a:pt x="18699" y="7442"/>
                    <a:pt x="18699" y="7442"/>
                  </a:cubicBezTo>
                  <a:cubicBezTo>
                    <a:pt x="18699" y="7442"/>
                    <a:pt x="17030" y="6249"/>
                    <a:pt x="16028" y="5438"/>
                  </a:cubicBezTo>
                  <a:cubicBezTo>
                    <a:pt x="14978" y="4627"/>
                    <a:pt x="14406" y="4103"/>
                    <a:pt x="14167" y="2862"/>
                  </a:cubicBezTo>
                  <a:cubicBezTo>
                    <a:pt x="14024" y="2147"/>
                    <a:pt x="13834" y="1145"/>
                    <a:pt x="13404" y="143"/>
                  </a:cubicBezTo>
                  <a:cubicBezTo>
                    <a:pt x="12355" y="1431"/>
                    <a:pt x="10447" y="2958"/>
                    <a:pt x="7155" y="3244"/>
                  </a:cubicBezTo>
                  <a:cubicBezTo>
                    <a:pt x="6801" y="3280"/>
                    <a:pt x="6464" y="3297"/>
                    <a:pt x="6144" y="3297"/>
                  </a:cubicBezTo>
                  <a:cubicBezTo>
                    <a:pt x="2638" y="3297"/>
                    <a:pt x="1189" y="1268"/>
                    <a:pt x="620" y="0"/>
                  </a:cubicBezTo>
                  <a:close/>
                </a:path>
              </a:pathLst>
            </a:custGeom>
            <a:solidFill>
              <a:srgbClr val="A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8"/>
            <p:cNvSpPr/>
            <p:nvPr/>
          </p:nvSpPr>
          <p:spPr>
            <a:xfrm>
              <a:off x="4824825" y="3689275"/>
              <a:ext cx="467500" cy="289800"/>
            </a:xfrm>
            <a:custGeom>
              <a:avLst/>
              <a:gdLst/>
              <a:ahLst/>
              <a:cxnLst/>
              <a:rect l="l" t="t" r="r" b="b"/>
              <a:pathLst>
                <a:path w="18700" h="11592" extrusionOk="0">
                  <a:moveTo>
                    <a:pt x="620" y="0"/>
                  </a:moveTo>
                  <a:lnTo>
                    <a:pt x="620" y="0"/>
                  </a:lnTo>
                  <a:cubicBezTo>
                    <a:pt x="0" y="1813"/>
                    <a:pt x="143" y="3721"/>
                    <a:pt x="2099" y="5438"/>
                  </a:cubicBezTo>
                  <a:cubicBezTo>
                    <a:pt x="4866" y="7871"/>
                    <a:pt x="7823" y="7585"/>
                    <a:pt x="9588" y="8634"/>
                  </a:cubicBezTo>
                  <a:cubicBezTo>
                    <a:pt x="11305" y="9636"/>
                    <a:pt x="14549" y="11592"/>
                    <a:pt x="14549" y="11592"/>
                  </a:cubicBezTo>
                  <a:cubicBezTo>
                    <a:pt x="14549" y="11592"/>
                    <a:pt x="14835" y="9254"/>
                    <a:pt x="16028" y="8443"/>
                  </a:cubicBezTo>
                  <a:cubicBezTo>
                    <a:pt x="17173" y="7633"/>
                    <a:pt x="18699" y="7442"/>
                    <a:pt x="18699" y="7442"/>
                  </a:cubicBezTo>
                  <a:cubicBezTo>
                    <a:pt x="18699" y="7442"/>
                    <a:pt x="17030" y="6249"/>
                    <a:pt x="16028" y="5438"/>
                  </a:cubicBezTo>
                  <a:cubicBezTo>
                    <a:pt x="14978" y="4627"/>
                    <a:pt x="14406" y="4103"/>
                    <a:pt x="14167" y="2862"/>
                  </a:cubicBezTo>
                  <a:cubicBezTo>
                    <a:pt x="14024" y="2147"/>
                    <a:pt x="13834" y="1145"/>
                    <a:pt x="13404" y="143"/>
                  </a:cubicBezTo>
                  <a:cubicBezTo>
                    <a:pt x="12355" y="1431"/>
                    <a:pt x="10447" y="2958"/>
                    <a:pt x="7155" y="3244"/>
                  </a:cubicBezTo>
                  <a:cubicBezTo>
                    <a:pt x="6801" y="3280"/>
                    <a:pt x="6464" y="3297"/>
                    <a:pt x="6144" y="3297"/>
                  </a:cubicBezTo>
                  <a:cubicBezTo>
                    <a:pt x="2638" y="3297"/>
                    <a:pt x="1189" y="1268"/>
                    <a:pt x="620" y="0"/>
                  </a:cubicBezTo>
                  <a:close/>
                </a:path>
              </a:pathLst>
            </a:custGeom>
            <a:solidFill>
              <a:srgbClr val="8D3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8"/>
            <p:cNvSpPr/>
            <p:nvPr/>
          </p:nvSpPr>
          <p:spPr>
            <a:xfrm>
              <a:off x="5188550" y="3868775"/>
              <a:ext cx="122850" cy="110300"/>
            </a:xfrm>
            <a:custGeom>
              <a:avLst/>
              <a:gdLst/>
              <a:ahLst/>
              <a:cxnLst/>
              <a:rect l="l" t="t" r="r" b="b"/>
              <a:pathLst>
                <a:path w="4914" h="4412" extrusionOk="0">
                  <a:moveTo>
                    <a:pt x="3336" y="0"/>
                  </a:moveTo>
                  <a:cubicBezTo>
                    <a:pt x="3015" y="0"/>
                    <a:pt x="2637" y="104"/>
                    <a:pt x="2194" y="357"/>
                  </a:cubicBezTo>
                  <a:cubicBezTo>
                    <a:pt x="0" y="1502"/>
                    <a:pt x="0" y="4412"/>
                    <a:pt x="0" y="4412"/>
                  </a:cubicBezTo>
                  <a:lnTo>
                    <a:pt x="4913" y="1597"/>
                  </a:lnTo>
                  <a:cubicBezTo>
                    <a:pt x="4913" y="1597"/>
                    <a:pt x="4770" y="834"/>
                    <a:pt x="4293" y="405"/>
                  </a:cubicBezTo>
                  <a:cubicBezTo>
                    <a:pt x="4054" y="165"/>
                    <a:pt x="3740" y="0"/>
                    <a:pt x="3336" y="0"/>
                  </a:cubicBezTo>
                  <a:close/>
                </a:path>
              </a:pathLst>
            </a:custGeom>
            <a:solidFill>
              <a:srgbClr val="A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8"/>
            <p:cNvSpPr/>
            <p:nvPr/>
          </p:nvSpPr>
          <p:spPr>
            <a:xfrm>
              <a:off x="5200475" y="3881875"/>
              <a:ext cx="101375" cy="90050"/>
            </a:xfrm>
            <a:custGeom>
              <a:avLst/>
              <a:gdLst/>
              <a:ahLst/>
              <a:cxnLst/>
              <a:rect l="l" t="t" r="r" b="b"/>
              <a:pathLst>
                <a:path w="4055" h="3602" extrusionOk="0">
                  <a:moveTo>
                    <a:pt x="2837" y="0"/>
                  </a:moveTo>
                  <a:cubicBezTo>
                    <a:pt x="2593" y="0"/>
                    <a:pt x="2302" y="75"/>
                    <a:pt x="1956" y="262"/>
                  </a:cubicBezTo>
                  <a:cubicBezTo>
                    <a:pt x="143" y="1216"/>
                    <a:pt x="0" y="3601"/>
                    <a:pt x="0" y="3601"/>
                  </a:cubicBezTo>
                  <a:lnTo>
                    <a:pt x="4055" y="1264"/>
                  </a:lnTo>
                  <a:cubicBezTo>
                    <a:pt x="4055" y="1264"/>
                    <a:pt x="3839" y="0"/>
                    <a:pt x="2837" y="0"/>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8"/>
            <p:cNvSpPr/>
            <p:nvPr/>
          </p:nvSpPr>
          <p:spPr>
            <a:xfrm>
              <a:off x="5127725" y="3825225"/>
              <a:ext cx="115700" cy="131200"/>
            </a:xfrm>
            <a:custGeom>
              <a:avLst/>
              <a:gdLst/>
              <a:ahLst/>
              <a:cxnLst/>
              <a:rect l="l" t="t" r="r" b="b"/>
              <a:pathLst>
                <a:path w="4628" h="5248" extrusionOk="0">
                  <a:moveTo>
                    <a:pt x="3912" y="0"/>
                  </a:moveTo>
                  <a:cubicBezTo>
                    <a:pt x="3912" y="0"/>
                    <a:pt x="2338" y="573"/>
                    <a:pt x="1288" y="1765"/>
                  </a:cubicBezTo>
                  <a:cubicBezTo>
                    <a:pt x="191" y="2958"/>
                    <a:pt x="0" y="4723"/>
                    <a:pt x="0" y="4723"/>
                  </a:cubicBezTo>
                  <a:lnTo>
                    <a:pt x="859" y="5247"/>
                  </a:lnTo>
                  <a:cubicBezTo>
                    <a:pt x="859" y="5247"/>
                    <a:pt x="1097" y="3292"/>
                    <a:pt x="2433" y="2004"/>
                  </a:cubicBezTo>
                  <a:cubicBezTo>
                    <a:pt x="3721" y="716"/>
                    <a:pt x="4627" y="573"/>
                    <a:pt x="4627" y="573"/>
                  </a:cubicBezTo>
                  <a:lnTo>
                    <a:pt x="39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8"/>
            <p:cNvSpPr/>
            <p:nvPr/>
          </p:nvSpPr>
          <p:spPr>
            <a:xfrm>
              <a:off x="5083600" y="3789450"/>
              <a:ext cx="121650" cy="139550"/>
            </a:xfrm>
            <a:custGeom>
              <a:avLst/>
              <a:gdLst/>
              <a:ahLst/>
              <a:cxnLst/>
              <a:rect l="l" t="t" r="r" b="b"/>
              <a:pathLst>
                <a:path w="4866" h="5582" extrusionOk="0">
                  <a:moveTo>
                    <a:pt x="4246" y="0"/>
                  </a:moveTo>
                  <a:cubicBezTo>
                    <a:pt x="4246" y="0"/>
                    <a:pt x="2433" y="859"/>
                    <a:pt x="1384" y="2051"/>
                  </a:cubicBezTo>
                  <a:cubicBezTo>
                    <a:pt x="287" y="3244"/>
                    <a:pt x="0" y="5057"/>
                    <a:pt x="0" y="5057"/>
                  </a:cubicBezTo>
                  <a:lnTo>
                    <a:pt x="859" y="5581"/>
                  </a:lnTo>
                  <a:cubicBezTo>
                    <a:pt x="859" y="5581"/>
                    <a:pt x="1193" y="3578"/>
                    <a:pt x="2529" y="2290"/>
                  </a:cubicBezTo>
                  <a:cubicBezTo>
                    <a:pt x="3816" y="1050"/>
                    <a:pt x="4866" y="763"/>
                    <a:pt x="4866" y="763"/>
                  </a:cubicBezTo>
                  <a:lnTo>
                    <a:pt x="4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8"/>
            <p:cNvSpPr/>
            <p:nvPr/>
          </p:nvSpPr>
          <p:spPr>
            <a:xfrm>
              <a:off x="4959575" y="3687875"/>
              <a:ext cx="207525" cy="193425"/>
            </a:xfrm>
            <a:custGeom>
              <a:avLst/>
              <a:gdLst/>
              <a:ahLst/>
              <a:cxnLst/>
              <a:rect l="l" t="t" r="r" b="b"/>
              <a:pathLst>
                <a:path w="8301" h="7737" extrusionOk="0">
                  <a:moveTo>
                    <a:pt x="7317" y="1"/>
                  </a:moveTo>
                  <a:cubicBezTo>
                    <a:pt x="6404" y="1"/>
                    <a:pt x="4627" y="272"/>
                    <a:pt x="2624" y="2012"/>
                  </a:cubicBezTo>
                  <a:cubicBezTo>
                    <a:pt x="525" y="3920"/>
                    <a:pt x="1" y="7355"/>
                    <a:pt x="1" y="7355"/>
                  </a:cubicBezTo>
                  <a:cubicBezTo>
                    <a:pt x="525" y="7593"/>
                    <a:pt x="1336" y="7736"/>
                    <a:pt x="1336" y="7736"/>
                  </a:cubicBezTo>
                  <a:cubicBezTo>
                    <a:pt x="1336" y="7736"/>
                    <a:pt x="1336" y="5017"/>
                    <a:pt x="3483" y="2918"/>
                  </a:cubicBezTo>
                  <a:cubicBezTo>
                    <a:pt x="5486" y="1010"/>
                    <a:pt x="8300" y="1010"/>
                    <a:pt x="8300" y="1010"/>
                  </a:cubicBezTo>
                  <a:lnTo>
                    <a:pt x="7967" y="56"/>
                  </a:lnTo>
                  <a:cubicBezTo>
                    <a:pt x="7967" y="56"/>
                    <a:pt x="7730" y="1"/>
                    <a:pt x="7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8"/>
            <p:cNvSpPr/>
            <p:nvPr/>
          </p:nvSpPr>
          <p:spPr>
            <a:xfrm>
              <a:off x="4894000" y="3597425"/>
              <a:ext cx="224200" cy="177725"/>
            </a:xfrm>
            <a:custGeom>
              <a:avLst/>
              <a:gdLst/>
              <a:ahLst/>
              <a:cxnLst/>
              <a:rect l="l" t="t" r="r" b="b"/>
              <a:pathLst>
                <a:path w="8968" h="7109" extrusionOk="0">
                  <a:moveTo>
                    <a:pt x="1098" y="0"/>
                  </a:moveTo>
                  <a:cubicBezTo>
                    <a:pt x="1006" y="0"/>
                    <a:pt x="954" y="1"/>
                    <a:pt x="954" y="1"/>
                  </a:cubicBezTo>
                  <a:lnTo>
                    <a:pt x="0" y="622"/>
                  </a:lnTo>
                  <a:cubicBezTo>
                    <a:pt x="0" y="622"/>
                    <a:pt x="114" y="616"/>
                    <a:pt x="310" y="616"/>
                  </a:cubicBezTo>
                  <a:cubicBezTo>
                    <a:pt x="947" y="616"/>
                    <a:pt x="2455" y="672"/>
                    <a:pt x="3768" y="1146"/>
                  </a:cubicBezTo>
                  <a:cubicBezTo>
                    <a:pt x="5629" y="1814"/>
                    <a:pt x="6201" y="2291"/>
                    <a:pt x="6201" y="2291"/>
                  </a:cubicBezTo>
                  <a:lnTo>
                    <a:pt x="4245" y="4199"/>
                  </a:lnTo>
                  <a:cubicBezTo>
                    <a:pt x="4245" y="4199"/>
                    <a:pt x="7584" y="5916"/>
                    <a:pt x="8968" y="7109"/>
                  </a:cubicBezTo>
                  <a:cubicBezTo>
                    <a:pt x="8109" y="5773"/>
                    <a:pt x="5724" y="3913"/>
                    <a:pt x="5724" y="3913"/>
                  </a:cubicBezTo>
                  <a:lnTo>
                    <a:pt x="7871" y="2100"/>
                  </a:lnTo>
                  <a:cubicBezTo>
                    <a:pt x="7871" y="2100"/>
                    <a:pt x="6440" y="1146"/>
                    <a:pt x="4245" y="431"/>
                  </a:cubicBezTo>
                  <a:cubicBezTo>
                    <a:pt x="3053" y="33"/>
                    <a:pt x="1562" y="0"/>
                    <a:pt x="1098" y="0"/>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8"/>
            <p:cNvSpPr/>
            <p:nvPr/>
          </p:nvSpPr>
          <p:spPr>
            <a:xfrm>
              <a:off x="5006075" y="3875225"/>
              <a:ext cx="233775" cy="160125"/>
            </a:xfrm>
            <a:custGeom>
              <a:avLst/>
              <a:gdLst/>
              <a:ahLst/>
              <a:cxnLst/>
              <a:rect l="l" t="t" r="r" b="b"/>
              <a:pathLst>
                <a:path w="9351" h="6405" extrusionOk="0">
                  <a:moveTo>
                    <a:pt x="3008" y="1"/>
                  </a:moveTo>
                  <a:cubicBezTo>
                    <a:pt x="2213" y="1"/>
                    <a:pt x="698" y="553"/>
                    <a:pt x="239" y="1149"/>
                  </a:cubicBezTo>
                  <a:cubicBezTo>
                    <a:pt x="96" y="1339"/>
                    <a:pt x="49" y="1530"/>
                    <a:pt x="1" y="1769"/>
                  </a:cubicBezTo>
                  <a:cubicBezTo>
                    <a:pt x="1" y="1912"/>
                    <a:pt x="239" y="2103"/>
                    <a:pt x="287" y="2246"/>
                  </a:cubicBezTo>
                  <a:cubicBezTo>
                    <a:pt x="478" y="2723"/>
                    <a:pt x="526" y="3295"/>
                    <a:pt x="669" y="3677"/>
                  </a:cubicBezTo>
                  <a:cubicBezTo>
                    <a:pt x="1193" y="4917"/>
                    <a:pt x="2386" y="5155"/>
                    <a:pt x="3531" y="5680"/>
                  </a:cubicBezTo>
                  <a:cubicBezTo>
                    <a:pt x="4532" y="6109"/>
                    <a:pt x="5346" y="6405"/>
                    <a:pt x="6315" y="6405"/>
                  </a:cubicBezTo>
                  <a:cubicBezTo>
                    <a:pt x="6637" y="6405"/>
                    <a:pt x="6977" y="6372"/>
                    <a:pt x="7347" y="6300"/>
                  </a:cubicBezTo>
                  <a:cubicBezTo>
                    <a:pt x="8158" y="6109"/>
                    <a:pt x="9303" y="5776"/>
                    <a:pt x="9303" y="4774"/>
                  </a:cubicBezTo>
                  <a:cubicBezTo>
                    <a:pt x="9350" y="4058"/>
                    <a:pt x="8539" y="3534"/>
                    <a:pt x="7967" y="2961"/>
                  </a:cubicBezTo>
                  <a:cubicBezTo>
                    <a:pt x="7585" y="2627"/>
                    <a:pt x="7347" y="2150"/>
                    <a:pt x="6965" y="1816"/>
                  </a:cubicBezTo>
                  <a:cubicBezTo>
                    <a:pt x="6059" y="1101"/>
                    <a:pt x="4294" y="51"/>
                    <a:pt x="3101" y="4"/>
                  </a:cubicBezTo>
                  <a:cubicBezTo>
                    <a:pt x="3072" y="2"/>
                    <a:pt x="3040" y="1"/>
                    <a:pt x="3008" y="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8"/>
            <p:cNvSpPr/>
            <p:nvPr/>
          </p:nvSpPr>
          <p:spPr>
            <a:xfrm>
              <a:off x="5102675" y="3969350"/>
              <a:ext cx="127625" cy="52050"/>
            </a:xfrm>
            <a:custGeom>
              <a:avLst/>
              <a:gdLst/>
              <a:ahLst/>
              <a:cxnLst/>
              <a:rect l="l" t="t" r="r" b="b"/>
              <a:pathLst>
                <a:path w="5105" h="2082" extrusionOk="0">
                  <a:moveTo>
                    <a:pt x="3103" y="1"/>
                  </a:moveTo>
                  <a:cubicBezTo>
                    <a:pt x="2684" y="1"/>
                    <a:pt x="2207" y="124"/>
                    <a:pt x="1718" y="198"/>
                  </a:cubicBezTo>
                  <a:cubicBezTo>
                    <a:pt x="1336" y="293"/>
                    <a:pt x="1" y="389"/>
                    <a:pt x="144" y="1057"/>
                  </a:cubicBezTo>
                  <a:cubicBezTo>
                    <a:pt x="239" y="1534"/>
                    <a:pt x="955" y="1867"/>
                    <a:pt x="1384" y="1915"/>
                  </a:cubicBezTo>
                  <a:cubicBezTo>
                    <a:pt x="1788" y="2008"/>
                    <a:pt x="2192" y="2081"/>
                    <a:pt x="2596" y="2081"/>
                  </a:cubicBezTo>
                  <a:cubicBezTo>
                    <a:pt x="2812" y="2081"/>
                    <a:pt x="3028" y="2060"/>
                    <a:pt x="3244" y="2011"/>
                  </a:cubicBezTo>
                  <a:cubicBezTo>
                    <a:pt x="4008" y="1820"/>
                    <a:pt x="5105" y="1104"/>
                    <a:pt x="4103" y="484"/>
                  </a:cubicBezTo>
                  <a:cubicBezTo>
                    <a:pt x="3847" y="112"/>
                    <a:pt x="3501" y="1"/>
                    <a:pt x="3103"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8"/>
            <p:cNvSpPr/>
            <p:nvPr/>
          </p:nvSpPr>
          <p:spPr>
            <a:xfrm>
              <a:off x="5020400" y="3903125"/>
              <a:ext cx="45325" cy="71275"/>
            </a:xfrm>
            <a:custGeom>
              <a:avLst/>
              <a:gdLst/>
              <a:ahLst/>
              <a:cxnLst/>
              <a:rect l="l" t="t" r="r" b="b"/>
              <a:pathLst>
                <a:path w="1813" h="2851" extrusionOk="0">
                  <a:moveTo>
                    <a:pt x="980" y="1"/>
                  </a:moveTo>
                  <a:cubicBezTo>
                    <a:pt x="715" y="1"/>
                    <a:pt x="436" y="110"/>
                    <a:pt x="239" y="366"/>
                  </a:cubicBezTo>
                  <a:cubicBezTo>
                    <a:pt x="0" y="653"/>
                    <a:pt x="287" y="1034"/>
                    <a:pt x="382" y="1320"/>
                  </a:cubicBezTo>
                  <a:cubicBezTo>
                    <a:pt x="510" y="1704"/>
                    <a:pt x="562" y="2851"/>
                    <a:pt x="1185" y="2851"/>
                  </a:cubicBezTo>
                  <a:cubicBezTo>
                    <a:pt x="1258" y="2851"/>
                    <a:pt x="1340" y="2835"/>
                    <a:pt x="1431" y="2799"/>
                  </a:cubicBezTo>
                  <a:cubicBezTo>
                    <a:pt x="1670" y="2704"/>
                    <a:pt x="1718" y="2513"/>
                    <a:pt x="1718" y="2227"/>
                  </a:cubicBezTo>
                  <a:cubicBezTo>
                    <a:pt x="1670" y="1845"/>
                    <a:pt x="1622" y="1607"/>
                    <a:pt x="1718" y="1225"/>
                  </a:cubicBezTo>
                  <a:cubicBezTo>
                    <a:pt x="1718" y="1034"/>
                    <a:pt x="1813" y="748"/>
                    <a:pt x="1765" y="557"/>
                  </a:cubicBezTo>
                  <a:cubicBezTo>
                    <a:pt x="1709" y="221"/>
                    <a:pt x="1358" y="1"/>
                    <a:pt x="980"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8"/>
            <p:cNvSpPr/>
            <p:nvPr/>
          </p:nvSpPr>
          <p:spPr>
            <a:xfrm>
              <a:off x="4859400" y="3325350"/>
              <a:ext cx="354625" cy="223400"/>
            </a:xfrm>
            <a:custGeom>
              <a:avLst/>
              <a:gdLst/>
              <a:ahLst/>
              <a:cxnLst/>
              <a:rect l="l" t="t" r="r" b="b"/>
              <a:pathLst>
                <a:path w="14185" h="8936" extrusionOk="0">
                  <a:moveTo>
                    <a:pt x="12115" y="0"/>
                  </a:moveTo>
                  <a:cubicBezTo>
                    <a:pt x="12052" y="0"/>
                    <a:pt x="11988" y="3"/>
                    <a:pt x="11926" y="9"/>
                  </a:cubicBezTo>
                  <a:cubicBezTo>
                    <a:pt x="10829" y="152"/>
                    <a:pt x="8968" y="724"/>
                    <a:pt x="8205" y="1630"/>
                  </a:cubicBezTo>
                  <a:cubicBezTo>
                    <a:pt x="6154" y="3538"/>
                    <a:pt x="6727" y="4683"/>
                    <a:pt x="5534" y="5256"/>
                  </a:cubicBezTo>
                  <a:cubicBezTo>
                    <a:pt x="4532" y="5780"/>
                    <a:pt x="3387" y="5876"/>
                    <a:pt x="2338" y="6305"/>
                  </a:cubicBezTo>
                  <a:cubicBezTo>
                    <a:pt x="1575" y="6591"/>
                    <a:pt x="1" y="7450"/>
                    <a:pt x="812" y="8452"/>
                  </a:cubicBezTo>
                  <a:cubicBezTo>
                    <a:pt x="1193" y="8881"/>
                    <a:pt x="1766" y="8833"/>
                    <a:pt x="2290" y="8881"/>
                  </a:cubicBezTo>
                  <a:cubicBezTo>
                    <a:pt x="2820" y="8903"/>
                    <a:pt x="3461" y="8935"/>
                    <a:pt x="4112" y="8935"/>
                  </a:cubicBezTo>
                  <a:cubicBezTo>
                    <a:pt x="4867" y="8935"/>
                    <a:pt x="5634" y="8892"/>
                    <a:pt x="6249" y="8738"/>
                  </a:cubicBezTo>
                  <a:cubicBezTo>
                    <a:pt x="6917" y="8547"/>
                    <a:pt x="7156" y="8309"/>
                    <a:pt x="7442" y="7641"/>
                  </a:cubicBezTo>
                  <a:cubicBezTo>
                    <a:pt x="7919" y="6591"/>
                    <a:pt x="8014" y="5637"/>
                    <a:pt x="8968" y="4779"/>
                  </a:cubicBezTo>
                  <a:cubicBezTo>
                    <a:pt x="9922" y="3872"/>
                    <a:pt x="11210" y="3491"/>
                    <a:pt x="12355" y="2871"/>
                  </a:cubicBezTo>
                  <a:cubicBezTo>
                    <a:pt x="12832" y="2632"/>
                    <a:pt x="13452" y="2346"/>
                    <a:pt x="13691" y="1774"/>
                  </a:cubicBezTo>
                  <a:cubicBezTo>
                    <a:pt x="14184" y="697"/>
                    <a:pt x="13117" y="0"/>
                    <a:pt x="12115"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8"/>
            <p:cNvSpPr/>
            <p:nvPr/>
          </p:nvSpPr>
          <p:spPr>
            <a:xfrm>
              <a:off x="5695350" y="3499600"/>
              <a:ext cx="256425" cy="210575"/>
            </a:xfrm>
            <a:custGeom>
              <a:avLst/>
              <a:gdLst/>
              <a:ahLst/>
              <a:cxnLst/>
              <a:rect l="l" t="t" r="r" b="b"/>
              <a:pathLst>
                <a:path w="10257" h="8423" extrusionOk="0">
                  <a:moveTo>
                    <a:pt x="3929" y="0"/>
                  </a:moveTo>
                  <a:cubicBezTo>
                    <a:pt x="3876" y="0"/>
                    <a:pt x="3823" y="1"/>
                    <a:pt x="3769" y="3"/>
                  </a:cubicBezTo>
                  <a:cubicBezTo>
                    <a:pt x="2338" y="51"/>
                    <a:pt x="1670" y="1434"/>
                    <a:pt x="669" y="2817"/>
                  </a:cubicBezTo>
                  <a:cubicBezTo>
                    <a:pt x="430" y="3103"/>
                    <a:pt x="192" y="3294"/>
                    <a:pt x="144" y="3676"/>
                  </a:cubicBezTo>
                  <a:cubicBezTo>
                    <a:pt x="1" y="5107"/>
                    <a:pt x="2052" y="5489"/>
                    <a:pt x="3006" y="5679"/>
                  </a:cubicBezTo>
                  <a:cubicBezTo>
                    <a:pt x="3531" y="5822"/>
                    <a:pt x="4151" y="5822"/>
                    <a:pt x="4628" y="5966"/>
                  </a:cubicBezTo>
                  <a:cubicBezTo>
                    <a:pt x="5439" y="6252"/>
                    <a:pt x="5916" y="6920"/>
                    <a:pt x="6488" y="7444"/>
                  </a:cubicBezTo>
                  <a:cubicBezTo>
                    <a:pt x="6870" y="7826"/>
                    <a:pt x="7299" y="8255"/>
                    <a:pt x="7872" y="8398"/>
                  </a:cubicBezTo>
                  <a:cubicBezTo>
                    <a:pt x="7958" y="8415"/>
                    <a:pt x="8048" y="8423"/>
                    <a:pt x="8139" y="8423"/>
                  </a:cubicBezTo>
                  <a:cubicBezTo>
                    <a:pt x="9095" y="8423"/>
                    <a:pt x="10213" y="7544"/>
                    <a:pt x="10257" y="6586"/>
                  </a:cubicBezTo>
                  <a:cubicBezTo>
                    <a:pt x="10257" y="6013"/>
                    <a:pt x="9923" y="5536"/>
                    <a:pt x="9636" y="5107"/>
                  </a:cubicBezTo>
                  <a:cubicBezTo>
                    <a:pt x="9112" y="4439"/>
                    <a:pt x="7967" y="3533"/>
                    <a:pt x="7538" y="2722"/>
                  </a:cubicBezTo>
                  <a:cubicBezTo>
                    <a:pt x="6527" y="610"/>
                    <a:pt x="5296" y="0"/>
                    <a:pt x="3929"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8"/>
            <p:cNvSpPr/>
            <p:nvPr/>
          </p:nvSpPr>
          <p:spPr>
            <a:xfrm>
              <a:off x="5744250" y="3569325"/>
              <a:ext cx="166975" cy="99125"/>
            </a:xfrm>
            <a:custGeom>
              <a:avLst/>
              <a:gdLst/>
              <a:ahLst/>
              <a:cxnLst/>
              <a:rect l="l" t="t" r="r" b="b"/>
              <a:pathLst>
                <a:path w="6679" h="3965" extrusionOk="0">
                  <a:moveTo>
                    <a:pt x="1000" y="0"/>
                  </a:moveTo>
                  <a:cubicBezTo>
                    <a:pt x="875" y="0"/>
                    <a:pt x="752" y="20"/>
                    <a:pt x="621" y="76"/>
                  </a:cubicBezTo>
                  <a:cubicBezTo>
                    <a:pt x="239" y="267"/>
                    <a:pt x="1" y="648"/>
                    <a:pt x="144" y="1078"/>
                  </a:cubicBezTo>
                  <a:cubicBezTo>
                    <a:pt x="382" y="1793"/>
                    <a:pt x="1384" y="1984"/>
                    <a:pt x="2004" y="2175"/>
                  </a:cubicBezTo>
                  <a:cubicBezTo>
                    <a:pt x="3101" y="2556"/>
                    <a:pt x="3817" y="3606"/>
                    <a:pt x="4962" y="3892"/>
                  </a:cubicBezTo>
                  <a:cubicBezTo>
                    <a:pt x="5116" y="3938"/>
                    <a:pt x="5260" y="3965"/>
                    <a:pt x="5392" y="3965"/>
                  </a:cubicBezTo>
                  <a:cubicBezTo>
                    <a:pt x="5670" y="3965"/>
                    <a:pt x="5897" y="3849"/>
                    <a:pt x="6059" y="3558"/>
                  </a:cubicBezTo>
                  <a:cubicBezTo>
                    <a:pt x="6679" y="2461"/>
                    <a:pt x="4723" y="362"/>
                    <a:pt x="1622" y="76"/>
                  </a:cubicBezTo>
                  <a:cubicBezTo>
                    <a:pt x="1391" y="47"/>
                    <a:pt x="1194" y="0"/>
                    <a:pt x="1000"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8"/>
            <p:cNvSpPr/>
            <p:nvPr/>
          </p:nvSpPr>
          <p:spPr>
            <a:xfrm>
              <a:off x="5283225" y="4007800"/>
              <a:ext cx="15050" cy="17900"/>
            </a:xfrm>
            <a:custGeom>
              <a:avLst/>
              <a:gdLst/>
              <a:ahLst/>
              <a:cxnLst/>
              <a:rect l="l" t="t" r="r" b="b"/>
              <a:pathLst>
                <a:path w="602" h="716" extrusionOk="0">
                  <a:moveTo>
                    <a:pt x="240" y="0"/>
                  </a:moveTo>
                  <a:cubicBezTo>
                    <a:pt x="125" y="0"/>
                    <a:pt x="1" y="92"/>
                    <a:pt x="29" y="234"/>
                  </a:cubicBezTo>
                  <a:cubicBezTo>
                    <a:pt x="74" y="412"/>
                    <a:pt x="202" y="716"/>
                    <a:pt x="413" y="716"/>
                  </a:cubicBezTo>
                  <a:cubicBezTo>
                    <a:pt x="428" y="716"/>
                    <a:pt x="443" y="714"/>
                    <a:pt x="458" y="711"/>
                  </a:cubicBezTo>
                  <a:cubicBezTo>
                    <a:pt x="554" y="711"/>
                    <a:pt x="602" y="663"/>
                    <a:pt x="602" y="616"/>
                  </a:cubicBezTo>
                  <a:cubicBezTo>
                    <a:pt x="554" y="425"/>
                    <a:pt x="411" y="329"/>
                    <a:pt x="411" y="139"/>
                  </a:cubicBezTo>
                  <a:cubicBezTo>
                    <a:pt x="392" y="42"/>
                    <a:pt x="318" y="0"/>
                    <a:pt x="240"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8"/>
            <p:cNvSpPr/>
            <p:nvPr/>
          </p:nvSpPr>
          <p:spPr>
            <a:xfrm>
              <a:off x="5329425" y="4013650"/>
              <a:ext cx="23700" cy="15750"/>
            </a:xfrm>
            <a:custGeom>
              <a:avLst/>
              <a:gdLst/>
              <a:ahLst/>
              <a:cxnLst/>
              <a:rect l="l" t="t" r="r" b="b"/>
              <a:pathLst>
                <a:path w="948" h="630" extrusionOk="0">
                  <a:moveTo>
                    <a:pt x="757" y="0"/>
                  </a:moveTo>
                  <a:cubicBezTo>
                    <a:pt x="471" y="48"/>
                    <a:pt x="185" y="143"/>
                    <a:pt x="41" y="429"/>
                  </a:cubicBezTo>
                  <a:cubicBezTo>
                    <a:pt x="0" y="512"/>
                    <a:pt x="101" y="630"/>
                    <a:pt x="191" y="630"/>
                  </a:cubicBezTo>
                  <a:cubicBezTo>
                    <a:pt x="205" y="630"/>
                    <a:pt x="219" y="627"/>
                    <a:pt x="232" y="620"/>
                  </a:cubicBezTo>
                  <a:cubicBezTo>
                    <a:pt x="471" y="525"/>
                    <a:pt x="614" y="382"/>
                    <a:pt x="852" y="286"/>
                  </a:cubicBezTo>
                  <a:cubicBezTo>
                    <a:pt x="948" y="191"/>
                    <a:pt x="900" y="0"/>
                    <a:pt x="757"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8"/>
            <p:cNvSpPr/>
            <p:nvPr/>
          </p:nvSpPr>
          <p:spPr>
            <a:xfrm>
              <a:off x="5312550" y="3825000"/>
              <a:ext cx="16375" cy="11975"/>
            </a:xfrm>
            <a:custGeom>
              <a:avLst/>
              <a:gdLst/>
              <a:ahLst/>
              <a:cxnLst/>
              <a:rect l="l" t="t" r="r" b="b"/>
              <a:pathLst>
                <a:path w="655" h="479" extrusionOk="0">
                  <a:moveTo>
                    <a:pt x="188" y="0"/>
                  </a:moveTo>
                  <a:cubicBezTo>
                    <a:pt x="158" y="0"/>
                    <a:pt x="127" y="3"/>
                    <a:pt x="96" y="9"/>
                  </a:cubicBezTo>
                  <a:cubicBezTo>
                    <a:pt x="49" y="9"/>
                    <a:pt x="1" y="57"/>
                    <a:pt x="49" y="105"/>
                  </a:cubicBezTo>
                  <a:cubicBezTo>
                    <a:pt x="239" y="200"/>
                    <a:pt x="335" y="343"/>
                    <a:pt x="478" y="439"/>
                  </a:cubicBezTo>
                  <a:cubicBezTo>
                    <a:pt x="506" y="467"/>
                    <a:pt x="534" y="478"/>
                    <a:pt x="558" y="478"/>
                  </a:cubicBezTo>
                  <a:cubicBezTo>
                    <a:pt x="617" y="478"/>
                    <a:pt x="655" y="411"/>
                    <a:pt x="621" y="343"/>
                  </a:cubicBezTo>
                  <a:cubicBezTo>
                    <a:pt x="580" y="135"/>
                    <a:pt x="393" y="0"/>
                    <a:pt x="188"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8"/>
            <p:cNvSpPr/>
            <p:nvPr/>
          </p:nvSpPr>
          <p:spPr>
            <a:xfrm>
              <a:off x="5126850" y="3424825"/>
              <a:ext cx="13725" cy="10700"/>
            </a:xfrm>
            <a:custGeom>
              <a:avLst/>
              <a:gdLst/>
              <a:ahLst/>
              <a:cxnLst/>
              <a:rect l="l" t="t" r="r" b="b"/>
              <a:pathLst>
                <a:path w="549" h="428" extrusionOk="0">
                  <a:moveTo>
                    <a:pt x="262" y="1"/>
                  </a:moveTo>
                  <a:cubicBezTo>
                    <a:pt x="214" y="1"/>
                    <a:pt x="167" y="25"/>
                    <a:pt x="131" y="84"/>
                  </a:cubicBezTo>
                  <a:lnTo>
                    <a:pt x="83" y="180"/>
                  </a:lnTo>
                  <a:cubicBezTo>
                    <a:pt x="0" y="304"/>
                    <a:pt x="97" y="427"/>
                    <a:pt x="217" y="427"/>
                  </a:cubicBezTo>
                  <a:cubicBezTo>
                    <a:pt x="236" y="427"/>
                    <a:pt x="255" y="424"/>
                    <a:pt x="274" y="418"/>
                  </a:cubicBezTo>
                  <a:lnTo>
                    <a:pt x="369" y="323"/>
                  </a:lnTo>
                  <a:cubicBezTo>
                    <a:pt x="548" y="215"/>
                    <a:pt x="405" y="1"/>
                    <a:pt x="262"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8"/>
            <p:cNvSpPr/>
            <p:nvPr/>
          </p:nvSpPr>
          <p:spPr>
            <a:xfrm>
              <a:off x="5144425" y="3431225"/>
              <a:ext cx="9550" cy="12875"/>
            </a:xfrm>
            <a:custGeom>
              <a:avLst/>
              <a:gdLst/>
              <a:ahLst/>
              <a:cxnLst/>
              <a:rect l="l" t="t" r="r" b="b"/>
              <a:pathLst>
                <a:path w="382" h="515" extrusionOk="0">
                  <a:moveTo>
                    <a:pt x="237" y="0"/>
                  </a:moveTo>
                  <a:cubicBezTo>
                    <a:pt x="220" y="0"/>
                    <a:pt x="204" y="6"/>
                    <a:pt x="191" y="19"/>
                  </a:cubicBezTo>
                  <a:cubicBezTo>
                    <a:pt x="0" y="114"/>
                    <a:pt x="0" y="257"/>
                    <a:pt x="96" y="448"/>
                  </a:cubicBezTo>
                  <a:cubicBezTo>
                    <a:pt x="117" y="491"/>
                    <a:pt x="167" y="515"/>
                    <a:pt x="216" y="515"/>
                  </a:cubicBezTo>
                  <a:cubicBezTo>
                    <a:pt x="276" y="515"/>
                    <a:pt x="334" y="479"/>
                    <a:pt x="334" y="401"/>
                  </a:cubicBezTo>
                  <a:cubicBezTo>
                    <a:pt x="382" y="305"/>
                    <a:pt x="382" y="210"/>
                    <a:pt x="334" y="114"/>
                  </a:cubicBezTo>
                  <a:cubicBezTo>
                    <a:pt x="334" y="45"/>
                    <a:pt x="283" y="0"/>
                    <a:pt x="237"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8"/>
            <p:cNvSpPr/>
            <p:nvPr/>
          </p:nvSpPr>
          <p:spPr>
            <a:xfrm>
              <a:off x="5378150" y="3338675"/>
              <a:ext cx="19100" cy="8675"/>
            </a:xfrm>
            <a:custGeom>
              <a:avLst/>
              <a:gdLst/>
              <a:ahLst/>
              <a:cxnLst/>
              <a:rect l="l" t="t" r="r" b="b"/>
              <a:pathLst>
                <a:path w="764" h="347" extrusionOk="0">
                  <a:moveTo>
                    <a:pt x="144" y="0"/>
                  </a:moveTo>
                  <a:cubicBezTo>
                    <a:pt x="48" y="0"/>
                    <a:pt x="1" y="96"/>
                    <a:pt x="96" y="191"/>
                  </a:cubicBezTo>
                  <a:cubicBezTo>
                    <a:pt x="213" y="269"/>
                    <a:pt x="330" y="347"/>
                    <a:pt x="472" y="347"/>
                  </a:cubicBezTo>
                  <a:cubicBezTo>
                    <a:pt x="505" y="347"/>
                    <a:pt x="538" y="343"/>
                    <a:pt x="573" y="334"/>
                  </a:cubicBezTo>
                  <a:cubicBezTo>
                    <a:pt x="716" y="334"/>
                    <a:pt x="764" y="143"/>
                    <a:pt x="668" y="96"/>
                  </a:cubicBezTo>
                  <a:cubicBezTo>
                    <a:pt x="478" y="0"/>
                    <a:pt x="334" y="0"/>
                    <a:pt x="144"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8"/>
            <p:cNvSpPr/>
            <p:nvPr/>
          </p:nvSpPr>
          <p:spPr>
            <a:xfrm>
              <a:off x="4913075" y="3886475"/>
              <a:ext cx="73950" cy="57650"/>
            </a:xfrm>
            <a:custGeom>
              <a:avLst/>
              <a:gdLst/>
              <a:ahLst/>
              <a:cxnLst/>
              <a:rect l="l" t="t" r="r" b="b"/>
              <a:pathLst>
                <a:path w="2958" h="2306" extrusionOk="0">
                  <a:moveTo>
                    <a:pt x="991" y="1"/>
                  </a:moveTo>
                  <a:cubicBezTo>
                    <a:pt x="680" y="1"/>
                    <a:pt x="358" y="129"/>
                    <a:pt x="96" y="317"/>
                  </a:cubicBezTo>
                  <a:cubicBezTo>
                    <a:pt x="0" y="412"/>
                    <a:pt x="0" y="555"/>
                    <a:pt x="96" y="651"/>
                  </a:cubicBezTo>
                  <a:cubicBezTo>
                    <a:pt x="477" y="889"/>
                    <a:pt x="716" y="1176"/>
                    <a:pt x="907" y="1509"/>
                  </a:cubicBezTo>
                  <a:cubicBezTo>
                    <a:pt x="1050" y="1700"/>
                    <a:pt x="1145" y="1891"/>
                    <a:pt x="1336" y="2034"/>
                  </a:cubicBezTo>
                  <a:cubicBezTo>
                    <a:pt x="1571" y="2191"/>
                    <a:pt x="1879" y="2305"/>
                    <a:pt x="2163" y="2305"/>
                  </a:cubicBezTo>
                  <a:cubicBezTo>
                    <a:pt x="2397" y="2305"/>
                    <a:pt x="2616" y="2228"/>
                    <a:pt x="2767" y="2034"/>
                  </a:cubicBezTo>
                  <a:cubicBezTo>
                    <a:pt x="2910" y="1891"/>
                    <a:pt x="2958" y="1700"/>
                    <a:pt x="2910" y="1509"/>
                  </a:cubicBezTo>
                  <a:cubicBezTo>
                    <a:pt x="2910" y="1319"/>
                    <a:pt x="2815" y="1223"/>
                    <a:pt x="2767" y="1032"/>
                  </a:cubicBezTo>
                  <a:cubicBezTo>
                    <a:pt x="2767" y="842"/>
                    <a:pt x="2815" y="794"/>
                    <a:pt x="2719" y="651"/>
                  </a:cubicBezTo>
                  <a:cubicBezTo>
                    <a:pt x="2242" y="31"/>
                    <a:pt x="1384" y="78"/>
                    <a:pt x="1240" y="31"/>
                  </a:cubicBezTo>
                  <a:cubicBezTo>
                    <a:pt x="1159" y="10"/>
                    <a:pt x="1075" y="1"/>
                    <a:pt x="991"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8"/>
            <p:cNvSpPr/>
            <p:nvPr/>
          </p:nvSpPr>
          <p:spPr>
            <a:xfrm>
              <a:off x="4894000" y="3862600"/>
              <a:ext cx="15525" cy="18700"/>
            </a:xfrm>
            <a:custGeom>
              <a:avLst/>
              <a:gdLst/>
              <a:ahLst/>
              <a:cxnLst/>
              <a:rect l="l" t="t" r="r" b="b"/>
              <a:pathLst>
                <a:path w="621" h="748" extrusionOk="0">
                  <a:moveTo>
                    <a:pt x="455" y="0"/>
                  </a:moveTo>
                  <a:cubicBezTo>
                    <a:pt x="429" y="0"/>
                    <a:pt x="401" y="12"/>
                    <a:pt x="382" y="32"/>
                  </a:cubicBezTo>
                  <a:cubicBezTo>
                    <a:pt x="143" y="127"/>
                    <a:pt x="0" y="461"/>
                    <a:pt x="95" y="700"/>
                  </a:cubicBezTo>
                  <a:cubicBezTo>
                    <a:pt x="143" y="700"/>
                    <a:pt x="191" y="747"/>
                    <a:pt x="239" y="747"/>
                  </a:cubicBezTo>
                  <a:cubicBezTo>
                    <a:pt x="477" y="652"/>
                    <a:pt x="620" y="318"/>
                    <a:pt x="525" y="79"/>
                  </a:cubicBezTo>
                  <a:cubicBezTo>
                    <a:pt x="525" y="24"/>
                    <a:pt x="492" y="0"/>
                    <a:pt x="455"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8"/>
            <p:cNvSpPr/>
            <p:nvPr/>
          </p:nvSpPr>
          <p:spPr>
            <a:xfrm>
              <a:off x="4959900" y="3955050"/>
              <a:ext cx="21175" cy="10900"/>
            </a:xfrm>
            <a:custGeom>
              <a:avLst/>
              <a:gdLst/>
              <a:ahLst/>
              <a:cxnLst/>
              <a:rect l="l" t="t" r="r" b="b"/>
              <a:pathLst>
                <a:path w="847" h="436" extrusionOk="0">
                  <a:moveTo>
                    <a:pt x="225" y="0"/>
                  </a:moveTo>
                  <a:cubicBezTo>
                    <a:pt x="68" y="0"/>
                    <a:pt x="0" y="202"/>
                    <a:pt x="131" y="245"/>
                  </a:cubicBezTo>
                  <a:cubicBezTo>
                    <a:pt x="321" y="388"/>
                    <a:pt x="465" y="436"/>
                    <a:pt x="703" y="436"/>
                  </a:cubicBezTo>
                  <a:cubicBezTo>
                    <a:pt x="846" y="436"/>
                    <a:pt x="846" y="245"/>
                    <a:pt x="751" y="197"/>
                  </a:cubicBezTo>
                  <a:cubicBezTo>
                    <a:pt x="608" y="54"/>
                    <a:pt x="465" y="7"/>
                    <a:pt x="274" y="7"/>
                  </a:cubicBezTo>
                  <a:cubicBezTo>
                    <a:pt x="257" y="2"/>
                    <a:pt x="240" y="0"/>
                    <a:pt x="225"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8"/>
            <p:cNvSpPr/>
            <p:nvPr/>
          </p:nvSpPr>
          <p:spPr>
            <a:xfrm>
              <a:off x="5462825" y="3908700"/>
              <a:ext cx="26250" cy="14650"/>
            </a:xfrm>
            <a:custGeom>
              <a:avLst/>
              <a:gdLst/>
              <a:ahLst/>
              <a:cxnLst/>
              <a:rect l="l" t="t" r="r" b="b"/>
              <a:pathLst>
                <a:path w="1050" h="586" extrusionOk="0">
                  <a:moveTo>
                    <a:pt x="763" y="0"/>
                  </a:moveTo>
                  <a:cubicBezTo>
                    <a:pt x="525" y="48"/>
                    <a:pt x="286" y="48"/>
                    <a:pt x="143" y="191"/>
                  </a:cubicBezTo>
                  <a:cubicBezTo>
                    <a:pt x="0" y="287"/>
                    <a:pt x="0" y="525"/>
                    <a:pt x="191" y="573"/>
                  </a:cubicBezTo>
                  <a:cubicBezTo>
                    <a:pt x="237" y="582"/>
                    <a:pt x="280" y="586"/>
                    <a:pt x="323" y="586"/>
                  </a:cubicBezTo>
                  <a:cubicBezTo>
                    <a:pt x="502" y="586"/>
                    <a:pt x="657" y="516"/>
                    <a:pt x="811" y="477"/>
                  </a:cubicBezTo>
                  <a:cubicBezTo>
                    <a:pt x="1050" y="382"/>
                    <a:pt x="1050" y="0"/>
                    <a:pt x="763"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8"/>
            <p:cNvSpPr/>
            <p:nvPr/>
          </p:nvSpPr>
          <p:spPr>
            <a:xfrm>
              <a:off x="4828400" y="3537500"/>
              <a:ext cx="13150" cy="15850"/>
            </a:xfrm>
            <a:custGeom>
              <a:avLst/>
              <a:gdLst/>
              <a:ahLst/>
              <a:cxnLst/>
              <a:rect l="l" t="t" r="r" b="b"/>
              <a:pathLst>
                <a:path w="526" h="634" extrusionOk="0">
                  <a:moveTo>
                    <a:pt x="113" y="1"/>
                  </a:moveTo>
                  <a:cubicBezTo>
                    <a:pt x="64" y="1"/>
                    <a:pt x="0" y="79"/>
                    <a:pt x="0" y="156"/>
                  </a:cubicBezTo>
                  <a:cubicBezTo>
                    <a:pt x="48" y="347"/>
                    <a:pt x="96" y="586"/>
                    <a:pt x="334" y="633"/>
                  </a:cubicBezTo>
                  <a:cubicBezTo>
                    <a:pt x="430" y="633"/>
                    <a:pt x="477" y="586"/>
                    <a:pt x="477" y="538"/>
                  </a:cubicBezTo>
                  <a:cubicBezTo>
                    <a:pt x="525" y="252"/>
                    <a:pt x="382" y="156"/>
                    <a:pt x="144" y="13"/>
                  </a:cubicBezTo>
                  <a:cubicBezTo>
                    <a:pt x="135" y="5"/>
                    <a:pt x="124" y="1"/>
                    <a:pt x="113"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8"/>
            <p:cNvSpPr/>
            <p:nvPr/>
          </p:nvSpPr>
          <p:spPr>
            <a:xfrm>
              <a:off x="4842700" y="3546175"/>
              <a:ext cx="22700" cy="13125"/>
            </a:xfrm>
            <a:custGeom>
              <a:avLst/>
              <a:gdLst/>
              <a:ahLst/>
              <a:cxnLst/>
              <a:rect l="l" t="t" r="r" b="b"/>
              <a:pathLst>
                <a:path w="908" h="525" extrusionOk="0">
                  <a:moveTo>
                    <a:pt x="669" y="0"/>
                  </a:moveTo>
                  <a:cubicBezTo>
                    <a:pt x="430" y="0"/>
                    <a:pt x="239" y="48"/>
                    <a:pt x="96" y="286"/>
                  </a:cubicBezTo>
                  <a:cubicBezTo>
                    <a:pt x="1" y="382"/>
                    <a:pt x="144" y="525"/>
                    <a:pt x="239" y="525"/>
                  </a:cubicBezTo>
                  <a:cubicBezTo>
                    <a:pt x="430" y="525"/>
                    <a:pt x="573" y="477"/>
                    <a:pt x="716" y="382"/>
                  </a:cubicBezTo>
                  <a:cubicBezTo>
                    <a:pt x="907" y="334"/>
                    <a:pt x="907" y="0"/>
                    <a:pt x="669"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8"/>
            <p:cNvSpPr/>
            <p:nvPr/>
          </p:nvSpPr>
          <p:spPr>
            <a:xfrm>
              <a:off x="4811000" y="3572175"/>
              <a:ext cx="16225" cy="10750"/>
            </a:xfrm>
            <a:custGeom>
              <a:avLst/>
              <a:gdLst/>
              <a:ahLst/>
              <a:cxnLst/>
              <a:rect l="l" t="t" r="r" b="b"/>
              <a:pathLst>
                <a:path w="649" h="430" extrusionOk="0">
                  <a:moveTo>
                    <a:pt x="210" y="0"/>
                  </a:moveTo>
                  <a:cubicBezTo>
                    <a:pt x="91" y="0"/>
                    <a:pt x="0" y="124"/>
                    <a:pt x="124" y="248"/>
                  </a:cubicBezTo>
                  <a:cubicBezTo>
                    <a:pt x="227" y="351"/>
                    <a:pt x="306" y="430"/>
                    <a:pt x="413" y="430"/>
                  </a:cubicBezTo>
                  <a:cubicBezTo>
                    <a:pt x="454" y="430"/>
                    <a:pt x="500" y="418"/>
                    <a:pt x="553" y="391"/>
                  </a:cubicBezTo>
                  <a:cubicBezTo>
                    <a:pt x="601" y="391"/>
                    <a:pt x="649" y="296"/>
                    <a:pt x="649" y="248"/>
                  </a:cubicBezTo>
                  <a:cubicBezTo>
                    <a:pt x="553" y="57"/>
                    <a:pt x="458" y="10"/>
                    <a:pt x="267" y="10"/>
                  </a:cubicBezTo>
                  <a:cubicBezTo>
                    <a:pt x="248" y="3"/>
                    <a:pt x="229" y="0"/>
                    <a:pt x="210"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8"/>
            <p:cNvSpPr/>
            <p:nvPr/>
          </p:nvSpPr>
          <p:spPr>
            <a:xfrm>
              <a:off x="5319725" y="3990975"/>
              <a:ext cx="8375" cy="13750"/>
            </a:xfrm>
            <a:custGeom>
              <a:avLst/>
              <a:gdLst/>
              <a:ahLst/>
              <a:cxnLst/>
              <a:rect l="l" t="t" r="r" b="b"/>
              <a:pathLst>
                <a:path w="335" h="550" extrusionOk="0">
                  <a:moveTo>
                    <a:pt x="167" y="1"/>
                  </a:moveTo>
                  <a:cubicBezTo>
                    <a:pt x="108" y="1"/>
                    <a:pt x="48" y="48"/>
                    <a:pt x="48" y="144"/>
                  </a:cubicBezTo>
                  <a:cubicBezTo>
                    <a:pt x="0" y="239"/>
                    <a:pt x="0" y="335"/>
                    <a:pt x="48" y="478"/>
                  </a:cubicBezTo>
                  <a:cubicBezTo>
                    <a:pt x="72" y="525"/>
                    <a:pt x="119" y="549"/>
                    <a:pt x="167" y="549"/>
                  </a:cubicBezTo>
                  <a:cubicBezTo>
                    <a:pt x="215" y="549"/>
                    <a:pt x="263" y="525"/>
                    <a:pt x="286" y="478"/>
                  </a:cubicBezTo>
                  <a:cubicBezTo>
                    <a:pt x="334" y="335"/>
                    <a:pt x="334" y="239"/>
                    <a:pt x="286" y="144"/>
                  </a:cubicBezTo>
                  <a:cubicBezTo>
                    <a:pt x="286" y="48"/>
                    <a:pt x="227" y="1"/>
                    <a:pt x="167"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8"/>
            <p:cNvSpPr/>
            <p:nvPr/>
          </p:nvSpPr>
          <p:spPr>
            <a:xfrm>
              <a:off x="5605925" y="3574725"/>
              <a:ext cx="52500" cy="65625"/>
            </a:xfrm>
            <a:custGeom>
              <a:avLst/>
              <a:gdLst/>
              <a:ahLst/>
              <a:cxnLst/>
              <a:rect l="l" t="t" r="r" b="b"/>
              <a:pathLst>
                <a:path w="2100" h="2625" extrusionOk="0">
                  <a:moveTo>
                    <a:pt x="1325" y="0"/>
                  </a:moveTo>
                  <a:cubicBezTo>
                    <a:pt x="1256" y="0"/>
                    <a:pt x="1193" y="3"/>
                    <a:pt x="1145" y="3"/>
                  </a:cubicBezTo>
                  <a:cubicBezTo>
                    <a:pt x="382" y="146"/>
                    <a:pt x="0" y="909"/>
                    <a:pt x="0" y="1625"/>
                  </a:cubicBezTo>
                  <a:cubicBezTo>
                    <a:pt x="0" y="2225"/>
                    <a:pt x="639" y="2624"/>
                    <a:pt x="1210" y="2624"/>
                  </a:cubicBezTo>
                  <a:cubicBezTo>
                    <a:pt x="1320" y="2624"/>
                    <a:pt x="1427" y="2610"/>
                    <a:pt x="1527" y="2579"/>
                  </a:cubicBezTo>
                  <a:cubicBezTo>
                    <a:pt x="1813" y="2484"/>
                    <a:pt x="2099" y="2245"/>
                    <a:pt x="2099" y="1911"/>
                  </a:cubicBezTo>
                  <a:cubicBezTo>
                    <a:pt x="2099" y="1768"/>
                    <a:pt x="1765" y="1291"/>
                    <a:pt x="1575" y="1005"/>
                  </a:cubicBezTo>
                  <a:cubicBezTo>
                    <a:pt x="1575" y="1005"/>
                    <a:pt x="1575" y="957"/>
                    <a:pt x="1575" y="957"/>
                  </a:cubicBezTo>
                  <a:cubicBezTo>
                    <a:pt x="1479" y="576"/>
                    <a:pt x="2052" y="576"/>
                    <a:pt x="1908" y="242"/>
                  </a:cubicBezTo>
                  <a:cubicBezTo>
                    <a:pt x="1801" y="27"/>
                    <a:pt x="1533" y="0"/>
                    <a:pt x="1325"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8"/>
            <p:cNvSpPr/>
            <p:nvPr/>
          </p:nvSpPr>
          <p:spPr>
            <a:xfrm>
              <a:off x="5667925" y="3553550"/>
              <a:ext cx="19125" cy="17275"/>
            </a:xfrm>
            <a:custGeom>
              <a:avLst/>
              <a:gdLst/>
              <a:ahLst/>
              <a:cxnLst/>
              <a:rect l="l" t="t" r="r" b="b"/>
              <a:pathLst>
                <a:path w="765" h="691" extrusionOk="0">
                  <a:moveTo>
                    <a:pt x="191" y="1"/>
                  </a:moveTo>
                  <a:cubicBezTo>
                    <a:pt x="100" y="1"/>
                    <a:pt x="1" y="79"/>
                    <a:pt x="1" y="182"/>
                  </a:cubicBezTo>
                  <a:cubicBezTo>
                    <a:pt x="1" y="373"/>
                    <a:pt x="96" y="468"/>
                    <a:pt x="239" y="612"/>
                  </a:cubicBezTo>
                  <a:cubicBezTo>
                    <a:pt x="267" y="667"/>
                    <a:pt x="328" y="691"/>
                    <a:pt x="393" y="691"/>
                  </a:cubicBezTo>
                  <a:cubicBezTo>
                    <a:pt x="438" y="691"/>
                    <a:pt x="486" y="679"/>
                    <a:pt x="526" y="659"/>
                  </a:cubicBezTo>
                  <a:cubicBezTo>
                    <a:pt x="764" y="516"/>
                    <a:pt x="430" y="182"/>
                    <a:pt x="287" y="39"/>
                  </a:cubicBezTo>
                  <a:cubicBezTo>
                    <a:pt x="260" y="13"/>
                    <a:pt x="226" y="1"/>
                    <a:pt x="191"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8"/>
            <p:cNvSpPr/>
            <p:nvPr/>
          </p:nvSpPr>
          <p:spPr>
            <a:xfrm>
              <a:off x="5598775" y="3655325"/>
              <a:ext cx="23875" cy="11625"/>
            </a:xfrm>
            <a:custGeom>
              <a:avLst/>
              <a:gdLst/>
              <a:ahLst/>
              <a:cxnLst/>
              <a:rect l="l" t="t" r="r" b="b"/>
              <a:pathLst>
                <a:path w="955" h="465" extrusionOk="0">
                  <a:moveTo>
                    <a:pt x="458" y="0"/>
                  </a:moveTo>
                  <a:cubicBezTo>
                    <a:pt x="336" y="0"/>
                    <a:pt x="223" y="39"/>
                    <a:pt x="143" y="118"/>
                  </a:cubicBezTo>
                  <a:cubicBezTo>
                    <a:pt x="0" y="214"/>
                    <a:pt x="96" y="404"/>
                    <a:pt x="191" y="452"/>
                  </a:cubicBezTo>
                  <a:cubicBezTo>
                    <a:pt x="235" y="461"/>
                    <a:pt x="280" y="465"/>
                    <a:pt x="326" y="465"/>
                  </a:cubicBezTo>
                  <a:cubicBezTo>
                    <a:pt x="531" y="465"/>
                    <a:pt x="751" y="387"/>
                    <a:pt x="906" y="309"/>
                  </a:cubicBezTo>
                  <a:cubicBezTo>
                    <a:pt x="954" y="261"/>
                    <a:pt x="954" y="214"/>
                    <a:pt x="954" y="214"/>
                  </a:cubicBezTo>
                  <a:cubicBezTo>
                    <a:pt x="815" y="75"/>
                    <a:pt x="628" y="0"/>
                    <a:pt x="458"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8"/>
            <p:cNvSpPr/>
            <p:nvPr/>
          </p:nvSpPr>
          <p:spPr>
            <a:xfrm>
              <a:off x="5637275" y="3659200"/>
              <a:ext cx="12800" cy="13700"/>
            </a:xfrm>
            <a:custGeom>
              <a:avLst/>
              <a:gdLst/>
              <a:ahLst/>
              <a:cxnLst/>
              <a:rect l="l" t="t" r="r" b="b"/>
              <a:pathLst>
                <a:path w="512" h="548" extrusionOk="0">
                  <a:moveTo>
                    <a:pt x="232" y="0"/>
                  </a:moveTo>
                  <a:cubicBezTo>
                    <a:pt x="113" y="0"/>
                    <a:pt x="0" y="113"/>
                    <a:pt x="34" y="249"/>
                  </a:cubicBezTo>
                  <a:cubicBezTo>
                    <a:pt x="82" y="345"/>
                    <a:pt x="82" y="440"/>
                    <a:pt x="177" y="488"/>
                  </a:cubicBezTo>
                  <a:cubicBezTo>
                    <a:pt x="219" y="530"/>
                    <a:pt x="265" y="547"/>
                    <a:pt x="309" y="547"/>
                  </a:cubicBezTo>
                  <a:cubicBezTo>
                    <a:pt x="416" y="547"/>
                    <a:pt x="511" y="446"/>
                    <a:pt x="511" y="345"/>
                  </a:cubicBezTo>
                  <a:cubicBezTo>
                    <a:pt x="464" y="202"/>
                    <a:pt x="464" y="154"/>
                    <a:pt x="368" y="59"/>
                  </a:cubicBezTo>
                  <a:cubicBezTo>
                    <a:pt x="328" y="18"/>
                    <a:pt x="279" y="0"/>
                    <a:pt x="232"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8"/>
            <p:cNvSpPr/>
            <p:nvPr/>
          </p:nvSpPr>
          <p:spPr>
            <a:xfrm>
              <a:off x="5378150" y="3309725"/>
              <a:ext cx="20300" cy="13475"/>
            </a:xfrm>
            <a:custGeom>
              <a:avLst/>
              <a:gdLst/>
              <a:ahLst/>
              <a:cxnLst/>
              <a:rect l="l" t="t" r="r" b="b"/>
              <a:pathLst>
                <a:path w="812" h="539" extrusionOk="0">
                  <a:moveTo>
                    <a:pt x="316" y="1"/>
                  </a:moveTo>
                  <a:cubicBezTo>
                    <a:pt x="219" y="1"/>
                    <a:pt x="124" y="33"/>
                    <a:pt x="48" y="109"/>
                  </a:cubicBezTo>
                  <a:cubicBezTo>
                    <a:pt x="1" y="157"/>
                    <a:pt x="1" y="252"/>
                    <a:pt x="48" y="300"/>
                  </a:cubicBezTo>
                  <a:cubicBezTo>
                    <a:pt x="191" y="491"/>
                    <a:pt x="478" y="538"/>
                    <a:pt x="668" y="538"/>
                  </a:cubicBezTo>
                  <a:cubicBezTo>
                    <a:pt x="764" y="538"/>
                    <a:pt x="811" y="443"/>
                    <a:pt x="811" y="347"/>
                  </a:cubicBezTo>
                  <a:cubicBezTo>
                    <a:pt x="746" y="152"/>
                    <a:pt x="525" y="1"/>
                    <a:pt x="316"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8"/>
            <p:cNvSpPr/>
            <p:nvPr/>
          </p:nvSpPr>
          <p:spPr>
            <a:xfrm>
              <a:off x="5308875" y="3315825"/>
              <a:ext cx="22675" cy="16750"/>
            </a:xfrm>
            <a:custGeom>
              <a:avLst/>
              <a:gdLst/>
              <a:ahLst/>
              <a:cxnLst/>
              <a:rect l="l" t="t" r="r" b="b"/>
              <a:pathLst>
                <a:path w="907" h="670" extrusionOk="0">
                  <a:moveTo>
                    <a:pt x="683" y="1"/>
                  </a:moveTo>
                  <a:cubicBezTo>
                    <a:pt x="665" y="1"/>
                    <a:pt x="645" y="3"/>
                    <a:pt x="625" y="8"/>
                  </a:cubicBezTo>
                  <a:cubicBezTo>
                    <a:pt x="482" y="56"/>
                    <a:pt x="386" y="151"/>
                    <a:pt x="243" y="199"/>
                  </a:cubicBezTo>
                  <a:cubicBezTo>
                    <a:pt x="1" y="280"/>
                    <a:pt x="135" y="670"/>
                    <a:pt x="386" y="670"/>
                  </a:cubicBezTo>
                  <a:cubicBezTo>
                    <a:pt x="430" y="670"/>
                    <a:pt x="479" y="657"/>
                    <a:pt x="530" y="628"/>
                  </a:cubicBezTo>
                  <a:cubicBezTo>
                    <a:pt x="673" y="533"/>
                    <a:pt x="768" y="437"/>
                    <a:pt x="863" y="294"/>
                  </a:cubicBezTo>
                  <a:cubicBezTo>
                    <a:pt x="906" y="166"/>
                    <a:pt x="835" y="1"/>
                    <a:pt x="683"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8"/>
            <p:cNvSpPr/>
            <p:nvPr/>
          </p:nvSpPr>
          <p:spPr>
            <a:xfrm>
              <a:off x="5171850" y="3338875"/>
              <a:ext cx="133575" cy="79300"/>
            </a:xfrm>
            <a:custGeom>
              <a:avLst/>
              <a:gdLst/>
              <a:ahLst/>
              <a:cxnLst/>
              <a:rect l="l" t="t" r="r" b="b"/>
              <a:pathLst>
                <a:path w="5343" h="3172" extrusionOk="0">
                  <a:moveTo>
                    <a:pt x="4652" y="0"/>
                  </a:moveTo>
                  <a:cubicBezTo>
                    <a:pt x="4232" y="0"/>
                    <a:pt x="3831" y="318"/>
                    <a:pt x="3339" y="612"/>
                  </a:cubicBezTo>
                  <a:cubicBezTo>
                    <a:pt x="2290" y="1280"/>
                    <a:pt x="1002" y="1805"/>
                    <a:pt x="96" y="2568"/>
                  </a:cubicBezTo>
                  <a:cubicBezTo>
                    <a:pt x="48" y="2616"/>
                    <a:pt x="0" y="2711"/>
                    <a:pt x="48" y="2759"/>
                  </a:cubicBezTo>
                  <a:cubicBezTo>
                    <a:pt x="120" y="3059"/>
                    <a:pt x="307" y="3171"/>
                    <a:pt x="546" y="3171"/>
                  </a:cubicBezTo>
                  <a:cubicBezTo>
                    <a:pt x="1104" y="3171"/>
                    <a:pt x="1942" y="2563"/>
                    <a:pt x="2242" y="2330"/>
                  </a:cubicBezTo>
                  <a:cubicBezTo>
                    <a:pt x="2576" y="2043"/>
                    <a:pt x="2910" y="1757"/>
                    <a:pt x="3244" y="1471"/>
                  </a:cubicBezTo>
                  <a:cubicBezTo>
                    <a:pt x="3864" y="994"/>
                    <a:pt x="4198" y="1042"/>
                    <a:pt x="4913" y="851"/>
                  </a:cubicBezTo>
                  <a:cubicBezTo>
                    <a:pt x="5200" y="756"/>
                    <a:pt x="5343" y="708"/>
                    <a:pt x="5343" y="374"/>
                  </a:cubicBezTo>
                  <a:cubicBezTo>
                    <a:pt x="5343" y="374"/>
                    <a:pt x="5343" y="326"/>
                    <a:pt x="5343" y="279"/>
                  </a:cubicBezTo>
                  <a:lnTo>
                    <a:pt x="5295" y="279"/>
                  </a:lnTo>
                  <a:cubicBezTo>
                    <a:pt x="5295" y="231"/>
                    <a:pt x="5295" y="231"/>
                    <a:pt x="5247" y="231"/>
                  </a:cubicBezTo>
                  <a:cubicBezTo>
                    <a:pt x="5038" y="66"/>
                    <a:pt x="4843" y="0"/>
                    <a:pt x="4652"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8"/>
            <p:cNvSpPr/>
            <p:nvPr/>
          </p:nvSpPr>
          <p:spPr>
            <a:xfrm>
              <a:off x="5355500" y="3786900"/>
              <a:ext cx="120750" cy="104100"/>
            </a:xfrm>
            <a:custGeom>
              <a:avLst/>
              <a:gdLst/>
              <a:ahLst/>
              <a:cxnLst/>
              <a:rect l="l" t="t" r="r" b="b"/>
              <a:pathLst>
                <a:path w="4830" h="4164" extrusionOk="0">
                  <a:moveTo>
                    <a:pt x="4094" y="1"/>
                  </a:moveTo>
                  <a:cubicBezTo>
                    <a:pt x="3742" y="1"/>
                    <a:pt x="3234" y="155"/>
                    <a:pt x="2624" y="532"/>
                  </a:cubicBezTo>
                  <a:cubicBezTo>
                    <a:pt x="2338" y="675"/>
                    <a:pt x="2242" y="1056"/>
                    <a:pt x="2099" y="1342"/>
                  </a:cubicBezTo>
                  <a:cubicBezTo>
                    <a:pt x="1813" y="1819"/>
                    <a:pt x="1479" y="2010"/>
                    <a:pt x="1002" y="2249"/>
                  </a:cubicBezTo>
                  <a:cubicBezTo>
                    <a:pt x="668" y="2392"/>
                    <a:pt x="0" y="2726"/>
                    <a:pt x="334" y="3251"/>
                  </a:cubicBezTo>
                  <a:cubicBezTo>
                    <a:pt x="525" y="3489"/>
                    <a:pt x="907" y="3584"/>
                    <a:pt x="1145" y="3680"/>
                  </a:cubicBezTo>
                  <a:cubicBezTo>
                    <a:pt x="1527" y="3871"/>
                    <a:pt x="1908" y="4061"/>
                    <a:pt x="2338" y="4157"/>
                  </a:cubicBezTo>
                  <a:cubicBezTo>
                    <a:pt x="2385" y="4162"/>
                    <a:pt x="2432" y="4164"/>
                    <a:pt x="2480" y="4164"/>
                  </a:cubicBezTo>
                  <a:cubicBezTo>
                    <a:pt x="2915" y="4164"/>
                    <a:pt x="3358" y="3966"/>
                    <a:pt x="3530" y="3537"/>
                  </a:cubicBezTo>
                  <a:cubicBezTo>
                    <a:pt x="3673" y="3251"/>
                    <a:pt x="3625" y="2964"/>
                    <a:pt x="3625" y="2630"/>
                  </a:cubicBezTo>
                  <a:cubicBezTo>
                    <a:pt x="3625" y="1915"/>
                    <a:pt x="3769" y="1533"/>
                    <a:pt x="4293" y="961"/>
                  </a:cubicBezTo>
                  <a:cubicBezTo>
                    <a:pt x="4829" y="425"/>
                    <a:pt x="4678" y="1"/>
                    <a:pt x="4094"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8"/>
            <p:cNvSpPr/>
            <p:nvPr/>
          </p:nvSpPr>
          <p:spPr>
            <a:xfrm>
              <a:off x="5478325" y="3756450"/>
              <a:ext cx="13150" cy="19175"/>
            </a:xfrm>
            <a:custGeom>
              <a:avLst/>
              <a:gdLst/>
              <a:ahLst/>
              <a:cxnLst/>
              <a:rect l="l" t="t" r="r" b="b"/>
              <a:pathLst>
                <a:path w="526" h="767" extrusionOk="0">
                  <a:moveTo>
                    <a:pt x="378" y="1"/>
                  </a:moveTo>
                  <a:cubicBezTo>
                    <a:pt x="342" y="1"/>
                    <a:pt x="306" y="13"/>
                    <a:pt x="287" y="32"/>
                  </a:cubicBezTo>
                  <a:cubicBezTo>
                    <a:pt x="143" y="175"/>
                    <a:pt x="0" y="462"/>
                    <a:pt x="96" y="652"/>
                  </a:cubicBezTo>
                  <a:cubicBezTo>
                    <a:pt x="96" y="722"/>
                    <a:pt x="147" y="767"/>
                    <a:pt x="212" y="767"/>
                  </a:cubicBezTo>
                  <a:cubicBezTo>
                    <a:pt x="235" y="767"/>
                    <a:pt x="261" y="761"/>
                    <a:pt x="287" y="748"/>
                  </a:cubicBezTo>
                  <a:cubicBezTo>
                    <a:pt x="477" y="605"/>
                    <a:pt x="525" y="319"/>
                    <a:pt x="477" y="80"/>
                  </a:cubicBezTo>
                  <a:cubicBezTo>
                    <a:pt x="477" y="24"/>
                    <a:pt x="428" y="1"/>
                    <a:pt x="378"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8"/>
            <p:cNvSpPr/>
            <p:nvPr/>
          </p:nvSpPr>
          <p:spPr>
            <a:xfrm>
              <a:off x="5499800" y="3763200"/>
              <a:ext cx="19100" cy="13150"/>
            </a:xfrm>
            <a:custGeom>
              <a:avLst/>
              <a:gdLst/>
              <a:ahLst/>
              <a:cxnLst/>
              <a:rect l="l" t="t" r="r" b="b"/>
              <a:pathLst>
                <a:path w="764" h="526" extrusionOk="0">
                  <a:moveTo>
                    <a:pt x="143" y="1"/>
                  </a:moveTo>
                  <a:cubicBezTo>
                    <a:pt x="48" y="1"/>
                    <a:pt x="0" y="96"/>
                    <a:pt x="48" y="144"/>
                  </a:cubicBezTo>
                  <a:cubicBezTo>
                    <a:pt x="143" y="335"/>
                    <a:pt x="334" y="478"/>
                    <a:pt x="525" y="526"/>
                  </a:cubicBezTo>
                  <a:cubicBezTo>
                    <a:pt x="668" y="526"/>
                    <a:pt x="763" y="382"/>
                    <a:pt x="668" y="239"/>
                  </a:cubicBezTo>
                  <a:cubicBezTo>
                    <a:pt x="572" y="96"/>
                    <a:pt x="334" y="1"/>
                    <a:pt x="143"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8"/>
            <p:cNvSpPr/>
            <p:nvPr/>
          </p:nvSpPr>
          <p:spPr>
            <a:xfrm>
              <a:off x="5354525" y="3819250"/>
              <a:ext cx="16500" cy="12275"/>
            </a:xfrm>
            <a:custGeom>
              <a:avLst/>
              <a:gdLst/>
              <a:ahLst/>
              <a:cxnLst/>
              <a:rect l="l" t="t" r="r" b="b"/>
              <a:pathLst>
                <a:path w="660" h="491" extrusionOk="0">
                  <a:moveTo>
                    <a:pt x="421" y="1"/>
                  </a:moveTo>
                  <a:cubicBezTo>
                    <a:pt x="230" y="48"/>
                    <a:pt x="87" y="144"/>
                    <a:pt x="39" y="335"/>
                  </a:cubicBezTo>
                  <a:cubicBezTo>
                    <a:pt x="0" y="413"/>
                    <a:pt x="57" y="490"/>
                    <a:pt x="131" y="490"/>
                  </a:cubicBezTo>
                  <a:cubicBezTo>
                    <a:pt x="147" y="490"/>
                    <a:pt x="165" y="487"/>
                    <a:pt x="182" y="478"/>
                  </a:cubicBezTo>
                  <a:cubicBezTo>
                    <a:pt x="278" y="430"/>
                    <a:pt x="659" y="287"/>
                    <a:pt x="564" y="96"/>
                  </a:cubicBezTo>
                  <a:cubicBezTo>
                    <a:pt x="564" y="1"/>
                    <a:pt x="469" y="1"/>
                    <a:pt x="421"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8"/>
            <p:cNvSpPr/>
            <p:nvPr/>
          </p:nvSpPr>
          <p:spPr>
            <a:xfrm>
              <a:off x="5639300" y="3532725"/>
              <a:ext cx="34625" cy="19425"/>
            </a:xfrm>
            <a:custGeom>
              <a:avLst/>
              <a:gdLst/>
              <a:ahLst/>
              <a:cxnLst/>
              <a:rect l="l" t="t" r="r" b="b"/>
              <a:pathLst>
                <a:path w="1385" h="777" extrusionOk="0">
                  <a:moveTo>
                    <a:pt x="1232" y="1"/>
                  </a:moveTo>
                  <a:cubicBezTo>
                    <a:pt x="1076" y="1"/>
                    <a:pt x="920" y="79"/>
                    <a:pt x="764" y="157"/>
                  </a:cubicBezTo>
                  <a:cubicBezTo>
                    <a:pt x="526" y="252"/>
                    <a:pt x="240" y="347"/>
                    <a:pt x="96" y="586"/>
                  </a:cubicBezTo>
                  <a:cubicBezTo>
                    <a:pt x="1" y="634"/>
                    <a:pt x="49" y="777"/>
                    <a:pt x="192" y="777"/>
                  </a:cubicBezTo>
                  <a:cubicBezTo>
                    <a:pt x="430" y="777"/>
                    <a:pt x="669" y="634"/>
                    <a:pt x="907" y="491"/>
                  </a:cubicBezTo>
                  <a:cubicBezTo>
                    <a:pt x="1098" y="395"/>
                    <a:pt x="1289" y="300"/>
                    <a:pt x="1384" y="61"/>
                  </a:cubicBezTo>
                  <a:cubicBezTo>
                    <a:pt x="1384" y="61"/>
                    <a:pt x="1337" y="61"/>
                    <a:pt x="1337" y="14"/>
                  </a:cubicBezTo>
                  <a:cubicBezTo>
                    <a:pt x="1302" y="5"/>
                    <a:pt x="1267" y="1"/>
                    <a:pt x="1232"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8"/>
            <p:cNvSpPr/>
            <p:nvPr/>
          </p:nvSpPr>
          <p:spPr>
            <a:xfrm>
              <a:off x="4628050" y="3082675"/>
              <a:ext cx="1413175" cy="420600"/>
            </a:xfrm>
            <a:custGeom>
              <a:avLst/>
              <a:gdLst/>
              <a:ahLst/>
              <a:cxnLst/>
              <a:rect l="l" t="t" r="r" b="b"/>
              <a:pathLst>
                <a:path w="56527" h="16824" extrusionOk="0">
                  <a:moveTo>
                    <a:pt x="29178" y="1"/>
                  </a:moveTo>
                  <a:cubicBezTo>
                    <a:pt x="28546" y="1"/>
                    <a:pt x="27887" y="179"/>
                    <a:pt x="27142" y="605"/>
                  </a:cubicBezTo>
                  <a:cubicBezTo>
                    <a:pt x="20512" y="4421"/>
                    <a:pt x="239" y="16441"/>
                    <a:pt x="1" y="16537"/>
                  </a:cubicBezTo>
                  <a:lnTo>
                    <a:pt x="192" y="16823"/>
                  </a:lnTo>
                  <a:cubicBezTo>
                    <a:pt x="382" y="16680"/>
                    <a:pt x="20655" y="4659"/>
                    <a:pt x="27286" y="891"/>
                  </a:cubicBezTo>
                  <a:cubicBezTo>
                    <a:pt x="27982" y="490"/>
                    <a:pt x="28595" y="322"/>
                    <a:pt x="29182" y="322"/>
                  </a:cubicBezTo>
                  <a:cubicBezTo>
                    <a:pt x="29920" y="322"/>
                    <a:pt x="30617" y="588"/>
                    <a:pt x="31388" y="986"/>
                  </a:cubicBezTo>
                  <a:cubicBezTo>
                    <a:pt x="38257" y="4612"/>
                    <a:pt x="56192" y="16060"/>
                    <a:pt x="56383" y="16203"/>
                  </a:cubicBezTo>
                  <a:lnTo>
                    <a:pt x="56526" y="15917"/>
                  </a:lnTo>
                  <a:cubicBezTo>
                    <a:pt x="56383" y="15821"/>
                    <a:pt x="38400" y="4325"/>
                    <a:pt x="31531" y="700"/>
                  </a:cubicBezTo>
                  <a:cubicBezTo>
                    <a:pt x="30711" y="277"/>
                    <a:pt x="29965" y="1"/>
                    <a:pt x="291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8"/>
            <p:cNvSpPr/>
            <p:nvPr/>
          </p:nvSpPr>
          <p:spPr>
            <a:xfrm>
              <a:off x="5280375" y="3174500"/>
              <a:ext cx="138250" cy="67675"/>
            </a:xfrm>
            <a:custGeom>
              <a:avLst/>
              <a:gdLst/>
              <a:ahLst/>
              <a:cxnLst/>
              <a:rect l="l" t="t" r="r" b="b"/>
              <a:pathLst>
                <a:path w="5530" h="2707" extrusionOk="0">
                  <a:moveTo>
                    <a:pt x="3075" y="1"/>
                  </a:moveTo>
                  <a:cubicBezTo>
                    <a:pt x="1796" y="1"/>
                    <a:pt x="437" y="405"/>
                    <a:pt x="239" y="1273"/>
                  </a:cubicBezTo>
                  <a:cubicBezTo>
                    <a:pt x="0" y="2274"/>
                    <a:pt x="1908" y="2704"/>
                    <a:pt x="2576" y="2704"/>
                  </a:cubicBezTo>
                  <a:cubicBezTo>
                    <a:pt x="2607" y="2705"/>
                    <a:pt x="2639" y="2706"/>
                    <a:pt x="2673" y="2706"/>
                  </a:cubicBezTo>
                  <a:cubicBezTo>
                    <a:pt x="3582" y="2706"/>
                    <a:pt x="5530" y="2090"/>
                    <a:pt x="5438" y="986"/>
                  </a:cubicBezTo>
                  <a:cubicBezTo>
                    <a:pt x="5369" y="345"/>
                    <a:pt x="4256" y="1"/>
                    <a:pt x="3075"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8"/>
            <p:cNvSpPr/>
            <p:nvPr/>
          </p:nvSpPr>
          <p:spPr>
            <a:xfrm>
              <a:off x="5576100" y="4037325"/>
              <a:ext cx="150300" cy="92750"/>
            </a:xfrm>
            <a:custGeom>
              <a:avLst/>
              <a:gdLst/>
              <a:ahLst/>
              <a:cxnLst/>
              <a:rect l="l" t="t" r="r" b="b"/>
              <a:pathLst>
                <a:path w="6012" h="3710" extrusionOk="0">
                  <a:moveTo>
                    <a:pt x="3974" y="1"/>
                  </a:moveTo>
                  <a:cubicBezTo>
                    <a:pt x="3610" y="1"/>
                    <a:pt x="3259" y="88"/>
                    <a:pt x="3006" y="341"/>
                  </a:cubicBezTo>
                  <a:cubicBezTo>
                    <a:pt x="2768" y="532"/>
                    <a:pt x="1" y="2678"/>
                    <a:pt x="1098" y="3394"/>
                  </a:cubicBezTo>
                  <a:cubicBezTo>
                    <a:pt x="1424" y="3616"/>
                    <a:pt x="1852" y="3710"/>
                    <a:pt x="2313" y="3710"/>
                  </a:cubicBezTo>
                  <a:cubicBezTo>
                    <a:pt x="3333" y="3710"/>
                    <a:pt x="4513" y="3252"/>
                    <a:pt x="5105" y="2726"/>
                  </a:cubicBezTo>
                  <a:cubicBezTo>
                    <a:pt x="6011" y="1963"/>
                    <a:pt x="6011" y="484"/>
                    <a:pt x="4723" y="102"/>
                  </a:cubicBezTo>
                  <a:cubicBezTo>
                    <a:pt x="4488" y="44"/>
                    <a:pt x="4228" y="1"/>
                    <a:pt x="3974"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8"/>
            <p:cNvSpPr/>
            <p:nvPr/>
          </p:nvSpPr>
          <p:spPr>
            <a:xfrm>
              <a:off x="5960100" y="3560550"/>
              <a:ext cx="153850" cy="99975"/>
            </a:xfrm>
            <a:custGeom>
              <a:avLst/>
              <a:gdLst/>
              <a:ahLst/>
              <a:cxnLst/>
              <a:rect l="l" t="t" r="r" b="b"/>
              <a:pathLst>
                <a:path w="6154" h="3999" extrusionOk="0">
                  <a:moveTo>
                    <a:pt x="1730" y="1"/>
                  </a:moveTo>
                  <a:cubicBezTo>
                    <a:pt x="1418" y="1"/>
                    <a:pt x="1120" y="71"/>
                    <a:pt x="907" y="284"/>
                  </a:cubicBezTo>
                  <a:cubicBezTo>
                    <a:pt x="1" y="1286"/>
                    <a:pt x="1861" y="2430"/>
                    <a:pt x="2529" y="2812"/>
                  </a:cubicBezTo>
                  <a:cubicBezTo>
                    <a:pt x="3031" y="3147"/>
                    <a:pt x="4026" y="3998"/>
                    <a:pt x="4839" y="3998"/>
                  </a:cubicBezTo>
                  <a:cubicBezTo>
                    <a:pt x="5185" y="3998"/>
                    <a:pt x="5497" y="3845"/>
                    <a:pt x="5725" y="3432"/>
                  </a:cubicBezTo>
                  <a:cubicBezTo>
                    <a:pt x="6154" y="2621"/>
                    <a:pt x="5438" y="1524"/>
                    <a:pt x="4627" y="999"/>
                  </a:cubicBezTo>
                  <a:cubicBezTo>
                    <a:pt x="4103" y="570"/>
                    <a:pt x="3483" y="332"/>
                    <a:pt x="2815" y="188"/>
                  </a:cubicBezTo>
                  <a:cubicBezTo>
                    <a:pt x="2524" y="109"/>
                    <a:pt x="2117" y="1"/>
                    <a:pt x="1730"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8"/>
            <p:cNvSpPr/>
            <p:nvPr/>
          </p:nvSpPr>
          <p:spPr>
            <a:xfrm>
              <a:off x="4958375" y="4119025"/>
              <a:ext cx="151375" cy="69825"/>
            </a:xfrm>
            <a:custGeom>
              <a:avLst/>
              <a:gdLst/>
              <a:ahLst/>
              <a:cxnLst/>
              <a:rect l="l" t="t" r="r" b="b"/>
              <a:pathLst>
                <a:path w="6055" h="2793" extrusionOk="0">
                  <a:moveTo>
                    <a:pt x="1642" y="0"/>
                  </a:moveTo>
                  <a:cubicBezTo>
                    <a:pt x="1315" y="0"/>
                    <a:pt x="1007" y="71"/>
                    <a:pt x="812" y="364"/>
                  </a:cubicBezTo>
                  <a:cubicBezTo>
                    <a:pt x="1" y="1461"/>
                    <a:pt x="1813" y="2559"/>
                    <a:pt x="2672" y="2749"/>
                  </a:cubicBezTo>
                  <a:cubicBezTo>
                    <a:pt x="2824" y="2778"/>
                    <a:pt x="2996" y="2793"/>
                    <a:pt x="3180" y="2793"/>
                  </a:cubicBezTo>
                  <a:cubicBezTo>
                    <a:pt x="4214" y="2793"/>
                    <a:pt x="5625" y="2331"/>
                    <a:pt x="5868" y="1318"/>
                  </a:cubicBezTo>
                  <a:cubicBezTo>
                    <a:pt x="6055" y="460"/>
                    <a:pt x="5394" y="156"/>
                    <a:pt x="4687" y="156"/>
                  </a:cubicBezTo>
                  <a:cubicBezTo>
                    <a:pt x="4490" y="156"/>
                    <a:pt x="4290" y="180"/>
                    <a:pt x="4103" y="221"/>
                  </a:cubicBezTo>
                  <a:cubicBezTo>
                    <a:pt x="3435" y="174"/>
                    <a:pt x="2768" y="126"/>
                    <a:pt x="2100" y="30"/>
                  </a:cubicBezTo>
                  <a:cubicBezTo>
                    <a:pt x="1949" y="15"/>
                    <a:pt x="1793" y="0"/>
                    <a:pt x="1642"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8"/>
            <p:cNvSpPr/>
            <p:nvPr/>
          </p:nvSpPr>
          <p:spPr>
            <a:xfrm>
              <a:off x="4570825" y="3555475"/>
              <a:ext cx="104725" cy="123075"/>
            </a:xfrm>
            <a:custGeom>
              <a:avLst/>
              <a:gdLst/>
              <a:ahLst/>
              <a:cxnLst/>
              <a:rect l="l" t="t" r="r" b="b"/>
              <a:pathLst>
                <a:path w="4189" h="4923" extrusionOk="0">
                  <a:moveTo>
                    <a:pt x="2688" y="0"/>
                  </a:moveTo>
                  <a:cubicBezTo>
                    <a:pt x="2026" y="0"/>
                    <a:pt x="1292" y="478"/>
                    <a:pt x="906" y="1012"/>
                  </a:cubicBezTo>
                  <a:cubicBezTo>
                    <a:pt x="96" y="2156"/>
                    <a:pt x="0" y="4017"/>
                    <a:pt x="1431" y="4732"/>
                  </a:cubicBezTo>
                  <a:cubicBezTo>
                    <a:pt x="1712" y="4863"/>
                    <a:pt x="1989" y="4923"/>
                    <a:pt x="2253" y="4923"/>
                  </a:cubicBezTo>
                  <a:cubicBezTo>
                    <a:pt x="3333" y="4923"/>
                    <a:pt x="4188" y="3927"/>
                    <a:pt x="4150" y="2777"/>
                  </a:cubicBezTo>
                  <a:cubicBezTo>
                    <a:pt x="4102" y="2252"/>
                    <a:pt x="3721" y="678"/>
                    <a:pt x="3721" y="630"/>
                  </a:cubicBezTo>
                  <a:cubicBezTo>
                    <a:pt x="3468" y="178"/>
                    <a:pt x="3091" y="0"/>
                    <a:pt x="2688"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8"/>
            <p:cNvSpPr/>
            <p:nvPr/>
          </p:nvSpPr>
          <p:spPr>
            <a:xfrm>
              <a:off x="6013775" y="3448375"/>
              <a:ext cx="84675" cy="186075"/>
            </a:xfrm>
            <a:custGeom>
              <a:avLst/>
              <a:gdLst/>
              <a:ahLst/>
              <a:cxnLst/>
              <a:rect l="l" t="t" r="r" b="b"/>
              <a:pathLst>
                <a:path w="3387" h="7443" extrusionOk="0">
                  <a:moveTo>
                    <a:pt x="1622" y="1"/>
                  </a:moveTo>
                  <a:cubicBezTo>
                    <a:pt x="0" y="1"/>
                    <a:pt x="572" y="2290"/>
                    <a:pt x="572" y="3578"/>
                  </a:cubicBezTo>
                  <a:cubicBezTo>
                    <a:pt x="620" y="5391"/>
                    <a:pt x="668" y="6917"/>
                    <a:pt x="668" y="6917"/>
                  </a:cubicBezTo>
                  <a:cubicBezTo>
                    <a:pt x="668" y="7204"/>
                    <a:pt x="1097" y="7442"/>
                    <a:pt x="1622" y="7442"/>
                  </a:cubicBezTo>
                  <a:cubicBezTo>
                    <a:pt x="2194" y="7442"/>
                    <a:pt x="2624" y="7204"/>
                    <a:pt x="2624" y="6917"/>
                  </a:cubicBezTo>
                  <a:cubicBezTo>
                    <a:pt x="2624" y="6917"/>
                    <a:pt x="3196" y="2863"/>
                    <a:pt x="3291" y="1527"/>
                  </a:cubicBezTo>
                  <a:cubicBezTo>
                    <a:pt x="3387" y="192"/>
                    <a:pt x="2767" y="1"/>
                    <a:pt x="1622"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8"/>
            <p:cNvSpPr/>
            <p:nvPr/>
          </p:nvSpPr>
          <p:spPr>
            <a:xfrm>
              <a:off x="5311375" y="3041725"/>
              <a:ext cx="84700" cy="187250"/>
            </a:xfrm>
            <a:custGeom>
              <a:avLst/>
              <a:gdLst/>
              <a:ahLst/>
              <a:cxnLst/>
              <a:rect l="l" t="t" r="r" b="b"/>
              <a:pathLst>
                <a:path w="3388" h="7490" extrusionOk="0">
                  <a:moveTo>
                    <a:pt x="1622" y="1"/>
                  </a:moveTo>
                  <a:cubicBezTo>
                    <a:pt x="0" y="1"/>
                    <a:pt x="525" y="2290"/>
                    <a:pt x="573" y="3578"/>
                  </a:cubicBezTo>
                  <a:cubicBezTo>
                    <a:pt x="620" y="5439"/>
                    <a:pt x="620" y="6917"/>
                    <a:pt x="620" y="6917"/>
                  </a:cubicBezTo>
                  <a:cubicBezTo>
                    <a:pt x="620" y="7204"/>
                    <a:pt x="1097" y="7490"/>
                    <a:pt x="1622" y="7490"/>
                  </a:cubicBezTo>
                  <a:cubicBezTo>
                    <a:pt x="2195" y="7490"/>
                    <a:pt x="2624" y="7204"/>
                    <a:pt x="2624" y="6917"/>
                  </a:cubicBezTo>
                  <a:cubicBezTo>
                    <a:pt x="2624" y="6917"/>
                    <a:pt x="3196" y="2863"/>
                    <a:pt x="3292" y="1575"/>
                  </a:cubicBezTo>
                  <a:cubicBezTo>
                    <a:pt x="3387" y="239"/>
                    <a:pt x="2767" y="1"/>
                    <a:pt x="1622"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8"/>
            <p:cNvSpPr/>
            <p:nvPr/>
          </p:nvSpPr>
          <p:spPr>
            <a:xfrm>
              <a:off x="4579450" y="3445975"/>
              <a:ext cx="84400" cy="186075"/>
            </a:xfrm>
            <a:custGeom>
              <a:avLst/>
              <a:gdLst/>
              <a:ahLst/>
              <a:cxnLst/>
              <a:rect l="l" t="t" r="r" b="b"/>
              <a:pathLst>
                <a:path w="3376" h="7443" extrusionOk="0">
                  <a:moveTo>
                    <a:pt x="1608" y="1"/>
                  </a:moveTo>
                  <a:cubicBezTo>
                    <a:pt x="1" y="1"/>
                    <a:pt x="561" y="2257"/>
                    <a:pt x="561" y="3531"/>
                  </a:cubicBezTo>
                  <a:cubicBezTo>
                    <a:pt x="609" y="5392"/>
                    <a:pt x="657" y="6870"/>
                    <a:pt x="657" y="6870"/>
                  </a:cubicBezTo>
                  <a:cubicBezTo>
                    <a:pt x="657" y="7204"/>
                    <a:pt x="1086" y="7443"/>
                    <a:pt x="1659" y="7443"/>
                  </a:cubicBezTo>
                  <a:cubicBezTo>
                    <a:pt x="2183" y="7443"/>
                    <a:pt x="2613" y="7204"/>
                    <a:pt x="2613" y="6870"/>
                  </a:cubicBezTo>
                  <a:cubicBezTo>
                    <a:pt x="2613" y="6870"/>
                    <a:pt x="3233" y="2816"/>
                    <a:pt x="3328" y="1528"/>
                  </a:cubicBezTo>
                  <a:cubicBezTo>
                    <a:pt x="3376" y="192"/>
                    <a:pt x="2803" y="1"/>
                    <a:pt x="1659" y="1"/>
                  </a:cubicBezTo>
                  <a:cubicBezTo>
                    <a:pt x="1641" y="1"/>
                    <a:pt x="1624" y="1"/>
                    <a:pt x="1608"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8"/>
            <p:cNvSpPr/>
            <p:nvPr/>
          </p:nvSpPr>
          <p:spPr>
            <a:xfrm>
              <a:off x="4996550" y="3982625"/>
              <a:ext cx="85875" cy="187250"/>
            </a:xfrm>
            <a:custGeom>
              <a:avLst/>
              <a:gdLst/>
              <a:ahLst/>
              <a:cxnLst/>
              <a:rect l="l" t="t" r="r" b="b"/>
              <a:pathLst>
                <a:path w="3435" h="7490" extrusionOk="0">
                  <a:moveTo>
                    <a:pt x="1670" y="1"/>
                  </a:moveTo>
                  <a:cubicBezTo>
                    <a:pt x="0" y="1"/>
                    <a:pt x="573" y="2290"/>
                    <a:pt x="620" y="3578"/>
                  </a:cubicBezTo>
                  <a:cubicBezTo>
                    <a:pt x="620" y="5439"/>
                    <a:pt x="668" y="6917"/>
                    <a:pt x="668" y="6917"/>
                  </a:cubicBezTo>
                  <a:cubicBezTo>
                    <a:pt x="668" y="7204"/>
                    <a:pt x="1097" y="7490"/>
                    <a:pt x="1670" y="7490"/>
                  </a:cubicBezTo>
                  <a:cubicBezTo>
                    <a:pt x="2195" y="7490"/>
                    <a:pt x="2672" y="7204"/>
                    <a:pt x="2672" y="6917"/>
                  </a:cubicBezTo>
                  <a:cubicBezTo>
                    <a:pt x="2672" y="6917"/>
                    <a:pt x="3244" y="2863"/>
                    <a:pt x="3339" y="1575"/>
                  </a:cubicBezTo>
                  <a:cubicBezTo>
                    <a:pt x="3435" y="239"/>
                    <a:pt x="2815" y="1"/>
                    <a:pt x="1670"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8"/>
            <p:cNvSpPr/>
            <p:nvPr/>
          </p:nvSpPr>
          <p:spPr>
            <a:xfrm>
              <a:off x="5610700" y="3927775"/>
              <a:ext cx="85875" cy="187250"/>
            </a:xfrm>
            <a:custGeom>
              <a:avLst/>
              <a:gdLst/>
              <a:ahLst/>
              <a:cxnLst/>
              <a:rect l="l" t="t" r="r" b="b"/>
              <a:pathLst>
                <a:path w="3435" h="7490" extrusionOk="0">
                  <a:moveTo>
                    <a:pt x="1670" y="1"/>
                  </a:moveTo>
                  <a:cubicBezTo>
                    <a:pt x="0" y="1"/>
                    <a:pt x="573" y="2290"/>
                    <a:pt x="620" y="3578"/>
                  </a:cubicBezTo>
                  <a:cubicBezTo>
                    <a:pt x="620" y="5438"/>
                    <a:pt x="668" y="6917"/>
                    <a:pt x="668" y="6917"/>
                  </a:cubicBezTo>
                  <a:cubicBezTo>
                    <a:pt x="668" y="7203"/>
                    <a:pt x="1097" y="7490"/>
                    <a:pt x="1670" y="7490"/>
                  </a:cubicBezTo>
                  <a:cubicBezTo>
                    <a:pt x="2194" y="7490"/>
                    <a:pt x="2671" y="7203"/>
                    <a:pt x="2671" y="6917"/>
                  </a:cubicBezTo>
                  <a:cubicBezTo>
                    <a:pt x="2671" y="6917"/>
                    <a:pt x="3244" y="2863"/>
                    <a:pt x="3339" y="1575"/>
                  </a:cubicBezTo>
                  <a:cubicBezTo>
                    <a:pt x="3435" y="239"/>
                    <a:pt x="2815" y="1"/>
                    <a:pt x="1670"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8"/>
            <p:cNvSpPr/>
            <p:nvPr/>
          </p:nvSpPr>
          <p:spPr>
            <a:xfrm>
              <a:off x="4586325" y="3512775"/>
              <a:ext cx="1514525" cy="571250"/>
            </a:xfrm>
            <a:custGeom>
              <a:avLst/>
              <a:gdLst/>
              <a:ahLst/>
              <a:cxnLst/>
              <a:rect l="l" t="t" r="r" b="b"/>
              <a:pathLst>
                <a:path w="60581" h="22850" extrusionOk="0">
                  <a:moveTo>
                    <a:pt x="60294" y="1"/>
                  </a:moveTo>
                  <a:cubicBezTo>
                    <a:pt x="59960" y="1193"/>
                    <a:pt x="46985" y="16362"/>
                    <a:pt x="44076" y="19320"/>
                  </a:cubicBezTo>
                  <a:cubicBezTo>
                    <a:pt x="41573" y="21823"/>
                    <a:pt x="23489" y="22525"/>
                    <a:pt x="20476" y="22525"/>
                  </a:cubicBezTo>
                  <a:cubicBezTo>
                    <a:pt x="20274" y="22525"/>
                    <a:pt x="20139" y="22521"/>
                    <a:pt x="20082" y="22515"/>
                  </a:cubicBezTo>
                  <a:lnTo>
                    <a:pt x="19891" y="22515"/>
                  </a:lnTo>
                  <a:cubicBezTo>
                    <a:pt x="18556" y="22420"/>
                    <a:pt x="17172" y="22325"/>
                    <a:pt x="16314" y="21084"/>
                  </a:cubicBezTo>
                  <a:cubicBezTo>
                    <a:pt x="15408" y="19749"/>
                    <a:pt x="907" y="1336"/>
                    <a:pt x="286" y="573"/>
                  </a:cubicBezTo>
                  <a:cubicBezTo>
                    <a:pt x="286" y="573"/>
                    <a:pt x="0" y="621"/>
                    <a:pt x="96" y="907"/>
                  </a:cubicBezTo>
                  <a:cubicBezTo>
                    <a:pt x="191" y="1098"/>
                    <a:pt x="15169" y="19940"/>
                    <a:pt x="16075" y="21275"/>
                  </a:cubicBezTo>
                  <a:cubicBezTo>
                    <a:pt x="16982" y="22611"/>
                    <a:pt x="18508" y="22754"/>
                    <a:pt x="19891" y="22802"/>
                  </a:cubicBezTo>
                  <a:lnTo>
                    <a:pt x="20082" y="22849"/>
                  </a:lnTo>
                  <a:lnTo>
                    <a:pt x="20321" y="22849"/>
                  </a:lnTo>
                  <a:cubicBezTo>
                    <a:pt x="22897" y="22849"/>
                    <a:pt x="41643" y="22229"/>
                    <a:pt x="44267" y="19558"/>
                  </a:cubicBezTo>
                  <a:cubicBezTo>
                    <a:pt x="46652" y="17173"/>
                    <a:pt x="56716" y="5582"/>
                    <a:pt x="59674" y="1622"/>
                  </a:cubicBezTo>
                  <a:cubicBezTo>
                    <a:pt x="60151" y="955"/>
                    <a:pt x="60389" y="716"/>
                    <a:pt x="60485" y="335"/>
                  </a:cubicBezTo>
                  <a:cubicBezTo>
                    <a:pt x="60580" y="1"/>
                    <a:pt x="60294" y="1"/>
                    <a:pt x="60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62;p2">
            <a:extLst>
              <a:ext uri="{FF2B5EF4-FFF2-40B4-BE49-F238E27FC236}">
                <a16:creationId xmlns:a16="http://schemas.microsoft.com/office/drawing/2014/main" id="{92BE5AE8-6B49-0266-7371-F8AD628C8FE5}"/>
              </a:ext>
            </a:extLst>
          </p:cNvPr>
          <p:cNvSpPr txBox="1"/>
          <p:nvPr/>
        </p:nvSpPr>
        <p:spPr>
          <a:xfrm>
            <a:off x="401407" y="755005"/>
            <a:ext cx="4209300" cy="623217"/>
          </a:xfrm>
          <a:prstGeom prst="rect">
            <a:avLst/>
          </a:prstGeom>
          <a:noFill/>
          <a:ln>
            <a:noFill/>
          </a:ln>
        </p:spPr>
        <p:txBody>
          <a:bodyPr spcFirstLastPara="1" wrap="square" lIns="68569" tIns="34275" rIns="68569" bIns="34275" anchor="t" anchorCtr="0">
            <a:spAutoFit/>
          </a:bodyPr>
          <a:lstStyle/>
          <a:p>
            <a:pPr algn="ctr">
              <a:lnSpc>
                <a:spcPct val="150000"/>
              </a:lnSpc>
            </a:pPr>
            <a:r>
              <a:rPr lang="en-US" sz="1200" b="1" dirty="0">
                <a:solidFill>
                  <a:schemeClr val="dk1"/>
                </a:solidFill>
                <a:latin typeface="Nunito"/>
                <a:ea typeface="Nunito"/>
                <a:cs typeface="Nunito"/>
                <a:sym typeface="Nunito"/>
              </a:rPr>
              <a:t>Brown Dwarf</a:t>
            </a:r>
            <a:endParaRPr sz="1200" b="1" dirty="0">
              <a:solidFill>
                <a:schemeClr val="dk1"/>
              </a:solidFill>
              <a:latin typeface="Nunito"/>
              <a:ea typeface="Nunito"/>
              <a:cs typeface="Nunito"/>
              <a:sym typeface="Nunito"/>
            </a:endParaRPr>
          </a:p>
          <a:p>
            <a:pPr algn="ctr">
              <a:lnSpc>
                <a:spcPct val="150000"/>
              </a:lnSpc>
            </a:pPr>
            <a:r>
              <a:rPr lang="en-US" sz="1200" dirty="0">
                <a:solidFill>
                  <a:schemeClr val="dk1"/>
                </a:solidFill>
                <a:latin typeface="Nunito"/>
                <a:ea typeface="Nunito"/>
                <a:cs typeface="Nunito"/>
                <a:sym typeface="Nunito"/>
              </a:rPr>
              <a:t>Substellar objects that do not fuse hydrogen</a:t>
            </a:r>
            <a:endParaRPr sz="1200" dirty="0"/>
          </a:p>
        </p:txBody>
      </p:sp>
      <p:sp>
        <p:nvSpPr>
          <p:cNvPr id="10" name="Google Shape;65;p2">
            <a:extLst>
              <a:ext uri="{FF2B5EF4-FFF2-40B4-BE49-F238E27FC236}">
                <a16:creationId xmlns:a16="http://schemas.microsoft.com/office/drawing/2014/main" id="{6ADCDAC4-B1DE-9E58-6C42-6C6F1A2C6DAE}"/>
              </a:ext>
            </a:extLst>
          </p:cNvPr>
          <p:cNvSpPr txBox="1"/>
          <p:nvPr/>
        </p:nvSpPr>
        <p:spPr>
          <a:xfrm>
            <a:off x="5671441" y="1104517"/>
            <a:ext cx="911475" cy="530884"/>
          </a:xfrm>
          <a:prstGeom prst="rect">
            <a:avLst/>
          </a:prstGeom>
          <a:noFill/>
          <a:ln>
            <a:noFill/>
          </a:ln>
        </p:spPr>
        <p:txBody>
          <a:bodyPr spcFirstLastPara="1" wrap="square" lIns="68569" tIns="34275" rIns="68569" bIns="34275" anchor="t" anchorCtr="0">
            <a:spAutoFit/>
          </a:bodyPr>
          <a:lstStyle/>
          <a:p>
            <a:pPr algn="ctr">
              <a:lnSpc>
                <a:spcPct val="150000"/>
              </a:lnSpc>
            </a:pPr>
            <a:r>
              <a:rPr lang="en-US" sz="2000" b="1" dirty="0">
                <a:solidFill>
                  <a:schemeClr val="dk1"/>
                </a:solidFill>
                <a:latin typeface="Nunito"/>
                <a:ea typeface="Nunito"/>
                <a:cs typeface="Nunito"/>
                <a:sym typeface="Nunito"/>
              </a:rPr>
              <a:t>Stars</a:t>
            </a:r>
            <a:endParaRPr sz="2000" dirty="0"/>
          </a:p>
        </p:txBody>
      </p:sp>
      <p:sp>
        <p:nvSpPr>
          <p:cNvPr id="12" name="Google Shape;68;p2">
            <a:extLst>
              <a:ext uri="{FF2B5EF4-FFF2-40B4-BE49-F238E27FC236}">
                <a16:creationId xmlns:a16="http://schemas.microsoft.com/office/drawing/2014/main" id="{4EA87AB9-0516-ECA1-A2A9-94151A33CC64}"/>
              </a:ext>
            </a:extLst>
          </p:cNvPr>
          <p:cNvSpPr txBox="1"/>
          <p:nvPr/>
        </p:nvSpPr>
        <p:spPr>
          <a:xfrm>
            <a:off x="5617361" y="2999214"/>
            <a:ext cx="1157630" cy="530884"/>
          </a:xfrm>
          <a:prstGeom prst="rect">
            <a:avLst/>
          </a:prstGeom>
          <a:noFill/>
          <a:ln>
            <a:noFill/>
          </a:ln>
        </p:spPr>
        <p:txBody>
          <a:bodyPr spcFirstLastPara="1" wrap="square" lIns="68569" tIns="34275" rIns="68569" bIns="34275" anchor="t" anchorCtr="0">
            <a:spAutoFit/>
          </a:bodyPr>
          <a:lstStyle/>
          <a:p>
            <a:pPr algn="ctr">
              <a:lnSpc>
                <a:spcPct val="150000"/>
              </a:lnSpc>
            </a:pPr>
            <a:r>
              <a:rPr lang="en-US" sz="2000" b="1" dirty="0">
                <a:solidFill>
                  <a:schemeClr val="dk1"/>
                </a:solidFill>
                <a:latin typeface="Nunito"/>
                <a:ea typeface="Nunito"/>
                <a:cs typeface="Nunito"/>
                <a:sym typeface="Nunito"/>
              </a:rPr>
              <a:t>Planet</a:t>
            </a:r>
            <a:endParaRPr sz="2000" dirty="0"/>
          </a:p>
        </p:txBody>
      </p:sp>
      <p:pic>
        <p:nvPicPr>
          <p:cNvPr id="13" name="Google Shape;69;p2">
            <a:extLst>
              <a:ext uri="{FF2B5EF4-FFF2-40B4-BE49-F238E27FC236}">
                <a16:creationId xmlns:a16="http://schemas.microsoft.com/office/drawing/2014/main" id="{D9AC4171-A341-6A59-C409-E2B3A29A6532}"/>
              </a:ext>
            </a:extLst>
          </p:cNvPr>
          <p:cNvPicPr preferRelativeResize="0"/>
          <p:nvPr/>
        </p:nvPicPr>
        <p:blipFill>
          <a:blip r:embed="rId3">
            <a:alphaModFix/>
          </a:blip>
          <a:stretch>
            <a:fillRect/>
          </a:stretch>
        </p:blipFill>
        <p:spPr>
          <a:xfrm>
            <a:off x="101974" y="1402157"/>
            <a:ext cx="4792161" cy="3764806"/>
          </a:xfrm>
          <a:prstGeom prst="rect">
            <a:avLst/>
          </a:prstGeom>
          <a:noFill/>
          <a:ln w="76200" cap="flat" cmpd="sng">
            <a:solidFill>
              <a:schemeClr val="bg1">
                <a:lumMod val="60000"/>
                <a:lumOff val="40000"/>
              </a:schemeClr>
            </a:solidFill>
            <a:prstDash val="solid"/>
            <a:round/>
            <a:headEnd type="none" w="sm" len="sm"/>
            <a:tailEnd type="none" w="sm" len="sm"/>
          </a:ln>
        </p:spPr>
      </p:pic>
      <p:sp>
        <p:nvSpPr>
          <p:cNvPr id="14" name="Google Shape;70;p2">
            <a:extLst>
              <a:ext uri="{FF2B5EF4-FFF2-40B4-BE49-F238E27FC236}">
                <a16:creationId xmlns:a16="http://schemas.microsoft.com/office/drawing/2014/main" id="{6AB9CECE-355D-494C-3AA4-028BA608CAD3}"/>
              </a:ext>
            </a:extLst>
          </p:cNvPr>
          <p:cNvSpPr txBox="1"/>
          <p:nvPr/>
        </p:nvSpPr>
        <p:spPr>
          <a:xfrm>
            <a:off x="4091793" y="1346624"/>
            <a:ext cx="1374750" cy="380843"/>
          </a:xfrm>
          <a:prstGeom prst="rect">
            <a:avLst/>
          </a:prstGeom>
          <a:noFill/>
          <a:ln>
            <a:noFill/>
          </a:ln>
        </p:spPr>
        <p:txBody>
          <a:bodyPr spcFirstLastPara="1" wrap="square" lIns="68569" tIns="34275" rIns="68569" bIns="34275" anchor="t" anchorCtr="0">
            <a:spAutoFit/>
          </a:bodyPr>
          <a:lstStyle/>
          <a:p>
            <a:pPr>
              <a:lnSpc>
                <a:spcPct val="150000"/>
              </a:lnSpc>
            </a:pPr>
            <a:r>
              <a:rPr lang="en-US" sz="1350" b="1" dirty="0">
                <a:solidFill>
                  <a:schemeClr val="accent4"/>
                </a:solidFill>
                <a:latin typeface="Nunito"/>
                <a:ea typeface="Nunito"/>
                <a:cs typeface="Nunito"/>
                <a:sym typeface="Nunito"/>
              </a:rPr>
              <a:t>Figure 1</a:t>
            </a:r>
            <a:endParaRPr sz="1050" dirty="0">
              <a:solidFill>
                <a:schemeClr val="accent4"/>
              </a:solidFill>
            </a:endParaRPr>
          </a:p>
        </p:txBody>
      </p:sp>
      <p:sp>
        <p:nvSpPr>
          <p:cNvPr id="15" name="Google Shape;71;p2">
            <a:extLst>
              <a:ext uri="{FF2B5EF4-FFF2-40B4-BE49-F238E27FC236}">
                <a16:creationId xmlns:a16="http://schemas.microsoft.com/office/drawing/2014/main" id="{6D3ADC10-A774-2134-F1DF-5F8BCFE82A8C}"/>
              </a:ext>
            </a:extLst>
          </p:cNvPr>
          <p:cNvSpPr/>
          <p:nvPr/>
        </p:nvSpPr>
        <p:spPr>
          <a:xfrm>
            <a:off x="99256" y="1402157"/>
            <a:ext cx="2341733" cy="3122775"/>
          </a:xfrm>
          <a:prstGeom prst="rect">
            <a:avLst/>
          </a:prstGeom>
          <a:noFill/>
          <a:ln w="76200" cap="flat" cmpd="sng">
            <a:solidFill>
              <a:schemeClr val="accent1">
                <a:lumMod val="75000"/>
              </a:schemeClr>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16" name="Google Shape;72;p2">
            <a:extLst>
              <a:ext uri="{FF2B5EF4-FFF2-40B4-BE49-F238E27FC236}">
                <a16:creationId xmlns:a16="http://schemas.microsoft.com/office/drawing/2014/main" id="{C4790B2B-23C6-2F23-63D4-E6B633109C98}"/>
              </a:ext>
            </a:extLst>
          </p:cNvPr>
          <p:cNvSpPr/>
          <p:nvPr/>
        </p:nvSpPr>
        <p:spPr>
          <a:xfrm rot="10800000">
            <a:off x="2546450" y="1590169"/>
            <a:ext cx="3649726" cy="740122"/>
          </a:xfrm>
          <a:prstGeom prst="bentArrow">
            <a:avLst>
              <a:gd name="adj1" fmla="val 16760"/>
              <a:gd name="adj2" fmla="val 23330"/>
              <a:gd name="adj3" fmla="val 25000"/>
              <a:gd name="adj4" fmla="val 80319"/>
            </a:avLst>
          </a:prstGeom>
          <a:solidFill>
            <a:schemeClr val="bg1">
              <a:lumMod val="60000"/>
              <a:lumOff val="40000"/>
            </a:schemeClr>
          </a:solidFill>
          <a:ln w="63500" cap="flat" cmpd="sng">
            <a:solidFill>
              <a:schemeClr val="tx2">
                <a:lumMod val="75000"/>
              </a:schemeClr>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dirty="0">
              <a:solidFill>
                <a:schemeClr val="bg2"/>
              </a:solidFill>
              <a:latin typeface="Calibri"/>
              <a:ea typeface="Calibri"/>
              <a:cs typeface="Calibri"/>
              <a:sym typeface="Calibri"/>
            </a:endParaRPr>
          </a:p>
        </p:txBody>
      </p:sp>
      <p:sp>
        <p:nvSpPr>
          <p:cNvPr id="18" name="Google Shape;74;p2">
            <a:extLst>
              <a:ext uri="{FF2B5EF4-FFF2-40B4-BE49-F238E27FC236}">
                <a16:creationId xmlns:a16="http://schemas.microsoft.com/office/drawing/2014/main" id="{9950B3A3-3B72-C36C-57EB-0F6F951DDD51}"/>
              </a:ext>
            </a:extLst>
          </p:cNvPr>
          <p:cNvSpPr/>
          <p:nvPr/>
        </p:nvSpPr>
        <p:spPr>
          <a:xfrm rot="-5400000" flipH="1">
            <a:off x="4411917" y="1295259"/>
            <a:ext cx="713025" cy="2972475"/>
          </a:xfrm>
          <a:prstGeom prst="bentArrow">
            <a:avLst>
              <a:gd name="adj1" fmla="val 18150"/>
              <a:gd name="adj2" fmla="val 25000"/>
              <a:gd name="adj3" fmla="val 25000"/>
              <a:gd name="adj4" fmla="val 59297"/>
            </a:avLst>
          </a:prstGeom>
          <a:solidFill>
            <a:schemeClr val="bg1">
              <a:lumMod val="60000"/>
              <a:lumOff val="40000"/>
            </a:schemeClr>
          </a:solidFill>
          <a:ln w="63500" cap="flat" cmpd="sng">
            <a:solidFill>
              <a:schemeClr val="accent5">
                <a:lumMod val="60000"/>
                <a:lumOff val="40000"/>
              </a:schemeClr>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dirty="0">
              <a:solidFill>
                <a:schemeClr val="dk1"/>
              </a:solidFill>
              <a:latin typeface="Calibri"/>
              <a:ea typeface="Calibri"/>
              <a:cs typeface="Calibri"/>
              <a:sym typeface="Calibri"/>
            </a:endParaRPr>
          </a:p>
        </p:txBody>
      </p:sp>
      <p:sp>
        <p:nvSpPr>
          <p:cNvPr id="19" name="Google Shape;75;p2">
            <a:extLst>
              <a:ext uri="{FF2B5EF4-FFF2-40B4-BE49-F238E27FC236}">
                <a16:creationId xmlns:a16="http://schemas.microsoft.com/office/drawing/2014/main" id="{F11DBE17-7550-C9C0-E10B-5FCDDAE309BA}"/>
              </a:ext>
            </a:extLst>
          </p:cNvPr>
          <p:cNvSpPr/>
          <p:nvPr/>
        </p:nvSpPr>
        <p:spPr>
          <a:xfrm>
            <a:off x="4290646" y="3225136"/>
            <a:ext cx="603490" cy="1297456"/>
          </a:xfrm>
          <a:prstGeom prst="rect">
            <a:avLst/>
          </a:prstGeom>
          <a:noFill/>
          <a:ln w="76200" cap="flat" cmpd="sng">
            <a:solidFill>
              <a:schemeClr val="accent5"/>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20" name="Google Shape;66;p2">
            <a:extLst>
              <a:ext uri="{FF2B5EF4-FFF2-40B4-BE49-F238E27FC236}">
                <a16:creationId xmlns:a16="http://schemas.microsoft.com/office/drawing/2014/main" id="{580DCD34-AF69-737A-F5AA-7444B842D914}"/>
              </a:ext>
            </a:extLst>
          </p:cNvPr>
          <p:cNvSpPr txBox="1"/>
          <p:nvPr/>
        </p:nvSpPr>
        <p:spPr>
          <a:xfrm>
            <a:off x="6233627" y="2181215"/>
            <a:ext cx="1790775" cy="530884"/>
          </a:xfrm>
          <a:prstGeom prst="rect">
            <a:avLst/>
          </a:prstGeom>
          <a:noFill/>
          <a:ln>
            <a:noFill/>
          </a:ln>
        </p:spPr>
        <p:txBody>
          <a:bodyPr spcFirstLastPara="1" wrap="square" lIns="68569" tIns="34275" rIns="68569" bIns="34275" anchor="t" anchorCtr="0">
            <a:spAutoFit/>
          </a:bodyPr>
          <a:lstStyle/>
          <a:p>
            <a:pPr algn="ctr">
              <a:lnSpc>
                <a:spcPct val="150000"/>
              </a:lnSpc>
            </a:pPr>
            <a:r>
              <a:rPr lang="en-US" sz="2000" b="1" dirty="0">
                <a:solidFill>
                  <a:schemeClr val="dk1"/>
                </a:solidFill>
                <a:latin typeface="Nunito"/>
                <a:ea typeface="Nunito"/>
                <a:cs typeface="Nunito"/>
                <a:sym typeface="Nunito"/>
              </a:rPr>
              <a:t>Brown Dwarf</a:t>
            </a:r>
            <a:endParaRPr sz="2000" dirty="0"/>
          </a:p>
        </p:txBody>
      </p:sp>
      <p:sp>
        <p:nvSpPr>
          <p:cNvPr id="21" name="Rectangle 20">
            <a:extLst>
              <a:ext uri="{FF2B5EF4-FFF2-40B4-BE49-F238E27FC236}">
                <a16:creationId xmlns:a16="http://schemas.microsoft.com/office/drawing/2014/main" id="{43F7991B-996F-0859-0B9B-E84C13919C43}"/>
              </a:ext>
            </a:extLst>
          </p:cNvPr>
          <p:cNvSpPr/>
          <p:nvPr/>
        </p:nvSpPr>
        <p:spPr>
          <a:xfrm>
            <a:off x="6820207" y="4326786"/>
            <a:ext cx="2254433" cy="608110"/>
          </a:xfrm>
          <a:prstGeom prst="rect">
            <a:avLst/>
          </a:prstGeom>
          <a:ln w="7620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E20DFF4-7E41-054F-27B9-24A959D25F40}"/>
              </a:ext>
            </a:extLst>
          </p:cNvPr>
          <p:cNvSpPr txBox="1"/>
          <p:nvPr/>
        </p:nvSpPr>
        <p:spPr>
          <a:xfrm>
            <a:off x="6758085" y="4326786"/>
            <a:ext cx="2329508" cy="584775"/>
          </a:xfrm>
          <a:prstGeom prst="rect">
            <a:avLst/>
          </a:prstGeom>
          <a:noFill/>
        </p:spPr>
        <p:txBody>
          <a:bodyPr wrap="square">
            <a:spAutoFit/>
          </a:bodyPr>
          <a:lstStyle/>
          <a:p>
            <a:pPr algn="r" rtl="0">
              <a:spcBef>
                <a:spcPts val="0"/>
              </a:spcBef>
              <a:spcAft>
                <a:spcPts val="0"/>
              </a:spcAft>
            </a:pPr>
            <a:r>
              <a:rPr lang="en-US" sz="1200" b="1" i="0" u="none" strike="noStrike" dirty="0">
                <a:solidFill>
                  <a:srgbClr val="000000"/>
                </a:solidFill>
                <a:effectLst/>
                <a:latin typeface="Times New Roman" panose="02020603050405020304" pitchFamily="18" charset="0"/>
              </a:rPr>
              <a:t>Reference: </a:t>
            </a:r>
            <a:endParaRPr lang="en-US" sz="1200" b="0" i="0" u="none" strike="noStrike" dirty="0">
              <a:solidFill>
                <a:srgbClr val="000000"/>
              </a:solidFill>
              <a:effectLst/>
            </a:endParaRPr>
          </a:p>
          <a:p>
            <a:pPr algn="r" rtl="0">
              <a:spcBef>
                <a:spcPts val="0"/>
              </a:spcBef>
              <a:spcAft>
                <a:spcPts val="0"/>
              </a:spcAft>
            </a:pPr>
            <a:r>
              <a:rPr lang="en-US" sz="800" b="0" i="0" u="none" strike="noStrike" dirty="0">
                <a:solidFill>
                  <a:srgbClr val="373D3F"/>
                </a:solidFill>
                <a:effectLst/>
                <a:latin typeface="Times New Roman" panose="02020603050405020304" pitchFamily="18" charset="0"/>
              </a:rPr>
              <a:t>The Spectra of Stars, </a:t>
            </a:r>
            <a:r>
              <a:rPr lang="en-US" sz="600" b="0" i="0" u="sng" strike="noStrike" dirty="0">
                <a:solidFill>
                  <a:srgbClr val="0563C1"/>
                </a:solidFill>
                <a:effectLst/>
                <a:latin typeface="Times New Roman" panose="02020603050405020304" pitchFamily="18" charset="0"/>
                <a:hlinkClick r:id="rId4"/>
              </a:rPr>
              <a:t>https://pressbooks.bccampus.ca/astronomy1105/chapter/17-3-the-spectra-of-stars-and-brown-dwarfs/</a:t>
            </a:r>
            <a:endParaRPr lang="en-US" sz="600" b="0" i="0" u="none" strike="noStrike" dirty="0">
              <a:solidFill>
                <a:srgbClr val="000000"/>
              </a:solidFill>
              <a:effectLst/>
            </a:endParaRPr>
          </a:p>
        </p:txBody>
      </p:sp>
      <p:sp>
        <p:nvSpPr>
          <p:cNvPr id="11" name="Google Shape;67;p2">
            <a:extLst>
              <a:ext uri="{FF2B5EF4-FFF2-40B4-BE49-F238E27FC236}">
                <a16:creationId xmlns:a16="http://schemas.microsoft.com/office/drawing/2014/main" id="{1B148243-C19D-D1AD-08E2-A38FC82584C3}"/>
              </a:ext>
            </a:extLst>
          </p:cNvPr>
          <p:cNvSpPr/>
          <p:nvPr/>
        </p:nvSpPr>
        <p:spPr>
          <a:xfrm rot="10800000">
            <a:off x="4991751" y="3452389"/>
            <a:ext cx="1204425" cy="907425"/>
          </a:xfrm>
          <a:prstGeom prst="bentArrow">
            <a:avLst>
              <a:gd name="adj1" fmla="val 14561"/>
              <a:gd name="adj2" fmla="val 25000"/>
              <a:gd name="adj3" fmla="val 25000"/>
              <a:gd name="adj4" fmla="val 80319"/>
            </a:avLst>
          </a:prstGeom>
          <a:solidFill>
            <a:schemeClr val="bg1">
              <a:lumMod val="60000"/>
              <a:lumOff val="40000"/>
            </a:schemeClr>
          </a:solidFill>
          <a:ln w="63500" cap="flat" cmpd="sng">
            <a:solidFill>
              <a:schemeClr val="accent5"/>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dk1"/>
              </a:solidFill>
              <a:latin typeface="Calibri"/>
              <a:ea typeface="Calibri"/>
              <a:cs typeface="Calibri"/>
              <a:sym typeface="Calibri"/>
            </a:endParaRPr>
          </a:p>
        </p:txBody>
      </p:sp>
      <p:sp>
        <p:nvSpPr>
          <p:cNvPr id="22" name="Google Shape;98;p3">
            <a:extLst>
              <a:ext uri="{FF2B5EF4-FFF2-40B4-BE49-F238E27FC236}">
                <a16:creationId xmlns:a16="http://schemas.microsoft.com/office/drawing/2014/main" id="{10F64626-9E9F-1166-9628-E56E37D64C27}"/>
              </a:ext>
            </a:extLst>
          </p:cNvPr>
          <p:cNvSpPr/>
          <p:nvPr/>
        </p:nvSpPr>
        <p:spPr>
          <a:xfrm>
            <a:off x="172552" y="187098"/>
            <a:ext cx="493156" cy="477516"/>
          </a:xfrm>
          <a:prstGeom prst="roundRect">
            <a:avLst>
              <a:gd name="adj" fmla="val 16667"/>
            </a:avLst>
          </a:prstGeom>
          <a:solidFill>
            <a:schemeClr val="bg1">
              <a:lumMod val="20000"/>
              <a:lumOff val="80000"/>
            </a:schemeClr>
          </a:solidFill>
          <a:ln w="76200" cap="flat" cmpd="sng">
            <a:solidFill>
              <a:schemeClr val="bg1">
                <a:lumMod val="75000"/>
              </a:schemeClr>
            </a:solidFill>
            <a:prstDash val="solid"/>
            <a:round/>
            <a:headEnd type="none" w="sm" len="sm"/>
            <a:tailEnd type="none" w="sm" len="sm"/>
          </a:ln>
        </p:spPr>
        <p:txBody>
          <a:bodyPr spcFirstLastPara="1" wrap="square" lIns="68569" tIns="68569" rIns="68569" bIns="68569" anchor="t" anchorCtr="0">
            <a:noAutofit/>
          </a:bodyPr>
          <a:lstStyle/>
          <a:p>
            <a:pPr algn="ctr"/>
            <a:r>
              <a:rPr lang="en-US" sz="2500" dirty="0">
                <a:solidFill>
                  <a:schemeClr val="bg1">
                    <a:lumMod val="50000"/>
                  </a:schemeClr>
                </a:solidFill>
                <a:latin typeface="Tunga" panose="020B0502040204020203" pitchFamily="34" charset="0"/>
                <a:cs typeface="Tunga" panose="020B0502040204020203" pitchFamily="34" charset="0"/>
              </a:rPr>
              <a:t>1</a:t>
            </a:r>
            <a:endParaRPr sz="2500" dirty="0">
              <a:solidFill>
                <a:schemeClr val="bg1">
                  <a:lumMod val="50000"/>
                </a:schemeClr>
              </a:solidFill>
              <a:latin typeface="Tunga" panose="020B0502040204020203" pitchFamily="34" charset="0"/>
              <a:cs typeface="Tunga" panose="020B0502040204020203" pitchFamily="34" charset="0"/>
            </a:endParaRPr>
          </a:p>
        </p:txBody>
      </p:sp>
      <p:sp>
        <p:nvSpPr>
          <p:cNvPr id="17" name="Google Shape;73;p2">
            <a:extLst>
              <a:ext uri="{FF2B5EF4-FFF2-40B4-BE49-F238E27FC236}">
                <a16:creationId xmlns:a16="http://schemas.microsoft.com/office/drawing/2014/main" id="{E0086DDA-CAD4-1795-C325-EF86741D16FD}"/>
              </a:ext>
            </a:extLst>
          </p:cNvPr>
          <p:cNvSpPr/>
          <p:nvPr/>
        </p:nvSpPr>
        <p:spPr>
          <a:xfrm>
            <a:off x="2440989" y="3231975"/>
            <a:ext cx="1849656" cy="1290617"/>
          </a:xfrm>
          <a:prstGeom prst="rect">
            <a:avLst/>
          </a:prstGeom>
          <a:noFill/>
          <a:ln w="76200" cap="flat" cmpd="sng">
            <a:solidFill>
              <a:schemeClr val="accent5">
                <a:lumMod val="60000"/>
                <a:lumOff val="40000"/>
              </a:schemeClr>
            </a:solidFill>
            <a:prstDash val="solid"/>
            <a:round/>
            <a:headEnd type="none" w="sm" len="sm"/>
            <a:tailEnd type="none" w="sm" len="sm"/>
          </a:ln>
        </p:spPr>
        <p:txBody>
          <a:bodyPr spcFirstLastPara="1" wrap="square" lIns="68569" tIns="68569" rIns="68569" bIns="68569" anchor="ctr" anchorCtr="0">
            <a:noAutofit/>
          </a:bodyPr>
          <a:lstStyle/>
          <a:p>
            <a:endParaRPr sz="10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6">
          <a:extLst>
            <a:ext uri="{FF2B5EF4-FFF2-40B4-BE49-F238E27FC236}">
              <a16:creationId xmlns:a16="http://schemas.microsoft.com/office/drawing/2014/main" id="{B36FCCEC-E024-F893-F886-149093479361}"/>
            </a:ext>
          </a:extLst>
        </p:cNvPr>
        <p:cNvGrpSpPr/>
        <p:nvPr/>
      </p:nvGrpSpPr>
      <p:grpSpPr>
        <a:xfrm>
          <a:off x="0" y="0"/>
          <a:ext cx="0" cy="0"/>
          <a:chOff x="0" y="0"/>
          <a:chExt cx="0" cy="0"/>
        </a:xfrm>
      </p:grpSpPr>
      <p:grpSp>
        <p:nvGrpSpPr>
          <p:cNvPr id="2" name="Google Shape;1930;p55">
            <a:extLst>
              <a:ext uri="{FF2B5EF4-FFF2-40B4-BE49-F238E27FC236}">
                <a16:creationId xmlns:a16="http://schemas.microsoft.com/office/drawing/2014/main" id="{C4AF4AA4-CFC3-3BB3-6B8F-F91F9CD47CEF}"/>
              </a:ext>
            </a:extLst>
          </p:cNvPr>
          <p:cNvGrpSpPr/>
          <p:nvPr/>
        </p:nvGrpSpPr>
        <p:grpSpPr>
          <a:xfrm rot="-2699843" flipH="1">
            <a:off x="-981012" y="348410"/>
            <a:ext cx="2932238" cy="2385337"/>
            <a:chOff x="5226325" y="2681725"/>
            <a:chExt cx="1351525" cy="942400"/>
          </a:xfrm>
        </p:grpSpPr>
        <p:sp>
          <p:nvSpPr>
            <p:cNvPr id="3" name="Google Shape;1931;p55">
              <a:extLst>
                <a:ext uri="{FF2B5EF4-FFF2-40B4-BE49-F238E27FC236}">
                  <a16:creationId xmlns:a16="http://schemas.microsoft.com/office/drawing/2014/main" id="{EEDBEC9B-0B7C-D853-4521-18666A252974}"/>
                </a:ext>
              </a:extLst>
            </p:cNvPr>
            <p:cNvSpPr/>
            <p:nvPr/>
          </p:nvSpPr>
          <p:spPr>
            <a:xfrm>
              <a:off x="5226325" y="2681725"/>
              <a:ext cx="1351525" cy="942400"/>
            </a:xfrm>
            <a:custGeom>
              <a:avLst/>
              <a:gdLst/>
              <a:ahLst/>
              <a:cxnLst/>
              <a:rect l="l" t="t" r="r" b="b"/>
              <a:pathLst>
                <a:path w="54061" h="37696" extrusionOk="0">
                  <a:moveTo>
                    <a:pt x="8773" y="7795"/>
                  </a:moveTo>
                  <a:cubicBezTo>
                    <a:pt x="10001" y="7695"/>
                    <a:pt x="16467" y="6793"/>
                    <a:pt x="17469" y="5715"/>
                  </a:cubicBezTo>
                  <a:cubicBezTo>
                    <a:pt x="18447" y="4612"/>
                    <a:pt x="25038" y="201"/>
                    <a:pt x="26592" y="101"/>
                  </a:cubicBezTo>
                  <a:cubicBezTo>
                    <a:pt x="28121" y="1"/>
                    <a:pt x="42733" y="1630"/>
                    <a:pt x="44161" y="2507"/>
                  </a:cubicBezTo>
                  <a:cubicBezTo>
                    <a:pt x="45590" y="3409"/>
                    <a:pt x="45038" y="8998"/>
                    <a:pt x="45715" y="10201"/>
                  </a:cubicBezTo>
                  <a:cubicBezTo>
                    <a:pt x="46367" y="11430"/>
                    <a:pt x="51655" y="15715"/>
                    <a:pt x="52858" y="16467"/>
                  </a:cubicBezTo>
                  <a:cubicBezTo>
                    <a:pt x="54061" y="17244"/>
                    <a:pt x="51530" y="20878"/>
                    <a:pt x="51530" y="23059"/>
                  </a:cubicBezTo>
                  <a:cubicBezTo>
                    <a:pt x="51530" y="25264"/>
                    <a:pt x="43610" y="25264"/>
                    <a:pt x="42407" y="26041"/>
                  </a:cubicBezTo>
                  <a:cubicBezTo>
                    <a:pt x="41204" y="26818"/>
                    <a:pt x="35389" y="35715"/>
                    <a:pt x="34938" y="36693"/>
                  </a:cubicBezTo>
                  <a:cubicBezTo>
                    <a:pt x="34512" y="37695"/>
                    <a:pt x="10001" y="37019"/>
                    <a:pt x="8572" y="36467"/>
                  </a:cubicBezTo>
                  <a:cubicBezTo>
                    <a:pt x="7144" y="35941"/>
                    <a:pt x="427" y="19550"/>
                    <a:pt x="201" y="18247"/>
                  </a:cubicBezTo>
                  <a:cubicBezTo>
                    <a:pt x="1" y="16918"/>
                    <a:pt x="8773" y="7795"/>
                    <a:pt x="8773" y="7795"/>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932;p55">
              <a:extLst>
                <a:ext uri="{FF2B5EF4-FFF2-40B4-BE49-F238E27FC236}">
                  <a16:creationId xmlns:a16="http://schemas.microsoft.com/office/drawing/2014/main" id="{F4353BC1-A03E-F1CD-E792-D145DF980229}"/>
                </a:ext>
              </a:extLst>
            </p:cNvPr>
            <p:cNvSpPr/>
            <p:nvPr/>
          </p:nvSpPr>
          <p:spPr>
            <a:xfrm>
              <a:off x="6437475" y="3076475"/>
              <a:ext cx="140375" cy="194875"/>
            </a:xfrm>
            <a:custGeom>
              <a:avLst/>
              <a:gdLst/>
              <a:ahLst/>
              <a:cxnLst/>
              <a:rect l="l" t="t" r="r" b="b"/>
              <a:pathLst>
                <a:path w="5615" h="7795" extrusionOk="0">
                  <a:moveTo>
                    <a:pt x="4412" y="677"/>
                  </a:moveTo>
                  <a:cubicBezTo>
                    <a:pt x="5615" y="1454"/>
                    <a:pt x="3084" y="5088"/>
                    <a:pt x="3084" y="7269"/>
                  </a:cubicBezTo>
                  <a:cubicBezTo>
                    <a:pt x="3084" y="7469"/>
                    <a:pt x="3034" y="7645"/>
                    <a:pt x="2933" y="7795"/>
                  </a:cubicBezTo>
                  <a:cubicBezTo>
                    <a:pt x="2808" y="7519"/>
                    <a:pt x="2557" y="7244"/>
                    <a:pt x="1906" y="6692"/>
                  </a:cubicBezTo>
                  <a:cubicBezTo>
                    <a:pt x="628" y="5615"/>
                    <a:pt x="1" y="4512"/>
                    <a:pt x="51" y="3559"/>
                  </a:cubicBezTo>
                  <a:cubicBezTo>
                    <a:pt x="126" y="2607"/>
                    <a:pt x="252" y="2532"/>
                    <a:pt x="1404" y="1955"/>
                  </a:cubicBezTo>
                  <a:cubicBezTo>
                    <a:pt x="2557" y="1379"/>
                    <a:pt x="3059" y="0"/>
                    <a:pt x="4412" y="677"/>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33;p55">
              <a:extLst>
                <a:ext uri="{FF2B5EF4-FFF2-40B4-BE49-F238E27FC236}">
                  <a16:creationId xmlns:a16="http://schemas.microsoft.com/office/drawing/2014/main" id="{46F283DE-5FA9-D71F-9C4D-F55230EFC3B3}"/>
                </a:ext>
              </a:extLst>
            </p:cNvPr>
            <p:cNvSpPr/>
            <p:nvPr/>
          </p:nvSpPr>
          <p:spPr>
            <a:xfrm>
              <a:off x="6197500" y="2748775"/>
              <a:ext cx="288875" cy="298275"/>
            </a:xfrm>
            <a:custGeom>
              <a:avLst/>
              <a:gdLst/>
              <a:ahLst/>
              <a:cxnLst/>
              <a:rect l="l" t="t" r="r" b="b"/>
              <a:pathLst>
                <a:path w="11555" h="11931" extrusionOk="0">
                  <a:moveTo>
                    <a:pt x="5515" y="1"/>
                  </a:moveTo>
                  <a:cubicBezTo>
                    <a:pt x="6693" y="1254"/>
                    <a:pt x="6242" y="6392"/>
                    <a:pt x="6868" y="7519"/>
                  </a:cubicBezTo>
                  <a:cubicBezTo>
                    <a:pt x="7294" y="8296"/>
                    <a:pt x="9600" y="10352"/>
                    <a:pt x="11555" y="11930"/>
                  </a:cubicBezTo>
                  <a:cubicBezTo>
                    <a:pt x="10427" y="11705"/>
                    <a:pt x="7294" y="8923"/>
                    <a:pt x="6643" y="8798"/>
                  </a:cubicBezTo>
                  <a:cubicBezTo>
                    <a:pt x="6016" y="8672"/>
                    <a:pt x="5364" y="8798"/>
                    <a:pt x="4111" y="8597"/>
                  </a:cubicBezTo>
                  <a:cubicBezTo>
                    <a:pt x="2858" y="8422"/>
                    <a:pt x="1780" y="8372"/>
                    <a:pt x="878" y="7144"/>
                  </a:cubicBezTo>
                  <a:cubicBezTo>
                    <a:pt x="1" y="5890"/>
                    <a:pt x="853" y="2883"/>
                    <a:pt x="502" y="2031"/>
                  </a:cubicBezTo>
                  <a:cubicBezTo>
                    <a:pt x="126" y="1179"/>
                    <a:pt x="2733" y="1454"/>
                    <a:pt x="4036" y="928"/>
                  </a:cubicBezTo>
                  <a:cubicBezTo>
                    <a:pt x="4713" y="652"/>
                    <a:pt x="5089" y="402"/>
                    <a:pt x="5515"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34;p55">
              <a:extLst>
                <a:ext uri="{FF2B5EF4-FFF2-40B4-BE49-F238E27FC236}">
                  <a16:creationId xmlns:a16="http://schemas.microsoft.com/office/drawing/2014/main" id="{66F63836-0796-20B5-A457-116FFD03F751}"/>
                </a:ext>
              </a:extLst>
            </p:cNvPr>
            <p:cNvSpPr/>
            <p:nvPr/>
          </p:nvSpPr>
          <p:spPr>
            <a:xfrm>
              <a:off x="5440000" y="3180475"/>
              <a:ext cx="859050" cy="443650"/>
            </a:xfrm>
            <a:custGeom>
              <a:avLst/>
              <a:gdLst/>
              <a:ahLst/>
              <a:cxnLst/>
              <a:rect l="l" t="t" r="r" b="b"/>
              <a:pathLst>
                <a:path w="34362" h="17746" extrusionOk="0">
                  <a:moveTo>
                    <a:pt x="34361" y="5891"/>
                  </a:moveTo>
                  <a:cubicBezTo>
                    <a:pt x="34136" y="5966"/>
                    <a:pt x="33985" y="6016"/>
                    <a:pt x="33860" y="6091"/>
                  </a:cubicBezTo>
                  <a:cubicBezTo>
                    <a:pt x="32657" y="6868"/>
                    <a:pt x="26842" y="15765"/>
                    <a:pt x="26391" y="16743"/>
                  </a:cubicBezTo>
                  <a:cubicBezTo>
                    <a:pt x="25965" y="17745"/>
                    <a:pt x="1454" y="17069"/>
                    <a:pt x="25" y="16517"/>
                  </a:cubicBezTo>
                  <a:cubicBezTo>
                    <a:pt x="0" y="16517"/>
                    <a:pt x="0" y="16517"/>
                    <a:pt x="0" y="16517"/>
                  </a:cubicBezTo>
                  <a:cubicBezTo>
                    <a:pt x="777" y="15440"/>
                    <a:pt x="2130" y="13785"/>
                    <a:pt x="3584" y="12833"/>
                  </a:cubicBezTo>
                  <a:cubicBezTo>
                    <a:pt x="5489" y="11605"/>
                    <a:pt x="17469" y="9725"/>
                    <a:pt x="19599" y="10778"/>
                  </a:cubicBezTo>
                  <a:cubicBezTo>
                    <a:pt x="21755" y="11831"/>
                    <a:pt x="24286" y="8723"/>
                    <a:pt x="24461" y="7946"/>
                  </a:cubicBezTo>
                  <a:cubicBezTo>
                    <a:pt x="24662" y="7144"/>
                    <a:pt x="28496" y="3109"/>
                    <a:pt x="29649" y="2156"/>
                  </a:cubicBezTo>
                  <a:cubicBezTo>
                    <a:pt x="30802" y="1179"/>
                    <a:pt x="31404" y="1"/>
                    <a:pt x="32156" y="1003"/>
                  </a:cubicBezTo>
                  <a:cubicBezTo>
                    <a:pt x="32757" y="1805"/>
                    <a:pt x="33810" y="4136"/>
                    <a:pt x="34361" y="5891"/>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35;p55">
              <a:extLst>
                <a:ext uri="{FF2B5EF4-FFF2-40B4-BE49-F238E27FC236}">
                  <a16:creationId xmlns:a16="http://schemas.microsoft.com/office/drawing/2014/main" id="{F6FBDEC9-A82B-63BD-2B85-373D9ADDF46B}"/>
                </a:ext>
              </a:extLst>
            </p:cNvPr>
            <p:cNvSpPr/>
            <p:nvPr/>
          </p:nvSpPr>
          <p:spPr>
            <a:xfrm>
              <a:off x="6075325" y="3226850"/>
              <a:ext cx="194900" cy="344650"/>
            </a:xfrm>
            <a:custGeom>
              <a:avLst/>
              <a:gdLst/>
              <a:ahLst/>
              <a:cxnLst/>
              <a:rect l="l" t="t" r="r" b="b"/>
              <a:pathLst>
                <a:path w="7796" h="13786" extrusionOk="0">
                  <a:moveTo>
                    <a:pt x="2707" y="12056"/>
                  </a:moveTo>
                  <a:cubicBezTo>
                    <a:pt x="2281" y="12707"/>
                    <a:pt x="1905" y="13309"/>
                    <a:pt x="1630" y="13785"/>
                  </a:cubicBezTo>
                  <a:cubicBezTo>
                    <a:pt x="1304" y="12783"/>
                    <a:pt x="828" y="11981"/>
                    <a:pt x="602" y="10853"/>
                  </a:cubicBezTo>
                  <a:cubicBezTo>
                    <a:pt x="226" y="9148"/>
                    <a:pt x="1" y="5865"/>
                    <a:pt x="903" y="4261"/>
                  </a:cubicBezTo>
                  <a:cubicBezTo>
                    <a:pt x="1830" y="2657"/>
                    <a:pt x="4011" y="2056"/>
                    <a:pt x="5715" y="1178"/>
                  </a:cubicBezTo>
                  <a:cubicBezTo>
                    <a:pt x="6317" y="878"/>
                    <a:pt x="6843" y="402"/>
                    <a:pt x="7244" y="1"/>
                  </a:cubicBezTo>
                  <a:cubicBezTo>
                    <a:pt x="7419" y="326"/>
                    <a:pt x="7620" y="702"/>
                    <a:pt x="7795" y="1128"/>
                  </a:cubicBezTo>
                  <a:cubicBezTo>
                    <a:pt x="7269" y="3058"/>
                    <a:pt x="6392" y="4888"/>
                    <a:pt x="5339" y="5790"/>
                  </a:cubicBezTo>
                  <a:cubicBezTo>
                    <a:pt x="4111" y="6818"/>
                    <a:pt x="3083" y="6617"/>
                    <a:pt x="2783" y="8296"/>
                  </a:cubicBezTo>
                  <a:cubicBezTo>
                    <a:pt x="2632" y="9023"/>
                    <a:pt x="2707" y="10577"/>
                    <a:pt x="2707" y="12056"/>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36;p55">
              <a:extLst>
                <a:ext uri="{FF2B5EF4-FFF2-40B4-BE49-F238E27FC236}">
                  <a16:creationId xmlns:a16="http://schemas.microsoft.com/office/drawing/2014/main" id="{24CED66B-15B8-9678-064C-0114DB0AD41D}"/>
                </a:ext>
              </a:extLst>
            </p:cNvPr>
            <p:cNvSpPr/>
            <p:nvPr/>
          </p:nvSpPr>
          <p:spPr>
            <a:xfrm>
              <a:off x="5457525" y="3537000"/>
              <a:ext cx="653550" cy="82100"/>
            </a:xfrm>
            <a:custGeom>
              <a:avLst/>
              <a:gdLst/>
              <a:ahLst/>
              <a:cxnLst/>
              <a:rect l="l" t="t" r="r" b="b"/>
              <a:pathLst>
                <a:path w="26142" h="3284" extrusionOk="0">
                  <a:moveTo>
                    <a:pt x="24663" y="2758"/>
                  </a:moveTo>
                  <a:cubicBezTo>
                    <a:pt x="20327" y="3284"/>
                    <a:pt x="3710" y="2833"/>
                    <a:pt x="1" y="2382"/>
                  </a:cubicBezTo>
                  <a:cubicBezTo>
                    <a:pt x="402" y="2432"/>
                    <a:pt x="1003" y="1630"/>
                    <a:pt x="1630" y="1279"/>
                  </a:cubicBezTo>
                  <a:cubicBezTo>
                    <a:pt x="2282" y="928"/>
                    <a:pt x="2332" y="527"/>
                    <a:pt x="3810" y="427"/>
                  </a:cubicBezTo>
                  <a:cubicBezTo>
                    <a:pt x="5289" y="326"/>
                    <a:pt x="5740" y="76"/>
                    <a:pt x="6843" y="126"/>
                  </a:cubicBezTo>
                  <a:cubicBezTo>
                    <a:pt x="7971" y="201"/>
                    <a:pt x="9374" y="201"/>
                    <a:pt x="11229" y="402"/>
                  </a:cubicBezTo>
                  <a:cubicBezTo>
                    <a:pt x="13084" y="577"/>
                    <a:pt x="13685" y="1128"/>
                    <a:pt x="15465" y="1003"/>
                  </a:cubicBezTo>
                  <a:cubicBezTo>
                    <a:pt x="17219" y="878"/>
                    <a:pt x="18021" y="1028"/>
                    <a:pt x="18823" y="803"/>
                  </a:cubicBezTo>
                  <a:cubicBezTo>
                    <a:pt x="19625" y="577"/>
                    <a:pt x="20978" y="1"/>
                    <a:pt x="22081" y="226"/>
                  </a:cubicBezTo>
                  <a:cubicBezTo>
                    <a:pt x="23159" y="452"/>
                    <a:pt x="24262" y="1153"/>
                    <a:pt x="24537" y="1780"/>
                  </a:cubicBezTo>
                  <a:cubicBezTo>
                    <a:pt x="24838" y="2382"/>
                    <a:pt x="26141" y="1755"/>
                    <a:pt x="24663" y="2758"/>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37;p55">
              <a:extLst>
                <a:ext uri="{FF2B5EF4-FFF2-40B4-BE49-F238E27FC236}">
                  <a16:creationId xmlns:a16="http://schemas.microsoft.com/office/drawing/2014/main" id="{68C3B88B-27B6-1D5F-DC0F-1766A4D4ED3B}"/>
                </a:ext>
              </a:extLst>
            </p:cNvPr>
            <p:cNvSpPr/>
            <p:nvPr/>
          </p:nvSpPr>
          <p:spPr>
            <a:xfrm>
              <a:off x="5333475" y="2738125"/>
              <a:ext cx="1088375" cy="778850"/>
            </a:xfrm>
            <a:custGeom>
              <a:avLst/>
              <a:gdLst/>
              <a:ahLst/>
              <a:cxnLst/>
              <a:rect l="l" t="t" r="r" b="b"/>
              <a:pathLst>
                <a:path w="43535" h="31154" extrusionOk="0">
                  <a:moveTo>
                    <a:pt x="15088" y="30728"/>
                  </a:moveTo>
                  <a:cubicBezTo>
                    <a:pt x="15088" y="30728"/>
                    <a:pt x="21003" y="31103"/>
                    <a:pt x="21980" y="31129"/>
                  </a:cubicBezTo>
                  <a:cubicBezTo>
                    <a:pt x="22983" y="31154"/>
                    <a:pt x="25715" y="30978"/>
                    <a:pt x="26291" y="30978"/>
                  </a:cubicBezTo>
                  <a:cubicBezTo>
                    <a:pt x="26868" y="30978"/>
                    <a:pt x="27795" y="31003"/>
                    <a:pt x="28371" y="30878"/>
                  </a:cubicBezTo>
                  <a:cubicBezTo>
                    <a:pt x="28948" y="30753"/>
                    <a:pt x="29975" y="29951"/>
                    <a:pt x="30076" y="29474"/>
                  </a:cubicBezTo>
                  <a:cubicBezTo>
                    <a:pt x="30176" y="28998"/>
                    <a:pt x="31579" y="26091"/>
                    <a:pt x="33133" y="24437"/>
                  </a:cubicBezTo>
                  <a:cubicBezTo>
                    <a:pt x="34712" y="22808"/>
                    <a:pt x="35991" y="21730"/>
                    <a:pt x="36442" y="21154"/>
                  </a:cubicBezTo>
                  <a:cubicBezTo>
                    <a:pt x="36893" y="20577"/>
                    <a:pt x="37219" y="20076"/>
                    <a:pt x="37695" y="19850"/>
                  </a:cubicBezTo>
                  <a:cubicBezTo>
                    <a:pt x="38171" y="19625"/>
                    <a:pt x="40602" y="19199"/>
                    <a:pt x="41454" y="18798"/>
                  </a:cubicBezTo>
                  <a:cubicBezTo>
                    <a:pt x="42331" y="18372"/>
                    <a:pt x="42908" y="18121"/>
                    <a:pt x="43209" y="17544"/>
                  </a:cubicBezTo>
                  <a:cubicBezTo>
                    <a:pt x="43534" y="16968"/>
                    <a:pt x="43534" y="16642"/>
                    <a:pt x="43359" y="15840"/>
                  </a:cubicBezTo>
                  <a:cubicBezTo>
                    <a:pt x="43158" y="15038"/>
                    <a:pt x="43409" y="14938"/>
                    <a:pt x="43058" y="14086"/>
                  </a:cubicBezTo>
                  <a:cubicBezTo>
                    <a:pt x="42707" y="13234"/>
                    <a:pt x="42908" y="12808"/>
                    <a:pt x="42281" y="12106"/>
                  </a:cubicBezTo>
                  <a:cubicBezTo>
                    <a:pt x="41680" y="11404"/>
                    <a:pt x="39449" y="9925"/>
                    <a:pt x="38672" y="9023"/>
                  </a:cubicBezTo>
                  <a:cubicBezTo>
                    <a:pt x="37920" y="8146"/>
                    <a:pt x="37068" y="7820"/>
                    <a:pt x="36692" y="6191"/>
                  </a:cubicBezTo>
                  <a:cubicBezTo>
                    <a:pt x="36316" y="4562"/>
                    <a:pt x="35640" y="2356"/>
                    <a:pt x="34712" y="1680"/>
                  </a:cubicBezTo>
                  <a:cubicBezTo>
                    <a:pt x="33785" y="1003"/>
                    <a:pt x="27419" y="1"/>
                    <a:pt x="24988" y="51"/>
                  </a:cubicBezTo>
                  <a:cubicBezTo>
                    <a:pt x="22557" y="76"/>
                    <a:pt x="20477" y="803"/>
                    <a:pt x="19625" y="1254"/>
                  </a:cubicBezTo>
                  <a:cubicBezTo>
                    <a:pt x="18747" y="1705"/>
                    <a:pt x="17795" y="2006"/>
                    <a:pt x="16893" y="2833"/>
                  </a:cubicBezTo>
                  <a:cubicBezTo>
                    <a:pt x="16016" y="3660"/>
                    <a:pt x="15514" y="3885"/>
                    <a:pt x="15013" y="4662"/>
                  </a:cubicBezTo>
                  <a:cubicBezTo>
                    <a:pt x="14512" y="5414"/>
                    <a:pt x="14311" y="5991"/>
                    <a:pt x="13635" y="6241"/>
                  </a:cubicBezTo>
                  <a:cubicBezTo>
                    <a:pt x="12958" y="6517"/>
                    <a:pt x="5013" y="9324"/>
                    <a:pt x="3935" y="10803"/>
                  </a:cubicBezTo>
                  <a:cubicBezTo>
                    <a:pt x="2883" y="12256"/>
                    <a:pt x="2757" y="12607"/>
                    <a:pt x="2432" y="13835"/>
                  </a:cubicBezTo>
                  <a:cubicBezTo>
                    <a:pt x="2131" y="15038"/>
                    <a:pt x="1730" y="16291"/>
                    <a:pt x="1805" y="17068"/>
                  </a:cubicBezTo>
                  <a:cubicBezTo>
                    <a:pt x="1855" y="17820"/>
                    <a:pt x="2005" y="18246"/>
                    <a:pt x="1780" y="18748"/>
                  </a:cubicBezTo>
                  <a:cubicBezTo>
                    <a:pt x="1554" y="19274"/>
                    <a:pt x="752" y="20377"/>
                    <a:pt x="752" y="20377"/>
                  </a:cubicBezTo>
                  <a:lnTo>
                    <a:pt x="0" y="21981"/>
                  </a:lnTo>
                  <a:lnTo>
                    <a:pt x="76" y="23008"/>
                  </a:lnTo>
                  <a:cubicBezTo>
                    <a:pt x="76" y="23008"/>
                    <a:pt x="401" y="22206"/>
                    <a:pt x="627" y="21830"/>
                  </a:cubicBezTo>
                  <a:cubicBezTo>
                    <a:pt x="853" y="21429"/>
                    <a:pt x="903" y="20903"/>
                    <a:pt x="1229" y="20602"/>
                  </a:cubicBezTo>
                  <a:cubicBezTo>
                    <a:pt x="1554" y="20326"/>
                    <a:pt x="2081" y="19575"/>
                    <a:pt x="2356" y="19524"/>
                  </a:cubicBezTo>
                  <a:cubicBezTo>
                    <a:pt x="2607" y="19449"/>
                    <a:pt x="2858" y="20301"/>
                    <a:pt x="2858" y="20301"/>
                  </a:cubicBezTo>
                  <a:lnTo>
                    <a:pt x="2482" y="21655"/>
                  </a:lnTo>
                  <a:cubicBezTo>
                    <a:pt x="2482" y="21655"/>
                    <a:pt x="3234" y="20953"/>
                    <a:pt x="3309" y="20727"/>
                  </a:cubicBezTo>
                  <a:cubicBezTo>
                    <a:pt x="3359" y="20502"/>
                    <a:pt x="3058" y="19976"/>
                    <a:pt x="3309" y="19800"/>
                  </a:cubicBezTo>
                  <a:cubicBezTo>
                    <a:pt x="3534" y="19650"/>
                    <a:pt x="4036" y="20301"/>
                    <a:pt x="4136" y="20903"/>
                  </a:cubicBezTo>
                  <a:cubicBezTo>
                    <a:pt x="4236" y="21504"/>
                    <a:pt x="4386" y="24863"/>
                    <a:pt x="4487" y="25941"/>
                  </a:cubicBezTo>
                  <a:cubicBezTo>
                    <a:pt x="4587" y="27043"/>
                    <a:pt x="4637" y="27494"/>
                    <a:pt x="4938" y="27971"/>
                  </a:cubicBezTo>
                  <a:cubicBezTo>
                    <a:pt x="5214" y="28447"/>
                    <a:pt x="6241" y="29725"/>
                    <a:pt x="7118" y="30151"/>
                  </a:cubicBezTo>
                  <a:cubicBezTo>
                    <a:pt x="7970" y="30552"/>
                    <a:pt x="8672" y="31103"/>
                    <a:pt x="9599" y="31129"/>
                  </a:cubicBezTo>
                  <a:cubicBezTo>
                    <a:pt x="10527" y="31154"/>
                    <a:pt x="14186" y="30828"/>
                    <a:pt x="15088" y="3072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38;p55">
              <a:extLst>
                <a:ext uri="{FF2B5EF4-FFF2-40B4-BE49-F238E27FC236}">
                  <a16:creationId xmlns:a16="http://schemas.microsoft.com/office/drawing/2014/main" id="{2C270162-BDF4-B0F5-0538-F51D807C4AA9}"/>
                </a:ext>
              </a:extLst>
            </p:cNvPr>
            <p:cNvSpPr/>
            <p:nvPr/>
          </p:nvSpPr>
          <p:spPr>
            <a:xfrm>
              <a:off x="5391750" y="2727475"/>
              <a:ext cx="1033850" cy="800775"/>
            </a:xfrm>
            <a:custGeom>
              <a:avLst/>
              <a:gdLst/>
              <a:ahLst/>
              <a:cxnLst/>
              <a:rect l="l" t="t" r="r" b="b"/>
              <a:pathLst>
                <a:path w="41354" h="32031" extrusionOk="0">
                  <a:moveTo>
                    <a:pt x="2306" y="21680"/>
                  </a:moveTo>
                  <a:cubicBezTo>
                    <a:pt x="1755" y="20627"/>
                    <a:pt x="0" y="18773"/>
                    <a:pt x="0" y="17645"/>
                  </a:cubicBezTo>
                  <a:cubicBezTo>
                    <a:pt x="0" y="16542"/>
                    <a:pt x="25" y="12457"/>
                    <a:pt x="3359" y="10351"/>
                  </a:cubicBezTo>
                  <a:cubicBezTo>
                    <a:pt x="6692" y="8246"/>
                    <a:pt x="12131" y="7294"/>
                    <a:pt x="12582" y="6316"/>
                  </a:cubicBezTo>
                  <a:cubicBezTo>
                    <a:pt x="13008" y="5364"/>
                    <a:pt x="15013" y="2306"/>
                    <a:pt x="19675" y="1153"/>
                  </a:cubicBezTo>
                  <a:cubicBezTo>
                    <a:pt x="24336" y="0"/>
                    <a:pt x="31880" y="1329"/>
                    <a:pt x="32732" y="2883"/>
                  </a:cubicBezTo>
                  <a:cubicBezTo>
                    <a:pt x="33559" y="4412"/>
                    <a:pt x="33685" y="6843"/>
                    <a:pt x="35589" y="9073"/>
                  </a:cubicBezTo>
                  <a:cubicBezTo>
                    <a:pt x="37519" y="11329"/>
                    <a:pt x="39574" y="11379"/>
                    <a:pt x="40000" y="13484"/>
                  </a:cubicBezTo>
                  <a:cubicBezTo>
                    <a:pt x="40452" y="15615"/>
                    <a:pt x="41354" y="17194"/>
                    <a:pt x="40076" y="18296"/>
                  </a:cubicBezTo>
                  <a:cubicBezTo>
                    <a:pt x="38797" y="19374"/>
                    <a:pt x="35665" y="19048"/>
                    <a:pt x="34436" y="20477"/>
                  </a:cubicBezTo>
                  <a:cubicBezTo>
                    <a:pt x="33233" y="21880"/>
                    <a:pt x="30552" y="24562"/>
                    <a:pt x="28948" y="26918"/>
                  </a:cubicBezTo>
                  <a:cubicBezTo>
                    <a:pt x="27344" y="29299"/>
                    <a:pt x="27670" y="30126"/>
                    <a:pt x="24086" y="30903"/>
                  </a:cubicBezTo>
                  <a:cubicBezTo>
                    <a:pt x="20502" y="31655"/>
                    <a:pt x="16592" y="30903"/>
                    <a:pt x="14236" y="31028"/>
                  </a:cubicBezTo>
                  <a:cubicBezTo>
                    <a:pt x="11855" y="31154"/>
                    <a:pt x="8146" y="32031"/>
                    <a:pt x="5915" y="30502"/>
                  </a:cubicBezTo>
                  <a:cubicBezTo>
                    <a:pt x="3685" y="28973"/>
                    <a:pt x="3033" y="28773"/>
                    <a:pt x="2532" y="26291"/>
                  </a:cubicBezTo>
                  <a:cubicBezTo>
                    <a:pt x="2005" y="23785"/>
                    <a:pt x="2281" y="23459"/>
                    <a:pt x="2306" y="2168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39;p55">
              <a:extLst>
                <a:ext uri="{FF2B5EF4-FFF2-40B4-BE49-F238E27FC236}">
                  <a16:creationId xmlns:a16="http://schemas.microsoft.com/office/drawing/2014/main" id="{DB3F618B-C60D-BAFE-255D-34B591343C96}"/>
                </a:ext>
              </a:extLst>
            </p:cNvPr>
            <p:cNvSpPr/>
            <p:nvPr/>
          </p:nvSpPr>
          <p:spPr>
            <a:xfrm>
              <a:off x="5769575" y="3188000"/>
              <a:ext cx="63300" cy="102775"/>
            </a:xfrm>
            <a:custGeom>
              <a:avLst/>
              <a:gdLst/>
              <a:ahLst/>
              <a:cxnLst/>
              <a:rect l="l" t="t" r="r" b="b"/>
              <a:pathLst>
                <a:path w="2532" h="4111" extrusionOk="0">
                  <a:moveTo>
                    <a:pt x="2256" y="1"/>
                  </a:moveTo>
                  <a:cubicBezTo>
                    <a:pt x="2256" y="1"/>
                    <a:pt x="1880" y="803"/>
                    <a:pt x="2030" y="2156"/>
                  </a:cubicBezTo>
                  <a:cubicBezTo>
                    <a:pt x="2181" y="3509"/>
                    <a:pt x="2531" y="3935"/>
                    <a:pt x="2431" y="4011"/>
                  </a:cubicBezTo>
                  <a:cubicBezTo>
                    <a:pt x="2331" y="4111"/>
                    <a:pt x="1579" y="4036"/>
                    <a:pt x="802" y="3133"/>
                  </a:cubicBezTo>
                  <a:cubicBezTo>
                    <a:pt x="50" y="2231"/>
                    <a:pt x="0" y="978"/>
                    <a:pt x="0" y="97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40;p55">
              <a:extLst>
                <a:ext uri="{FF2B5EF4-FFF2-40B4-BE49-F238E27FC236}">
                  <a16:creationId xmlns:a16="http://schemas.microsoft.com/office/drawing/2014/main" id="{29C1F5FC-35FF-865A-5E0B-D5D2D0D4E136}"/>
                </a:ext>
              </a:extLst>
            </p:cNvPr>
            <p:cNvSpPr/>
            <p:nvPr/>
          </p:nvSpPr>
          <p:spPr>
            <a:xfrm>
              <a:off x="5681225" y="3211175"/>
              <a:ext cx="70825" cy="100925"/>
            </a:xfrm>
            <a:custGeom>
              <a:avLst/>
              <a:gdLst/>
              <a:ahLst/>
              <a:cxnLst/>
              <a:rect l="l" t="t" r="r" b="b"/>
              <a:pathLst>
                <a:path w="2833" h="4037" extrusionOk="0">
                  <a:moveTo>
                    <a:pt x="2832" y="277"/>
                  </a:moveTo>
                  <a:cubicBezTo>
                    <a:pt x="2832" y="277"/>
                    <a:pt x="1955" y="1304"/>
                    <a:pt x="1780" y="2332"/>
                  </a:cubicBezTo>
                  <a:cubicBezTo>
                    <a:pt x="1629" y="3384"/>
                    <a:pt x="1805" y="4036"/>
                    <a:pt x="1805" y="4036"/>
                  </a:cubicBezTo>
                  <a:cubicBezTo>
                    <a:pt x="1805" y="4036"/>
                    <a:pt x="777" y="3485"/>
                    <a:pt x="401" y="2232"/>
                  </a:cubicBezTo>
                  <a:cubicBezTo>
                    <a:pt x="0" y="1003"/>
                    <a:pt x="126" y="1"/>
                    <a:pt x="126"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41;p55">
              <a:extLst>
                <a:ext uri="{FF2B5EF4-FFF2-40B4-BE49-F238E27FC236}">
                  <a16:creationId xmlns:a16="http://schemas.microsoft.com/office/drawing/2014/main" id="{04CD4498-8BBA-E221-5EF9-74B21774D558}"/>
                </a:ext>
              </a:extLst>
            </p:cNvPr>
            <p:cNvSpPr/>
            <p:nvPr/>
          </p:nvSpPr>
          <p:spPr>
            <a:xfrm>
              <a:off x="5619825" y="3201150"/>
              <a:ext cx="57025" cy="95275"/>
            </a:xfrm>
            <a:custGeom>
              <a:avLst/>
              <a:gdLst/>
              <a:ahLst/>
              <a:cxnLst/>
              <a:rect l="l" t="t" r="r" b="b"/>
              <a:pathLst>
                <a:path w="2281" h="3811" extrusionOk="0">
                  <a:moveTo>
                    <a:pt x="201" y="76"/>
                  </a:moveTo>
                  <a:cubicBezTo>
                    <a:pt x="201" y="76"/>
                    <a:pt x="0" y="1129"/>
                    <a:pt x="351" y="2131"/>
                  </a:cubicBezTo>
                  <a:cubicBezTo>
                    <a:pt x="702" y="3109"/>
                    <a:pt x="1629" y="3810"/>
                    <a:pt x="1629" y="3810"/>
                  </a:cubicBezTo>
                  <a:cubicBezTo>
                    <a:pt x="1629" y="3810"/>
                    <a:pt x="1529" y="1480"/>
                    <a:pt x="1905" y="753"/>
                  </a:cubicBezTo>
                  <a:cubicBezTo>
                    <a:pt x="2281" y="1"/>
                    <a:pt x="201" y="76"/>
                    <a:pt x="201" y="7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42;p55">
              <a:extLst>
                <a:ext uri="{FF2B5EF4-FFF2-40B4-BE49-F238E27FC236}">
                  <a16:creationId xmlns:a16="http://schemas.microsoft.com/office/drawing/2014/main" id="{90D60D94-B4FA-5B90-134B-84C9B2E6DCEC}"/>
                </a:ext>
              </a:extLst>
            </p:cNvPr>
            <p:cNvSpPr/>
            <p:nvPr/>
          </p:nvSpPr>
          <p:spPr>
            <a:xfrm>
              <a:off x="5559050" y="3177975"/>
              <a:ext cx="57650" cy="105925"/>
            </a:xfrm>
            <a:custGeom>
              <a:avLst/>
              <a:gdLst/>
              <a:ahLst/>
              <a:cxnLst/>
              <a:rect l="l" t="t" r="r" b="b"/>
              <a:pathLst>
                <a:path w="2306" h="4237" extrusionOk="0">
                  <a:moveTo>
                    <a:pt x="150" y="652"/>
                  </a:moveTo>
                  <a:cubicBezTo>
                    <a:pt x="150" y="652"/>
                    <a:pt x="0" y="1680"/>
                    <a:pt x="376" y="2707"/>
                  </a:cubicBezTo>
                  <a:cubicBezTo>
                    <a:pt x="752" y="3710"/>
                    <a:pt x="1780" y="4236"/>
                    <a:pt x="1780" y="4236"/>
                  </a:cubicBezTo>
                  <a:cubicBezTo>
                    <a:pt x="1780" y="4236"/>
                    <a:pt x="1479" y="2156"/>
                    <a:pt x="1880" y="1078"/>
                  </a:cubicBezTo>
                  <a:cubicBezTo>
                    <a:pt x="2306" y="1"/>
                    <a:pt x="150" y="652"/>
                    <a:pt x="150" y="65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43;p55">
              <a:extLst>
                <a:ext uri="{FF2B5EF4-FFF2-40B4-BE49-F238E27FC236}">
                  <a16:creationId xmlns:a16="http://schemas.microsoft.com/office/drawing/2014/main" id="{225027CC-1CEF-3E13-4C5D-F31BEF9DFBFD}"/>
                </a:ext>
              </a:extLst>
            </p:cNvPr>
            <p:cNvSpPr/>
            <p:nvPr/>
          </p:nvSpPr>
          <p:spPr>
            <a:xfrm>
              <a:off x="5508275" y="3167325"/>
              <a:ext cx="50150" cy="121575"/>
            </a:xfrm>
            <a:custGeom>
              <a:avLst/>
              <a:gdLst/>
              <a:ahLst/>
              <a:cxnLst/>
              <a:rect l="l" t="t" r="r" b="b"/>
              <a:pathLst>
                <a:path w="2006" h="4863" extrusionOk="0">
                  <a:moveTo>
                    <a:pt x="201" y="803"/>
                  </a:moveTo>
                  <a:cubicBezTo>
                    <a:pt x="201" y="803"/>
                    <a:pt x="1" y="1930"/>
                    <a:pt x="277" y="3033"/>
                  </a:cubicBezTo>
                  <a:cubicBezTo>
                    <a:pt x="552" y="4136"/>
                    <a:pt x="1329" y="4863"/>
                    <a:pt x="1329" y="4863"/>
                  </a:cubicBezTo>
                  <a:cubicBezTo>
                    <a:pt x="1329" y="4863"/>
                    <a:pt x="1154" y="1780"/>
                    <a:pt x="1580" y="903"/>
                  </a:cubicBezTo>
                  <a:cubicBezTo>
                    <a:pt x="2006" y="1"/>
                    <a:pt x="201" y="803"/>
                    <a:pt x="201" y="803"/>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44;p55">
              <a:extLst>
                <a:ext uri="{FF2B5EF4-FFF2-40B4-BE49-F238E27FC236}">
                  <a16:creationId xmlns:a16="http://schemas.microsoft.com/office/drawing/2014/main" id="{6ED7D3F7-FAD2-8134-F520-848C59D133C3}"/>
                </a:ext>
              </a:extLst>
            </p:cNvPr>
            <p:cNvSpPr/>
            <p:nvPr/>
          </p:nvSpPr>
          <p:spPr>
            <a:xfrm>
              <a:off x="5451900" y="3192400"/>
              <a:ext cx="41375" cy="102150"/>
            </a:xfrm>
            <a:custGeom>
              <a:avLst/>
              <a:gdLst/>
              <a:ahLst/>
              <a:cxnLst/>
              <a:rect l="l" t="t" r="r" b="b"/>
              <a:pathLst>
                <a:path w="1655" h="4086" extrusionOk="0">
                  <a:moveTo>
                    <a:pt x="276" y="0"/>
                  </a:moveTo>
                  <a:cubicBezTo>
                    <a:pt x="276" y="0"/>
                    <a:pt x="0" y="802"/>
                    <a:pt x="176" y="2155"/>
                  </a:cubicBezTo>
                  <a:cubicBezTo>
                    <a:pt x="376" y="3509"/>
                    <a:pt x="1629" y="4085"/>
                    <a:pt x="1629" y="4085"/>
                  </a:cubicBezTo>
                  <a:cubicBezTo>
                    <a:pt x="1629" y="4085"/>
                    <a:pt x="1228" y="3358"/>
                    <a:pt x="1253" y="2556"/>
                  </a:cubicBezTo>
                  <a:cubicBezTo>
                    <a:pt x="1279" y="1729"/>
                    <a:pt x="1654" y="451"/>
                    <a:pt x="1654" y="45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45;p55">
              <a:extLst>
                <a:ext uri="{FF2B5EF4-FFF2-40B4-BE49-F238E27FC236}">
                  <a16:creationId xmlns:a16="http://schemas.microsoft.com/office/drawing/2014/main" id="{D0E50007-729A-CD92-5646-EBD92B252DE5}"/>
                </a:ext>
              </a:extLst>
            </p:cNvPr>
            <p:cNvSpPr/>
            <p:nvPr/>
          </p:nvSpPr>
          <p:spPr>
            <a:xfrm>
              <a:off x="5750150" y="3303925"/>
              <a:ext cx="66425" cy="90250"/>
            </a:xfrm>
            <a:custGeom>
              <a:avLst/>
              <a:gdLst/>
              <a:ahLst/>
              <a:cxnLst/>
              <a:rect l="l" t="t" r="r" b="b"/>
              <a:pathLst>
                <a:path w="2657" h="3610" extrusionOk="0">
                  <a:moveTo>
                    <a:pt x="2657" y="2582"/>
                  </a:moveTo>
                  <a:cubicBezTo>
                    <a:pt x="2657" y="2582"/>
                    <a:pt x="1805" y="2231"/>
                    <a:pt x="1529" y="1529"/>
                  </a:cubicBezTo>
                  <a:cubicBezTo>
                    <a:pt x="1278" y="852"/>
                    <a:pt x="1604" y="226"/>
                    <a:pt x="1303" y="100"/>
                  </a:cubicBezTo>
                  <a:cubicBezTo>
                    <a:pt x="1003" y="0"/>
                    <a:pt x="501" y="426"/>
                    <a:pt x="251" y="1755"/>
                  </a:cubicBezTo>
                  <a:cubicBezTo>
                    <a:pt x="0" y="3058"/>
                    <a:pt x="401" y="3609"/>
                    <a:pt x="401" y="3609"/>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46;p55">
              <a:extLst>
                <a:ext uri="{FF2B5EF4-FFF2-40B4-BE49-F238E27FC236}">
                  <a16:creationId xmlns:a16="http://schemas.microsoft.com/office/drawing/2014/main" id="{775C620E-60F9-95DC-16C1-5F24F2FC344A}"/>
                </a:ext>
              </a:extLst>
            </p:cNvPr>
            <p:cNvSpPr/>
            <p:nvPr/>
          </p:nvSpPr>
          <p:spPr>
            <a:xfrm>
              <a:off x="5653025" y="3314575"/>
              <a:ext cx="65175" cy="94625"/>
            </a:xfrm>
            <a:custGeom>
              <a:avLst/>
              <a:gdLst/>
              <a:ahLst/>
              <a:cxnLst/>
              <a:rect l="l" t="t" r="r" b="b"/>
              <a:pathLst>
                <a:path w="2607" h="3785" extrusionOk="0">
                  <a:moveTo>
                    <a:pt x="2607" y="2757"/>
                  </a:moveTo>
                  <a:cubicBezTo>
                    <a:pt x="2607" y="2757"/>
                    <a:pt x="1805" y="2231"/>
                    <a:pt x="1429" y="1629"/>
                  </a:cubicBezTo>
                  <a:cubicBezTo>
                    <a:pt x="1053" y="1028"/>
                    <a:pt x="1229" y="176"/>
                    <a:pt x="1053" y="101"/>
                  </a:cubicBezTo>
                  <a:cubicBezTo>
                    <a:pt x="878" y="0"/>
                    <a:pt x="0" y="1880"/>
                    <a:pt x="176" y="2832"/>
                  </a:cubicBezTo>
                  <a:cubicBezTo>
                    <a:pt x="351" y="3785"/>
                    <a:pt x="2607" y="2757"/>
                    <a:pt x="2607" y="275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47;p55">
              <a:extLst>
                <a:ext uri="{FF2B5EF4-FFF2-40B4-BE49-F238E27FC236}">
                  <a16:creationId xmlns:a16="http://schemas.microsoft.com/office/drawing/2014/main" id="{74E41E38-6CDA-B23E-9574-AD781D9084F3}"/>
                </a:ext>
              </a:extLst>
            </p:cNvPr>
            <p:cNvSpPr/>
            <p:nvPr/>
          </p:nvSpPr>
          <p:spPr>
            <a:xfrm>
              <a:off x="5582225" y="3307050"/>
              <a:ext cx="54525" cy="80225"/>
            </a:xfrm>
            <a:custGeom>
              <a:avLst/>
              <a:gdLst/>
              <a:ahLst/>
              <a:cxnLst/>
              <a:rect l="l" t="t" r="r" b="b"/>
              <a:pathLst>
                <a:path w="2181" h="3209" extrusionOk="0">
                  <a:moveTo>
                    <a:pt x="2181" y="3209"/>
                  </a:moveTo>
                  <a:cubicBezTo>
                    <a:pt x="2181" y="3209"/>
                    <a:pt x="1554" y="2482"/>
                    <a:pt x="1379" y="1680"/>
                  </a:cubicBezTo>
                  <a:cubicBezTo>
                    <a:pt x="1203" y="903"/>
                    <a:pt x="1304" y="1"/>
                    <a:pt x="1304" y="1"/>
                  </a:cubicBezTo>
                  <a:cubicBezTo>
                    <a:pt x="1304" y="1"/>
                    <a:pt x="552" y="652"/>
                    <a:pt x="276" y="1705"/>
                  </a:cubicBezTo>
                  <a:cubicBezTo>
                    <a:pt x="0" y="2757"/>
                    <a:pt x="76" y="3033"/>
                    <a:pt x="76" y="3033"/>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48;p55">
              <a:extLst>
                <a:ext uri="{FF2B5EF4-FFF2-40B4-BE49-F238E27FC236}">
                  <a16:creationId xmlns:a16="http://schemas.microsoft.com/office/drawing/2014/main" id="{D502E476-4E36-14BA-D6ED-DCDA3845189B}"/>
                </a:ext>
              </a:extLst>
            </p:cNvPr>
            <p:cNvSpPr/>
            <p:nvPr/>
          </p:nvSpPr>
          <p:spPr>
            <a:xfrm>
              <a:off x="5523950" y="3312700"/>
              <a:ext cx="38250" cy="77700"/>
            </a:xfrm>
            <a:custGeom>
              <a:avLst/>
              <a:gdLst/>
              <a:ahLst/>
              <a:cxnLst/>
              <a:rect l="l" t="t" r="r" b="b"/>
              <a:pathLst>
                <a:path w="1530" h="3108" extrusionOk="0">
                  <a:moveTo>
                    <a:pt x="1529" y="2506"/>
                  </a:moveTo>
                  <a:cubicBezTo>
                    <a:pt x="1529" y="2506"/>
                    <a:pt x="1153" y="1955"/>
                    <a:pt x="1028" y="1404"/>
                  </a:cubicBezTo>
                  <a:cubicBezTo>
                    <a:pt x="878" y="877"/>
                    <a:pt x="928" y="0"/>
                    <a:pt x="928" y="0"/>
                  </a:cubicBezTo>
                  <a:cubicBezTo>
                    <a:pt x="928" y="0"/>
                    <a:pt x="26" y="1303"/>
                    <a:pt x="26" y="2206"/>
                  </a:cubicBezTo>
                  <a:cubicBezTo>
                    <a:pt x="1" y="3108"/>
                    <a:pt x="1529" y="2506"/>
                    <a:pt x="1529" y="250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49;p55">
              <a:extLst>
                <a:ext uri="{FF2B5EF4-FFF2-40B4-BE49-F238E27FC236}">
                  <a16:creationId xmlns:a16="http://schemas.microsoft.com/office/drawing/2014/main" id="{0F13F683-642B-BECE-8862-221B3F7F2E55}"/>
                </a:ext>
              </a:extLst>
            </p:cNvPr>
            <p:cNvSpPr/>
            <p:nvPr/>
          </p:nvSpPr>
          <p:spPr>
            <a:xfrm>
              <a:off x="6180600" y="3015700"/>
              <a:ext cx="104650" cy="125325"/>
            </a:xfrm>
            <a:custGeom>
              <a:avLst/>
              <a:gdLst/>
              <a:ahLst/>
              <a:cxnLst/>
              <a:rect l="l" t="t" r="r" b="b"/>
              <a:pathLst>
                <a:path w="4186" h="5013" extrusionOk="0">
                  <a:moveTo>
                    <a:pt x="3258" y="4411"/>
                  </a:moveTo>
                  <a:cubicBezTo>
                    <a:pt x="3258" y="4411"/>
                    <a:pt x="3233" y="3985"/>
                    <a:pt x="3484" y="3660"/>
                  </a:cubicBezTo>
                  <a:cubicBezTo>
                    <a:pt x="3760" y="3334"/>
                    <a:pt x="3935" y="3183"/>
                    <a:pt x="4060" y="3058"/>
                  </a:cubicBezTo>
                  <a:cubicBezTo>
                    <a:pt x="4186" y="2933"/>
                    <a:pt x="4161" y="2707"/>
                    <a:pt x="4111" y="2582"/>
                  </a:cubicBezTo>
                  <a:cubicBezTo>
                    <a:pt x="4035" y="2457"/>
                    <a:pt x="3860" y="2256"/>
                    <a:pt x="3785" y="2281"/>
                  </a:cubicBezTo>
                  <a:cubicBezTo>
                    <a:pt x="3684" y="2281"/>
                    <a:pt x="2958" y="2381"/>
                    <a:pt x="2782" y="2206"/>
                  </a:cubicBezTo>
                  <a:cubicBezTo>
                    <a:pt x="2582" y="2030"/>
                    <a:pt x="2732" y="1930"/>
                    <a:pt x="3108" y="1454"/>
                  </a:cubicBezTo>
                  <a:cubicBezTo>
                    <a:pt x="3484" y="1003"/>
                    <a:pt x="3710" y="777"/>
                    <a:pt x="3735" y="677"/>
                  </a:cubicBezTo>
                  <a:cubicBezTo>
                    <a:pt x="3785" y="602"/>
                    <a:pt x="3659" y="251"/>
                    <a:pt x="3434" y="126"/>
                  </a:cubicBezTo>
                  <a:cubicBezTo>
                    <a:pt x="3208" y="0"/>
                    <a:pt x="2983" y="0"/>
                    <a:pt x="2908" y="50"/>
                  </a:cubicBezTo>
                  <a:cubicBezTo>
                    <a:pt x="2832" y="126"/>
                    <a:pt x="2206" y="652"/>
                    <a:pt x="1905" y="1028"/>
                  </a:cubicBezTo>
                  <a:cubicBezTo>
                    <a:pt x="1579" y="1404"/>
                    <a:pt x="1554" y="1579"/>
                    <a:pt x="1454" y="1554"/>
                  </a:cubicBezTo>
                  <a:cubicBezTo>
                    <a:pt x="1354" y="1529"/>
                    <a:pt x="1178" y="1404"/>
                    <a:pt x="1203" y="1805"/>
                  </a:cubicBezTo>
                  <a:cubicBezTo>
                    <a:pt x="1228" y="2206"/>
                    <a:pt x="527" y="2256"/>
                    <a:pt x="351" y="2707"/>
                  </a:cubicBezTo>
                  <a:cubicBezTo>
                    <a:pt x="201" y="3158"/>
                    <a:pt x="251" y="3409"/>
                    <a:pt x="126" y="3660"/>
                  </a:cubicBezTo>
                  <a:cubicBezTo>
                    <a:pt x="25" y="3885"/>
                    <a:pt x="0" y="3985"/>
                    <a:pt x="176" y="4086"/>
                  </a:cubicBezTo>
                  <a:cubicBezTo>
                    <a:pt x="351" y="4161"/>
                    <a:pt x="1178" y="4111"/>
                    <a:pt x="1730" y="4411"/>
                  </a:cubicBezTo>
                  <a:cubicBezTo>
                    <a:pt x="2306" y="4712"/>
                    <a:pt x="2682" y="5013"/>
                    <a:pt x="2958" y="4988"/>
                  </a:cubicBezTo>
                  <a:cubicBezTo>
                    <a:pt x="3258" y="4963"/>
                    <a:pt x="3334" y="4637"/>
                    <a:pt x="3258" y="441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50;p55">
              <a:extLst>
                <a:ext uri="{FF2B5EF4-FFF2-40B4-BE49-F238E27FC236}">
                  <a16:creationId xmlns:a16="http://schemas.microsoft.com/office/drawing/2014/main" id="{8B99A25E-7A8E-C57B-A014-FD06613FF91F}"/>
                </a:ext>
              </a:extLst>
            </p:cNvPr>
            <p:cNvSpPr/>
            <p:nvPr/>
          </p:nvSpPr>
          <p:spPr>
            <a:xfrm>
              <a:off x="6213800" y="3016325"/>
              <a:ext cx="71450" cy="124700"/>
            </a:xfrm>
            <a:custGeom>
              <a:avLst/>
              <a:gdLst/>
              <a:ahLst/>
              <a:cxnLst/>
              <a:rect l="l" t="t" r="r" b="b"/>
              <a:pathLst>
                <a:path w="2858" h="4988" extrusionOk="0">
                  <a:moveTo>
                    <a:pt x="1930" y="4386"/>
                  </a:moveTo>
                  <a:cubicBezTo>
                    <a:pt x="1930" y="4386"/>
                    <a:pt x="1905" y="3960"/>
                    <a:pt x="2156" y="3635"/>
                  </a:cubicBezTo>
                  <a:cubicBezTo>
                    <a:pt x="2432" y="3309"/>
                    <a:pt x="2607" y="3158"/>
                    <a:pt x="2732" y="3033"/>
                  </a:cubicBezTo>
                  <a:cubicBezTo>
                    <a:pt x="2858" y="2908"/>
                    <a:pt x="2833" y="2682"/>
                    <a:pt x="2783" y="2557"/>
                  </a:cubicBezTo>
                  <a:cubicBezTo>
                    <a:pt x="2707" y="2432"/>
                    <a:pt x="2532" y="2231"/>
                    <a:pt x="2457" y="2256"/>
                  </a:cubicBezTo>
                  <a:cubicBezTo>
                    <a:pt x="2356" y="2256"/>
                    <a:pt x="1630" y="2356"/>
                    <a:pt x="1454" y="2181"/>
                  </a:cubicBezTo>
                  <a:cubicBezTo>
                    <a:pt x="1254" y="2005"/>
                    <a:pt x="1404" y="1905"/>
                    <a:pt x="1780" y="1429"/>
                  </a:cubicBezTo>
                  <a:cubicBezTo>
                    <a:pt x="2156" y="978"/>
                    <a:pt x="2382" y="752"/>
                    <a:pt x="2407" y="652"/>
                  </a:cubicBezTo>
                  <a:cubicBezTo>
                    <a:pt x="2457" y="577"/>
                    <a:pt x="2356" y="301"/>
                    <a:pt x="2181" y="151"/>
                  </a:cubicBezTo>
                  <a:lnTo>
                    <a:pt x="1855" y="0"/>
                  </a:lnTo>
                  <a:cubicBezTo>
                    <a:pt x="1855" y="0"/>
                    <a:pt x="2532" y="376"/>
                    <a:pt x="2231" y="752"/>
                  </a:cubicBezTo>
                  <a:cubicBezTo>
                    <a:pt x="1930" y="1153"/>
                    <a:pt x="1354" y="1404"/>
                    <a:pt x="1279" y="1630"/>
                  </a:cubicBezTo>
                  <a:cubicBezTo>
                    <a:pt x="1204" y="1855"/>
                    <a:pt x="1204" y="1905"/>
                    <a:pt x="1078" y="1880"/>
                  </a:cubicBezTo>
                  <a:cubicBezTo>
                    <a:pt x="953" y="1855"/>
                    <a:pt x="752" y="1705"/>
                    <a:pt x="702" y="1780"/>
                  </a:cubicBezTo>
                  <a:cubicBezTo>
                    <a:pt x="677" y="1880"/>
                    <a:pt x="677" y="2005"/>
                    <a:pt x="1053" y="2206"/>
                  </a:cubicBezTo>
                  <a:cubicBezTo>
                    <a:pt x="1404" y="2406"/>
                    <a:pt x="2382" y="2457"/>
                    <a:pt x="2407" y="2707"/>
                  </a:cubicBezTo>
                  <a:cubicBezTo>
                    <a:pt x="2457" y="2958"/>
                    <a:pt x="2006" y="3259"/>
                    <a:pt x="1830" y="3459"/>
                  </a:cubicBezTo>
                  <a:cubicBezTo>
                    <a:pt x="1680" y="3660"/>
                    <a:pt x="1229" y="3660"/>
                    <a:pt x="853" y="3459"/>
                  </a:cubicBezTo>
                  <a:cubicBezTo>
                    <a:pt x="452" y="3259"/>
                    <a:pt x="1" y="3083"/>
                    <a:pt x="76" y="3259"/>
                  </a:cubicBezTo>
                  <a:cubicBezTo>
                    <a:pt x="151" y="3459"/>
                    <a:pt x="1379" y="3835"/>
                    <a:pt x="1504" y="4286"/>
                  </a:cubicBezTo>
                  <a:cubicBezTo>
                    <a:pt x="1630" y="4737"/>
                    <a:pt x="1454" y="4838"/>
                    <a:pt x="778" y="4612"/>
                  </a:cubicBezTo>
                  <a:cubicBezTo>
                    <a:pt x="1153" y="4812"/>
                    <a:pt x="1379" y="4988"/>
                    <a:pt x="1630" y="4963"/>
                  </a:cubicBezTo>
                  <a:cubicBezTo>
                    <a:pt x="1880" y="4938"/>
                    <a:pt x="2006" y="4612"/>
                    <a:pt x="1930" y="438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51;p55">
              <a:extLst>
                <a:ext uri="{FF2B5EF4-FFF2-40B4-BE49-F238E27FC236}">
                  <a16:creationId xmlns:a16="http://schemas.microsoft.com/office/drawing/2014/main" id="{032226A9-07DF-2C2A-9545-5ECA711FBF86}"/>
                </a:ext>
              </a:extLst>
            </p:cNvPr>
            <p:cNvSpPr/>
            <p:nvPr/>
          </p:nvSpPr>
          <p:spPr>
            <a:xfrm>
              <a:off x="6226325" y="3020075"/>
              <a:ext cx="43275" cy="33250"/>
            </a:xfrm>
            <a:custGeom>
              <a:avLst/>
              <a:gdLst/>
              <a:ahLst/>
              <a:cxnLst/>
              <a:rect l="l" t="t" r="r" b="b"/>
              <a:pathLst>
                <a:path w="1731" h="1330" extrusionOk="0">
                  <a:moveTo>
                    <a:pt x="1505" y="76"/>
                  </a:moveTo>
                  <a:cubicBezTo>
                    <a:pt x="1630" y="226"/>
                    <a:pt x="1730" y="377"/>
                    <a:pt x="1505" y="552"/>
                  </a:cubicBezTo>
                  <a:cubicBezTo>
                    <a:pt x="1304" y="728"/>
                    <a:pt x="1003" y="778"/>
                    <a:pt x="878" y="928"/>
                  </a:cubicBezTo>
                  <a:cubicBezTo>
                    <a:pt x="753" y="1078"/>
                    <a:pt x="678" y="1304"/>
                    <a:pt x="502" y="1329"/>
                  </a:cubicBezTo>
                  <a:cubicBezTo>
                    <a:pt x="327" y="1329"/>
                    <a:pt x="151" y="1279"/>
                    <a:pt x="76" y="1179"/>
                  </a:cubicBezTo>
                  <a:cubicBezTo>
                    <a:pt x="1" y="1078"/>
                    <a:pt x="151" y="878"/>
                    <a:pt x="402" y="677"/>
                  </a:cubicBezTo>
                  <a:cubicBezTo>
                    <a:pt x="652" y="477"/>
                    <a:pt x="878" y="151"/>
                    <a:pt x="1129" y="76"/>
                  </a:cubicBezTo>
                  <a:cubicBezTo>
                    <a:pt x="1354" y="1"/>
                    <a:pt x="1505" y="76"/>
                    <a:pt x="1505" y="7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52;p55">
              <a:extLst>
                <a:ext uri="{FF2B5EF4-FFF2-40B4-BE49-F238E27FC236}">
                  <a16:creationId xmlns:a16="http://schemas.microsoft.com/office/drawing/2014/main" id="{0D87B992-60E7-3EBC-CE31-9EEC1632A844}"/>
                </a:ext>
              </a:extLst>
            </p:cNvPr>
            <p:cNvSpPr/>
            <p:nvPr/>
          </p:nvSpPr>
          <p:spPr>
            <a:xfrm>
              <a:off x="5405525" y="2757550"/>
              <a:ext cx="844650" cy="479350"/>
            </a:xfrm>
            <a:custGeom>
              <a:avLst/>
              <a:gdLst/>
              <a:ahLst/>
              <a:cxnLst/>
              <a:rect l="l" t="t" r="r" b="b"/>
              <a:pathLst>
                <a:path w="33786" h="19174" extrusionOk="0">
                  <a:moveTo>
                    <a:pt x="26718" y="16316"/>
                  </a:moveTo>
                  <a:cubicBezTo>
                    <a:pt x="26718" y="16316"/>
                    <a:pt x="28973" y="15790"/>
                    <a:pt x="29951" y="15539"/>
                  </a:cubicBezTo>
                  <a:cubicBezTo>
                    <a:pt x="30928" y="15264"/>
                    <a:pt x="32281" y="15163"/>
                    <a:pt x="32582" y="14512"/>
                  </a:cubicBezTo>
                  <a:cubicBezTo>
                    <a:pt x="32883" y="13860"/>
                    <a:pt x="33785" y="10151"/>
                    <a:pt x="33660" y="8823"/>
                  </a:cubicBezTo>
                  <a:cubicBezTo>
                    <a:pt x="33535" y="7469"/>
                    <a:pt x="31104" y="2833"/>
                    <a:pt x="31104" y="2557"/>
                  </a:cubicBezTo>
                  <a:cubicBezTo>
                    <a:pt x="31104" y="2256"/>
                    <a:pt x="27946" y="0"/>
                    <a:pt x="22783" y="502"/>
                  </a:cubicBezTo>
                  <a:cubicBezTo>
                    <a:pt x="17595" y="1028"/>
                    <a:pt x="14562" y="3234"/>
                    <a:pt x="14337" y="3860"/>
                  </a:cubicBezTo>
                  <a:cubicBezTo>
                    <a:pt x="14111" y="4487"/>
                    <a:pt x="13459" y="6091"/>
                    <a:pt x="13058" y="6291"/>
                  </a:cubicBezTo>
                  <a:cubicBezTo>
                    <a:pt x="12657" y="6492"/>
                    <a:pt x="5815" y="8196"/>
                    <a:pt x="3284" y="10326"/>
                  </a:cubicBezTo>
                  <a:cubicBezTo>
                    <a:pt x="753" y="12457"/>
                    <a:pt x="527" y="14687"/>
                    <a:pt x="276" y="16116"/>
                  </a:cubicBezTo>
                  <a:cubicBezTo>
                    <a:pt x="1" y="17570"/>
                    <a:pt x="1179" y="18196"/>
                    <a:pt x="2657" y="18221"/>
                  </a:cubicBezTo>
                  <a:cubicBezTo>
                    <a:pt x="4136" y="18246"/>
                    <a:pt x="5189" y="17595"/>
                    <a:pt x="6868" y="18071"/>
                  </a:cubicBezTo>
                  <a:cubicBezTo>
                    <a:pt x="8547" y="18522"/>
                    <a:pt x="13234" y="19174"/>
                    <a:pt x="15088" y="18572"/>
                  </a:cubicBezTo>
                  <a:cubicBezTo>
                    <a:pt x="16968" y="17996"/>
                    <a:pt x="18873" y="15214"/>
                    <a:pt x="21730" y="15038"/>
                  </a:cubicBezTo>
                  <a:cubicBezTo>
                    <a:pt x="24562" y="14888"/>
                    <a:pt x="26718" y="16316"/>
                    <a:pt x="26718" y="1631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53;p55">
              <a:extLst>
                <a:ext uri="{FF2B5EF4-FFF2-40B4-BE49-F238E27FC236}">
                  <a16:creationId xmlns:a16="http://schemas.microsoft.com/office/drawing/2014/main" id="{712B5BAE-6F6D-1A55-F19E-A6D1A90C91BF}"/>
                </a:ext>
              </a:extLst>
            </p:cNvPr>
            <p:cNvSpPr/>
            <p:nvPr/>
          </p:nvSpPr>
          <p:spPr>
            <a:xfrm>
              <a:off x="5405525" y="2757550"/>
              <a:ext cx="844650" cy="479350"/>
            </a:xfrm>
            <a:custGeom>
              <a:avLst/>
              <a:gdLst/>
              <a:ahLst/>
              <a:cxnLst/>
              <a:rect l="l" t="t" r="r" b="b"/>
              <a:pathLst>
                <a:path w="33786" h="19174" extrusionOk="0">
                  <a:moveTo>
                    <a:pt x="26718" y="16316"/>
                  </a:moveTo>
                  <a:cubicBezTo>
                    <a:pt x="26718" y="16316"/>
                    <a:pt x="28973" y="15790"/>
                    <a:pt x="29951" y="15539"/>
                  </a:cubicBezTo>
                  <a:cubicBezTo>
                    <a:pt x="30928" y="15264"/>
                    <a:pt x="32281" y="15163"/>
                    <a:pt x="32582" y="14512"/>
                  </a:cubicBezTo>
                  <a:cubicBezTo>
                    <a:pt x="32883" y="13860"/>
                    <a:pt x="33785" y="10151"/>
                    <a:pt x="33660" y="8823"/>
                  </a:cubicBezTo>
                  <a:cubicBezTo>
                    <a:pt x="33535" y="7469"/>
                    <a:pt x="31104" y="2833"/>
                    <a:pt x="31104" y="2557"/>
                  </a:cubicBezTo>
                  <a:cubicBezTo>
                    <a:pt x="31104" y="2256"/>
                    <a:pt x="27946" y="0"/>
                    <a:pt x="22783" y="502"/>
                  </a:cubicBezTo>
                  <a:cubicBezTo>
                    <a:pt x="20878" y="702"/>
                    <a:pt x="19274" y="1128"/>
                    <a:pt x="17971" y="1605"/>
                  </a:cubicBezTo>
                  <a:cubicBezTo>
                    <a:pt x="18121" y="1554"/>
                    <a:pt x="21956" y="452"/>
                    <a:pt x="25464" y="1304"/>
                  </a:cubicBezTo>
                  <a:cubicBezTo>
                    <a:pt x="29048" y="2206"/>
                    <a:pt x="30201" y="3484"/>
                    <a:pt x="30477" y="5314"/>
                  </a:cubicBezTo>
                  <a:cubicBezTo>
                    <a:pt x="30778" y="7143"/>
                    <a:pt x="29048" y="7645"/>
                    <a:pt x="28873" y="8146"/>
                  </a:cubicBezTo>
                  <a:cubicBezTo>
                    <a:pt x="28723" y="8622"/>
                    <a:pt x="29750" y="8923"/>
                    <a:pt x="30627" y="9549"/>
                  </a:cubicBezTo>
                  <a:cubicBezTo>
                    <a:pt x="31479" y="10176"/>
                    <a:pt x="31906" y="11780"/>
                    <a:pt x="31479" y="12657"/>
                  </a:cubicBezTo>
                  <a:cubicBezTo>
                    <a:pt x="31053" y="13534"/>
                    <a:pt x="29424" y="14487"/>
                    <a:pt x="27870" y="14737"/>
                  </a:cubicBezTo>
                  <a:cubicBezTo>
                    <a:pt x="26291" y="14963"/>
                    <a:pt x="24938" y="11655"/>
                    <a:pt x="21530" y="11379"/>
                  </a:cubicBezTo>
                  <a:cubicBezTo>
                    <a:pt x="18121" y="11128"/>
                    <a:pt x="17194" y="13083"/>
                    <a:pt x="16768" y="14387"/>
                  </a:cubicBezTo>
                  <a:cubicBezTo>
                    <a:pt x="16342" y="15715"/>
                    <a:pt x="15038" y="17093"/>
                    <a:pt x="12582" y="17720"/>
                  </a:cubicBezTo>
                  <a:cubicBezTo>
                    <a:pt x="10126" y="18346"/>
                    <a:pt x="6291" y="17294"/>
                    <a:pt x="6116" y="16542"/>
                  </a:cubicBezTo>
                  <a:cubicBezTo>
                    <a:pt x="5941" y="15765"/>
                    <a:pt x="7319" y="12607"/>
                    <a:pt x="6993" y="11981"/>
                  </a:cubicBezTo>
                  <a:cubicBezTo>
                    <a:pt x="6667" y="11354"/>
                    <a:pt x="5715" y="13158"/>
                    <a:pt x="5464" y="14437"/>
                  </a:cubicBezTo>
                  <a:cubicBezTo>
                    <a:pt x="5189" y="15715"/>
                    <a:pt x="3860" y="17018"/>
                    <a:pt x="2432" y="16918"/>
                  </a:cubicBezTo>
                  <a:cubicBezTo>
                    <a:pt x="1028" y="16818"/>
                    <a:pt x="226" y="15965"/>
                    <a:pt x="928" y="13509"/>
                  </a:cubicBezTo>
                  <a:cubicBezTo>
                    <a:pt x="527" y="14487"/>
                    <a:pt x="402" y="15414"/>
                    <a:pt x="276" y="16116"/>
                  </a:cubicBezTo>
                  <a:cubicBezTo>
                    <a:pt x="1" y="17570"/>
                    <a:pt x="1179" y="18196"/>
                    <a:pt x="2657" y="18221"/>
                  </a:cubicBezTo>
                  <a:cubicBezTo>
                    <a:pt x="4136" y="18246"/>
                    <a:pt x="5189" y="17595"/>
                    <a:pt x="6868" y="18071"/>
                  </a:cubicBezTo>
                  <a:cubicBezTo>
                    <a:pt x="8547" y="18522"/>
                    <a:pt x="13234" y="19174"/>
                    <a:pt x="15088" y="18572"/>
                  </a:cubicBezTo>
                  <a:cubicBezTo>
                    <a:pt x="16968" y="17996"/>
                    <a:pt x="18873" y="15214"/>
                    <a:pt x="21730" y="15038"/>
                  </a:cubicBezTo>
                  <a:cubicBezTo>
                    <a:pt x="24562" y="14888"/>
                    <a:pt x="26718" y="16316"/>
                    <a:pt x="26718" y="16316"/>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54;p55">
              <a:extLst>
                <a:ext uri="{FF2B5EF4-FFF2-40B4-BE49-F238E27FC236}">
                  <a16:creationId xmlns:a16="http://schemas.microsoft.com/office/drawing/2014/main" id="{0F7E0598-210F-3838-6572-F567B9066403}"/>
                </a:ext>
              </a:extLst>
            </p:cNvPr>
            <p:cNvSpPr/>
            <p:nvPr/>
          </p:nvSpPr>
          <p:spPr>
            <a:xfrm>
              <a:off x="5465675" y="3177975"/>
              <a:ext cx="735625" cy="315825"/>
            </a:xfrm>
            <a:custGeom>
              <a:avLst/>
              <a:gdLst/>
              <a:ahLst/>
              <a:cxnLst/>
              <a:rect l="l" t="t" r="r" b="b"/>
              <a:pathLst>
                <a:path w="29425" h="12633" extrusionOk="0">
                  <a:moveTo>
                    <a:pt x="23785" y="9399"/>
                  </a:moveTo>
                  <a:cubicBezTo>
                    <a:pt x="23785" y="9399"/>
                    <a:pt x="24713" y="7870"/>
                    <a:pt x="25865" y="6517"/>
                  </a:cubicBezTo>
                  <a:cubicBezTo>
                    <a:pt x="27018" y="5189"/>
                    <a:pt x="29023" y="3760"/>
                    <a:pt x="29224" y="3184"/>
                  </a:cubicBezTo>
                  <a:cubicBezTo>
                    <a:pt x="29424" y="2582"/>
                    <a:pt x="29374" y="1429"/>
                    <a:pt x="27946" y="727"/>
                  </a:cubicBezTo>
                  <a:cubicBezTo>
                    <a:pt x="26492" y="1"/>
                    <a:pt x="23710" y="1529"/>
                    <a:pt x="22231" y="2607"/>
                  </a:cubicBezTo>
                  <a:cubicBezTo>
                    <a:pt x="20753" y="3710"/>
                    <a:pt x="17319" y="6517"/>
                    <a:pt x="13384" y="7494"/>
                  </a:cubicBezTo>
                  <a:cubicBezTo>
                    <a:pt x="9449" y="8497"/>
                    <a:pt x="3560" y="7570"/>
                    <a:pt x="2332" y="7118"/>
                  </a:cubicBezTo>
                  <a:cubicBezTo>
                    <a:pt x="1078" y="6642"/>
                    <a:pt x="577" y="6367"/>
                    <a:pt x="301" y="6642"/>
                  </a:cubicBezTo>
                  <a:cubicBezTo>
                    <a:pt x="1" y="6943"/>
                    <a:pt x="2256" y="11078"/>
                    <a:pt x="4462" y="11705"/>
                  </a:cubicBezTo>
                  <a:cubicBezTo>
                    <a:pt x="6642" y="12332"/>
                    <a:pt x="10978" y="11630"/>
                    <a:pt x="13309" y="11805"/>
                  </a:cubicBezTo>
                  <a:cubicBezTo>
                    <a:pt x="15640" y="11956"/>
                    <a:pt x="18647" y="12632"/>
                    <a:pt x="20728" y="11931"/>
                  </a:cubicBezTo>
                  <a:cubicBezTo>
                    <a:pt x="22783" y="11254"/>
                    <a:pt x="23785" y="9399"/>
                    <a:pt x="23785" y="93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55;p55">
              <a:extLst>
                <a:ext uri="{FF2B5EF4-FFF2-40B4-BE49-F238E27FC236}">
                  <a16:creationId xmlns:a16="http://schemas.microsoft.com/office/drawing/2014/main" id="{981DE9FE-D5BB-5658-E21A-A983C0662CE4}"/>
                </a:ext>
              </a:extLst>
            </p:cNvPr>
            <p:cNvSpPr/>
            <p:nvPr/>
          </p:nvSpPr>
          <p:spPr>
            <a:xfrm>
              <a:off x="5465675" y="3177975"/>
              <a:ext cx="735625" cy="315825"/>
            </a:xfrm>
            <a:custGeom>
              <a:avLst/>
              <a:gdLst/>
              <a:ahLst/>
              <a:cxnLst/>
              <a:rect l="l" t="t" r="r" b="b"/>
              <a:pathLst>
                <a:path w="29425" h="12633" extrusionOk="0">
                  <a:moveTo>
                    <a:pt x="7018" y="7870"/>
                  </a:moveTo>
                  <a:close/>
                  <a:moveTo>
                    <a:pt x="23785" y="9399"/>
                  </a:moveTo>
                  <a:cubicBezTo>
                    <a:pt x="23785" y="9399"/>
                    <a:pt x="24713" y="7870"/>
                    <a:pt x="25865" y="6517"/>
                  </a:cubicBezTo>
                  <a:cubicBezTo>
                    <a:pt x="27018" y="5189"/>
                    <a:pt x="29023" y="3760"/>
                    <a:pt x="29224" y="3184"/>
                  </a:cubicBezTo>
                  <a:cubicBezTo>
                    <a:pt x="29424" y="2582"/>
                    <a:pt x="29374" y="1429"/>
                    <a:pt x="27946" y="727"/>
                  </a:cubicBezTo>
                  <a:cubicBezTo>
                    <a:pt x="26492" y="1"/>
                    <a:pt x="23710" y="1529"/>
                    <a:pt x="22231" y="2607"/>
                  </a:cubicBezTo>
                  <a:cubicBezTo>
                    <a:pt x="20753" y="3710"/>
                    <a:pt x="17319" y="6517"/>
                    <a:pt x="13384" y="7494"/>
                  </a:cubicBezTo>
                  <a:cubicBezTo>
                    <a:pt x="11454" y="7996"/>
                    <a:pt x="9098" y="8021"/>
                    <a:pt x="7018" y="7870"/>
                  </a:cubicBezTo>
                  <a:cubicBezTo>
                    <a:pt x="7018" y="7870"/>
                    <a:pt x="10753" y="8597"/>
                    <a:pt x="14437" y="7745"/>
                  </a:cubicBezTo>
                  <a:cubicBezTo>
                    <a:pt x="18096" y="6893"/>
                    <a:pt x="22031" y="4311"/>
                    <a:pt x="23159" y="3459"/>
                  </a:cubicBezTo>
                  <a:cubicBezTo>
                    <a:pt x="24261" y="2607"/>
                    <a:pt x="25389" y="2006"/>
                    <a:pt x="26342" y="2457"/>
                  </a:cubicBezTo>
                  <a:cubicBezTo>
                    <a:pt x="27294" y="2933"/>
                    <a:pt x="26392" y="4737"/>
                    <a:pt x="25164" y="5941"/>
                  </a:cubicBezTo>
                  <a:cubicBezTo>
                    <a:pt x="23911" y="7169"/>
                    <a:pt x="23159" y="8973"/>
                    <a:pt x="21379" y="9750"/>
                  </a:cubicBezTo>
                  <a:cubicBezTo>
                    <a:pt x="19625" y="10527"/>
                    <a:pt x="15540" y="8798"/>
                    <a:pt x="15414" y="9299"/>
                  </a:cubicBezTo>
                  <a:cubicBezTo>
                    <a:pt x="15289" y="9775"/>
                    <a:pt x="17670" y="10427"/>
                    <a:pt x="17068" y="10803"/>
                  </a:cubicBezTo>
                  <a:cubicBezTo>
                    <a:pt x="16442" y="11154"/>
                    <a:pt x="12407" y="10352"/>
                    <a:pt x="10527" y="10778"/>
                  </a:cubicBezTo>
                  <a:cubicBezTo>
                    <a:pt x="8672" y="11204"/>
                    <a:pt x="5565" y="11379"/>
                    <a:pt x="3610" y="10377"/>
                  </a:cubicBezTo>
                  <a:cubicBezTo>
                    <a:pt x="1655" y="9349"/>
                    <a:pt x="427" y="7695"/>
                    <a:pt x="301" y="6642"/>
                  </a:cubicBezTo>
                  <a:lnTo>
                    <a:pt x="301" y="6642"/>
                  </a:lnTo>
                  <a:cubicBezTo>
                    <a:pt x="1" y="6943"/>
                    <a:pt x="2256" y="11078"/>
                    <a:pt x="4462" y="11705"/>
                  </a:cubicBezTo>
                  <a:cubicBezTo>
                    <a:pt x="6642" y="12332"/>
                    <a:pt x="10978" y="11630"/>
                    <a:pt x="13309" y="11805"/>
                  </a:cubicBezTo>
                  <a:cubicBezTo>
                    <a:pt x="15640" y="11956"/>
                    <a:pt x="18647" y="12632"/>
                    <a:pt x="20728" y="11931"/>
                  </a:cubicBezTo>
                  <a:cubicBezTo>
                    <a:pt x="22783" y="11254"/>
                    <a:pt x="23785" y="9399"/>
                    <a:pt x="23785" y="9399"/>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56;p55">
              <a:extLst>
                <a:ext uri="{FF2B5EF4-FFF2-40B4-BE49-F238E27FC236}">
                  <a16:creationId xmlns:a16="http://schemas.microsoft.com/office/drawing/2014/main" id="{8C3E762B-39FF-AD08-3319-51D52E59F3D6}"/>
                </a:ext>
              </a:extLst>
            </p:cNvPr>
            <p:cNvSpPr/>
            <p:nvPr/>
          </p:nvSpPr>
          <p:spPr>
            <a:xfrm>
              <a:off x="5893000" y="2823350"/>
              <a:ext cx="171075" cy="188600"/>
            </a:xfrm>
            <a:custGeom>
              <a:avLst/>
              <a:gdLst/>
              <a:ahLst/>
              <a:cxnLst/>
              <a:rect l="l" t="t" r="r" b="b"/>
              <a:pathLst>
                <a:path w="6843" h="7544" extrusionOk="0">
                  <a:moveTo>
                    <a:pt x="6066" y="6090"/>
                  </a:moveTo>
                  <a:cubicBezTo>
                    <a:pt x="6066" y="6090"/>
                    <a:pt x="6818" y="4562"/>
                    <a:pt x="6843" y="3734"/>
                  </a:cubicBezTo>
                  <a:cubicBezTo>
                    <a:pt x="6843" y="2932"/>
                    <a:pt x="6617" y="2080"/>
                    <a:pt x="5790" y="1805"/>
                  </a:cubicBezTo>
                  <a:cubicBezTo>
                    <a:pt x="4963" y="1554"/>
                    <a:pt x="4537" y="1178"/>
                    <a:pt x="4036" y="952"/>
                  </a:cubicBezTo>
                  <a:cubicBezTo>
                    <a:pt x="3534" y="727"/>
                    <a:pt x="1905" y="0"/>
                    <a:pt x="978" y="727"/>
                  </a:cubicBezTo>
                  <a:cubicBezTo>
                    <a:pt x="51" y="1429"/>
                    <a:pt x="0" y="3659"/>
                    <a:pt x="1153" y="5464"/>
                  </a:cubicBezTo>
                  <a:cubicBezTo>
                    <a:pt x="2306" y="7268"/>
                    <a:pt x="3735" y="7544"/>
                    <a:pt x="4512" y="7519"/>
                  </a:cubicBezTo>
                  <a:cubicBezTo>
                    <a:pt x="5264" y="7469"/>
                    <a:pt x="6066" y="6090"/>
                    <a:pt x="6066" y="609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57;p55">
              <a:extLst>
                <a:ext uri="{FF2B5EF4-FFF2-40B4-BE49-F238E27FC236}">
                  <a16:creationId xmlns:a16="http://schemas.microsoft.com/office/drawing/2014/main" id="{B7563A0D-354F-FCF6-E42C-B87BB993E22F}"/>
                </a:ext>
              </a:extLst>
            </p:cNvPr>
            <p:cNvSpPr/>
            <p:nvPr/>
          </p:nvSpPr>
          <p:spPr>
            <a:xfrm>
              <a:off x="5921825" y="2845900"/>
              <a:ext cx="142250" cy="166050"/>
            </a:xfrm>
            <a:custGeom>
              <a:avLst/>
              <a:gdLst/>
              <a:ahLst/>
              <a:cxnLst/>
              <a:rect l="l" t="t" r="r" b="b"/>
              <a:pathLst>
                <a:path w="5690" h="6642" extrusionOk="0">
                  <a:moveTo>
                    <a:pt x="4913" y="5188"/>
                  </a:moveTo>
                  <a:cubicBezTo>
                    <a:pt x="4913" y="5188"/>
                    <a:pt x="5665" y="3660"/>
                    <a:pt x="5690" y="2832"/>
                  </a:cubicBezTo>
                  <a:cubicBezTo>
                    <a:pt x="5690" y="2030"/>
                    <a:pt x="5464" y="1178"/>
                    <a:pt x="4637" y="903"/>
                  </a:cubicBezTo>
                  <a:cubicBezTo>
                    <a:pt x="3810" y="652"/>
                    <a:pt x="3384" y="276"/>
                    <a:pt x="2883" y="50"/>
                  </a:cubicBezTo>
                  <a:lnTo>
                    <a:pt x="2807" y="0"/>
                  </a:lnTo>
                  <a:cubicBezTo>
                    <a:pt x="2807" y="0"/>
                    <a:pt x="3760" y="928"/>
                    <a:pt x="4462" y="1479"/>
                  </a:cubicBezTo>
                  <a:cubicBezTo>
                    <a:pt x="5163" y="2030"/>
                    <a:pt x="4963" y="3334"/>
                    <a:pt x="4336" y="4436"/>
                  </a:cubicBezTo>
                  <a:cubicBezTo>
                    <a:pt x="3710" y="5539"/>
                    <a:pt x="1228" y="5915"/>
                    <a:pt x="0" y="4562"/>
                  </a:cubicBezTo>
                  <a:cubicBezTo>
                    <a:pt x="1153" y="6366"/>
                    <a:pt x="2582" y="6642"/>
                    <a:pt x="3334" y="6617"/>
                  </a:cubicBezTo>
                  <a:cubicBezTo>
                    <a:pt x="4111" y="6567"/>
                    <a:pt x="4913" y="5188"/>
                    <a:pt x="4913" y="5188"/>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58;p55">
              <a:extLst>
                <a:ext uri="{FF2B5EF4-FFF2-40B4-BE49-F238E27FC236}">
                  <a16:creationId xmlns:a16="http://schemas.microsoft.com/office/drawing/2014/main" id="{CC6CE1BE-B4A9-2C07-6D0E-27FCEA42E06F}"/>
                </a:ext>
              </a:extLst>
            </p:cNvPr>
            <p:cNvSpPr/>
            <p:nvPr/>
          </p:nvSpPr>
          <p:spPr>
            <a:xfrm>
              <a:off x="5698125" y="2930475"/>
              <a:ext cx="127850" cy="115325"/>
            </a:xfrm>
            <a:custGeom>
              <a:avLst/>
              <a:gdLst/>
              <a:ahLst/>
              <a:cxnLst/>
              <a:rect l="l" t="t" r="r" b="b"/>
              <a:pathLst>
                <a:path w="5114" h="4613" extrusionOk="0">
                  <a:moveTo>
                    <a:pt x="4713" y="2983"/>
                  </a:moveTo>
                  <a:cubicBezTo>
                    <a:pt x="4713" y="2983"/>
                    <a:pt x="4613" y="2231"/>
                    <a:pt x="4738" y="1480"/>
                  </a:cubicBezTo>
                  <a:cubicBezTo>
                    <a:pt x="4863" y="753"/>
                    <a:pt x="5114" y="101"/>
                    <a:pt x="4838" y="51"/>
                  </a:cubicBezTo>
                  <a:cubicBezTo>
                    <a:pt x="4587" y="1"/>
                    <a:pt x="2658" y="853"/>
                    <a:pt x="1329" y="2106"/>
                  </a:cubicBezTo>
                  <a:cubicBezTo>
                    <a:pt x="26" y="3359"/>
                    <a:pt x="1" y="4487"/>
                    <a:pt x="653" y="4562"/>
                  </a:cubicBezTo>
                  <a:cubicBezTo>
                    <a:pt x="1279" y="4612"/>
                    <a:pt x="1755" y="4312"/>
                    <a:pt x="2557" y="4312"/>
                  </a:cubicBezTo>
                  <a:cubicBezTo>
                    <a:pt x="3359" y="4312"/>
                    <a:pt x="4136" y="4362"/>
                    <a:pt x="4387" y="4061"/>
                  </a:cubicBezTo>
                  <a:cubicBezTo>
                    <a:pt x="4663" y="3760"/>
                    <a:pt x="4713" y="2983"/>
                    <a:pt x="4713" y="2983"/>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59;p55">
              <a:extLst>
                <a:ext uri="{FF2B5EF4-FFF2-40B4-BE49-F238E27FC236}">
                  <a16:creationId xmlns:a16="http://schemas.microsoft.com/office/drawing/2014/main" id="{304FDF53-4914-7805-7FD9-660B33B8E3D8}"/>
                </a:ext>
              </a:extLst>
            </p:cNvPr>
            <p:cNvSpPr/>
            <p:nvPr/>
          </p:nvSpPr>
          <p:spPr>
            <a:xfrm>
              <a:off x="5700650" y="2931725"/>
              <a:ext cx="125325" cy="114075"/>
            </a:xfrm>
            <a:custGeom>
              <a:avLst/>
              <a:gdLst/>
              <a:ahLst/>
              <a:cxnLst/>
              <a:rect l="l" t="t" r="r" b="b"/>
              <a:pathLst>
                <a:path w="5013" h="4563" extrusionOk="0">
                  <a:moveTo>
                    <a:pt x="4612" y="2933"/>
                  </a:moveTo>
                  <a:cubicBezTo>
                    <a:pt x="4612" y="2933"/>
                    <a:pt x="4512" y="2181"/>
                    <a:pt x="4637" y="1430"/>
                  </a:cubicBezTo>
                  <a:cubicBezTo>
                    <a:pt x="4762" y="703"/>
                    <a:pt x="5013" y="51"/>
                    <a:pt x="4737" y="1"/>
                  </a:cubicBezTo>
                  <a:cubicBezTo>
                    <a:pt x="4737" y="1"/>
                    <a:pt x="4111" y="828"/>
                    <a:pt x="4010" y="1680"/>
                  </a:cubicBezTo>
                  <a:cubicBezTo>
                    <a:pt x="3935" y="2532"/>
                    <a:pt x="4035" y="3034"/>
                    <a:pt x="3434" y="3384"/>
                  </a:cubicBezTo>
                  <a:cubicBezTo>
                    <a:pt x="2933" y="3685"/>
                    <a:pt x="1128" y="3760"/>
                    <a:pt x="301" y="3284"/>
                  </a:cubicBezTo>
                  <a:cubicBezTo>
                    <a:pt x="0" y="3961"/>
                    <a:pt x="126" y="4462"/>
                    <a:pt x="552" y="4512"/>
                  </a:cubicBezTo>
                  <a:cubicBezTo>
                    <a:pt x="1178" y="4562"/>
                    <a:pt x="1654" y="4262"/>
                    <a:pt x="2456" y="4262"/>
                  </a:cubicBezTo>
                  <a:cubicBezTo>
                    <a:pt x="3258" y="4262"/>
                    <a:pt x="4035" y="4312"/>
                    <a:pt x="4286" y="4011"/>
                  </a:cubicBezTo>
                  <a:cubicBezTo>
                    <a:pt x="4562" y="3710"/>
                    <a:pt x="4612" y="2933"/>
                    <a:pt x="4612" y="2933"/>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60;p55">
              <a:extLst>
                <a:ext uri="{FF2B5EF4-FFF2-40B4-BE49-F238E27FC236}">
                  <a16:creationId xmlns:a16="http://schemas.microsoft.com/office/drawing/2014/main" id="{3F030632-1E70-A7E4-8026-35E96144E790}"/>
                </a:ext>
              </a:extLst>
            </p:cNvPr>
            <p:cNvSpPr/>
            <p:nvPr/>
          </p:nvSpPr>
          <p:spPr>
            <a:xfrm>
              <a:off x="5433100" y="3021325"/>
              <a:ext cx="136000" cy="128475"/>
            </a:xfrm>
            <a:custGeom>
              <a:avLst/>
              <a:gdLst/>
              <a:ahLst/>
              <a:cxnLst/>
              <a:rect l="l" t="t" r="r" b="b"/>
              <a:pathLst>
                <a:path w="5440" h="5139" extrusionOk="0">
                  <a:moveTo>
                    <a:pt x="4963" y="1003"/>
                  </a:moveTo>
                  <a:cubicBezTo>
                    <a:pt x="4963" y="1003"/>
                    <a:pt x="3609" y="2156"/>
                    <a:pt x="3284" y="3284"/>
                  </a:cubicBezTo>
                  <a:cubicBezTo>
                    <a:pt x="2958" y="4387"/>
                    <a:pt x="2582" y="5139"/>
                    <a:pt x="1554" y="5089"/>
                  </a:cubicBezTo>
                  <a:cubicBezTo>
                    <a:pt x="502" y="5013"/>
                    <a:pt x="0" y="3309"/>
                    <a:pt x="1579" y="1856"/>
                  </a:cubicBezTo>
                  <a:cubicBezTo>
                    <a:pt x="3158" y="427"/>
                    <a:pt x="5439" y="1"/>
                    <a:pt x="4963" y="1003"/>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61;p55">
              <a:extLst>
                <a:ext uri="{FF2B5EF4-FFF2-40B4-BE49-F238E27FC236}">
                  <a16:creationId xmlns:a16="http://schemas.microsoft.com/office/drawing/2014/main" id="{D9FFC0CB-79E8-504A-4F05-48891931681F}"/>
                </a:ext>
              </a:extLst>
            </p:cNvPr>
            <p:cNvSpPr/>
            <p:nvPr/>
          </p:nvSpPr>
          <p:spPr>
            <a:xfrm>
              <a:off x="5447500" y="3037625"/>
              <a:ext cx="111575" cy="112175"/>
            </a:xfrm>
            <a:custGeom>
              <a:avLst/>
              <a:gdLst/>
              <a:ahLst/>
              <a:cxnLst/>
              <a:rect l="l" t="t" r="r" b="b"/>
              <a:pathLst>
                <a:path w="4463" h="4487" extrusionOk="0">
                  <a:moveTo>
                    <a:pt x="4387" y="351"/>
                  </a:moveTo>
                  <a:cubicBezTo>
                    <a:pt x="4387" y="351"/>
                    <a:pt x="3033" y="1504"/>
                    <a:pt x="2708" y="2632"/>
                  </a:cubicBezTo>
                  <a:cubicBezTo>
                    <a:pt x="2382" y="3735"/>
                    <a:pt x="2006" y="4487"/>
                    <a:pt x="978" y="4437"/>
                  </a:cubicBezTo>
                  <a:cubicBezTo>
                    <a:pt x="452" y="4387"/>
                    <a:pt x="51" y="3960"/>
                    <a:pt x="1" y="3334"/>
                  </a:cubicBezTo>
                  <a:cubicBezTo>
                    <a:pt x="277" y="3910"/>
                    <a:pt x="853" y="3910"/>
                    <a:pt x="1254" y="3760"/>
                  </a:cubicBezTo>
                  <a:cubicBezTo>
                    <a:pt x="1755" y="3559"/>
                    <a:pt x="1856" y="3058"/>
                    <a:pt x="2257" y="2056"/>
                  </a:cubicBezTo>
                  <a:cubicBezTo>
                    <a:pt x="2507" y="1379"/>
                    <a:pt x="3685" y="502"/>
                    <a:pt x="4412" y="1"/>
                  </a:cubicBezTo>
                  <a:cubicBezTo>
                    <a:pt x="4462" y="76"/>
                    <a:pt x="4462" y="201"/>
                    <a:pt x="4387" y="35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62;p55">
              <a:extLst>
                <a:ext uri="{FF2B5EF4-FFF2-40B4-BE49-F238E27FC236}">
                  <a16:creationId xmlns:a16="http://schemas.microsoft.com/office/drawing/2014/main" id="{306A2E4C-16DD-EA0B-A827-9504A8A5BBF8}"/>
                </a:ext>
              </a:extLst>
            </p:cNvPr>
            <p:cNvSpPr/>
            <p:nvPr/>
          </p:nvSpPr>
          <p:spPr>
            <a:xfrm>
              <a:off x="6270200" y="3042000"/>
              <a:ext cx="98400" cy="125350"/>
            </a:xfrm>
            <a:custGeom>
              <a:avLst/>
              <a:gdLst/>
              <a:ahLst/>
              <a:cxnLst/>
              <a:rect l="l" t="t" r="r" b="b"/>
              <a:pathLst>
                <a:path w="3936" h="5014" extrusionOk="0">
                  <a:moveTo>
                    <a:pt x="3283" y="4337"/>
                  </a:moveTo>
                  <a:cubicBezTo>
                    <a:pt x="3283" y="4337"/>
                    <a:pt x="3183" y="3911"/>
                    <a:pt x="3384" y="3535"/>
                  </a:cubicBezTo>
                  <a:cubicBezTo>
                    <a:pt x="3584" y="3184"/>
                    <a:pt x="3735" y="3009"/>
                    <a:pt x="3835" y="2858"/>
                  </a:cubicBezTo>
                  <a:cubicBezTo>
                    <a:pt x="3935" y="2733"/>
                    <a:pt x="3885" y="2482"/>
                    <a:pt x="3785" y="2382"/>
                  </a:cubicBezTo>
                  <a:cubicBezTo>
                    <a:pt x="3710" y="2282"/>
                    <a:pt x="3484" y="2106"/>
                    <a:pt x="3409" y="2131"/>
                  </a:cubicBezTo>
                  <a:cubicBezTo>
                    <a:pt x="3334" y="2156"/>
                    <a:pt x="2632" y="2382"/>
                    <a:pt x="2406" y="2232"/>
                  </a:cubicBezTo>
                  <a:cubicBezTo>
                    <a:pt x="2206" y="2081"/>
                    <a:pt x="2331" y="1981"/>
                    <a:pt x="2607" y="1455"/>
                  </a:cubicBezTo>
                  <a:cubicBezTo>
                    <a:pt x="2907" y="928"/>
                    <a:pt x="3083" y="678"/>
                    <a:pt x="3108" y="577"/>
                  </a:cubicBezTo>
                  <a:cubicBezTo>
                    <a:pt x="3133" y="477"/>
                    <a:pt x="2958" y="176"/>
                    <a:pt x="2707" y="76"/>
                  </a:cubicBezTo>
                  <a:cubicBezTo>
                    <a:pt x="2456" y="1"/>
                    <a:pt x="2231" y="26"/>
                    <a:pt x="2156" y="101"/>
                  </a:cubicBezTo>
                  <a:cubicBezTo>
                    <a:pt x="2105" y="201"/>
                    <a:pt x="1579" y="803"/>
                    <a:pt x="1329" y="1229"/>
                  </a:cubicBezTo>
                  <a:cubicBezTo>
                    <a:pt x="1103" y="1655"/>
                    <a:pt x="1103" y="1831"/>
                    <a:pt x="1003" y="1831"/>
                  </a:cubicBezTo>
                  <a:cubicBezTo>
                    <a:pt x="902" y="1806"/>
                    <a:pt x="702" y="1730"/>
                    <a:pt x="802" y="2131"/>
                  </a:cubicBezTo>
                  <a:cubicBezTo>
                    <a:pt x="902" y="2507"/>
                    <a:pt x="201" y="2683"/>
                    <a:pt x="126" y="3159"/>
                  </a:cubicBezTo>
                  <a:cubicBezTo>
                    <a:pt x="25" y="3635"/>
                    <a:pt x="126" y="3886"/>
                    <a:pt x="75" y="4136"/>
                  </a:cubicBezTo>
                  <a:cubicBezTo>
                    <a:pt x="25" y="4387"/>
                    <a:pt x="0" y="4487"/>
                    <a:pt x="176" y="4537"/>
                  </a:cubicBezTo>
                  <a:cubicBezTo>
                    <a:pt x="376" y="4587"/>
                    <a:pt x="1178" y="4387"/>
                    <a:pt x="1780" y="4587"/>
                  </a:cubicBezTo>
                  <a:cubicBezTo>
                    <a:pt x="2381" y="4813"/>
                    <a:pt x="2807" y="5014"/>
                    <a:pt x="3083" y="4938"/>
                  </a:cubicBezTo>
                  <a:cubicBezTo>
                    <a:pt x="3359" y="4863"/>
                    <a:pt x="3384" y="4537"/>
                    <a:pt x="3283" y="43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63;p55">
              <a:extLst>
                <a:ext uri="{FF2B5EF4-FFF2-40B4-BE49-F238E27FC236}">
                  <a16:creationId xmlns:a16="http://schemas.microsoft.com/office/drawing/2014/main" id="{A17A3C65-B54E-FBDB-43BD-2F11D789A8E6}"/>
                </a:ext>
              </a:extLst>
            </p:cNvPr>
            <p:cNvSpPr/>
            <p:nvPr/>
          </p:nvSpPr>
          <p:spPr>
            <a:xfrm>
              <a:off x="6299025" y="3042650"/>
              <a:ext cx="69575" cy="124700"/>
            </a:xfrm>
            <a:custGeom>
              <a:avLst/>
              <a:gdLst/>
              <a:ahLst/>
              <a:cxnLst/>
              <a:rect l="l" t="t" r="r" b="b"/>
              <a:pathLst>
                <a:path w="2783" h="4988" extrusionOk="0">
                  <a:moveTo>
                    <a:pt x="2130" y="4311"/>
                  </a:moveTo>
                  <a:cubicBezTo>
                    <a:pt x="2130" y="4311"/>
                    <a:pt x="2030" y="3885"/>
                    <a:pt x="2231" y="3509"/>
                  </a:cubicBezTo>
                  <a:cubicBezTo>
                    <a:pt x="2431" y="3158"/>
                    <a:pt x="2582" y="2983"/>
                    <a:pt x="2682" y="2832"/>
                  </a:cubicBezTo>
                  <a:cubicBezTo>
                    <a:pt x="2782" y="2707"/>
                    <a:pt x="2732" y="2456"/>
                    <a:pt x="2632" y="2356"/>
                  </a:cubicBezTo>
                  <a:cubicBezTo>
                    <a:pt x="2557" y="2256"/>
                    <a:pt x="2331" y="2080"/>
                    <a:pt x="2256" y="2105"/>
                  </a:cubicBezTo>
                  <a:cubicBezTo>
                    <a:pt x="2181" y="2130"/>
                    <a:pt x="1479" y="2356"/>
                    <a:pt x="1253" y="2206"/>
                  </a:cubicBezTo>
                  <a:cubicBezTo>
                    <a:pt x="1053" y="2055"/>
                    <a:pt x="1178" y="1955"/>
                    <a:pt x="1454" y="1429"/>
                  </a:cubicBezTo>
                  <a:cubicBezTo>
                    <a:pt x="1754" y="902"/>
                    <a:pt x="1930" y="652"/>
                    <a:pt x="1955" y="551"/>
                  </a:cubicBezTo>
                  <a:cubicBezTo>
                    <a:pt x="1980" y="451"/>
                    <a:pt x="1830" y="201"/>
                    <a:pt x="1604" y="75"/>
                  </a:cubicBezTo>
                  <a:lnTo>
                    <a:pt x="1278" y="0"/>
                  </a:lnTo>
                  <a:cubicBezTo>
                    <a:pt x="1278" y="0"/>
                    <a:pt x="2005" y="226"/>
                    <a:pt x="1780" y="677"/>
                  </a:cubicBezTo>
                  <a:cubicBezTo>
                    <a:pt x="1554" y="1128"/>
                    <a:pt x="1028" y="1454"/>
                    <a:pt x="1003" y="1704"/>
                  </a:cubicBezTo>
                  <a:cubicBezTo>
                    <a:pt x="952" y="1930"/>
                    <a:pt x="978" y="1980"/>
                    <a:pt x="852" y="1980"/>
                  </a:cubicBezTo>
                  <a:cubicBezTo>
                    <a:pt x="702" y="1980"/>
                    <a:pt x="476" y="1855"/>
                    <a:pt x="451" y="1955"/>
                  </a:cubicBezTo>
                  <a:cubicBezTo>
                    <a:pt x="426" y="2055"/>
                    <a:pt x="476" y="2181"/>
                    <a:pt x="877" y="2306"/>
                  </a:cubicBezTo>
                  <a:cubicBezTo>
                    <a:pt x="1278" y="2431"/>
                    <a:pt x="2231" y="2331"/>
                    <a:pt x="2306" y="2556"/>
                  </a:cubicBezTo>
                  <a:cubicBezTo>
                    <a:pt x="2381" y="2807"/>
                    <a:pt x="2005" y="3158"/>
                    <a:pt x="1880" y="3409"/>
                  </a:cubicBezTo>
                  <a:cubicBezTo>
                    <a:pt x="1729" y="3634"/>
                    <a:pt x="1303" y="3709"/>
                    <a:pt x="902" y="3584"/>
                  </a:cubicBezTo>
                  <a:cubicBezTo>
                    <a:pt x="476" y="3459"/>
                    <a:pt x="0" y="3358"/>
                    <a:pt x="100" y="3534"/>
                  </a:cubicBezTo>
                  <a:cubicBezTo>
                    <a:pt x="201" y="3684"/>
                    <a:pt x="1479" y="3835"/>
                    <a:pt x="1679" y="4261"/>
                  </a:cubicBezTo>
                  <a:cubicBezTo>
                    <a:pt x="1880" y="4687"/>
                    <a:pt x="1729" y="4812"/>
                    <a:pt x="1028" y="4712"/>
                  </a:cubicBezTo>
                  <a:cubicBezTo>
                    <a:pt x="1429" y="4862"/>
                    <a:pt x="1679" y="4988"/>
                    <a:pt x="1930" y="4912"/>
                  </a:cubicBezTo>
                  <a:cubicBezTo>
                    <a:pt x="2181" y="4837"/>
                    <a:pt x="2231" y="4511"/>
                    <a:pt x="2130" y="431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64;p55">
              <a:extLst>
                <a:ext uri="{FF2B5EF4-FFF2-40B4-BE49-F238E27FC236}">
                  <a16:creationId xmlns:a16="http://schemas.microsoft.com/office/drawing/2014/main" id="{76FA10F4-B351-9F30-57D0-15A191B42C9A}"/>
                </a:ext>
              </a:extLst>
            </p:cNvPr>
            <p:cNvSpPr/>
            <p:nvPr/>
          </p:nvSpPr>
          <p:spPr>
            <a:xfrm>
              <a:off x="6303400" y="3046400"/>
              <a:ext cx="39500" cy="37000"/>
            </a:xfrm>
            <a:custGeom>
              <a:avLst/>
              <a:gdLst/>
              <a:ahLst/>
              <a:cxnLst/>
              <a:rect l="l" t="t" r="r" b="b"/>
              <a:pathLst>
                <a:path w="1580" h="1480" extrusionOk="0">
                  <a:moveTo>
                    <a:pt x="1279" y="51"/>
                  </a:moveTo>
                  <a:cubicBezTo>
                    <a:pt x="1429" y="176"/>
                    <a:pt x="1579" y="301"/>
                    <a:pt x="1379" y="527"/>
                  </a:cubicBezTo>
                  <a:cubicBezTo>
                    <a:pt x="1204" y="727"/>
                    <a:pt x="928" y="828"/>
                    <a:pt x="828" y="1003"/>
                  </a:cubicBezTo>
                  <a:cubicBezTo>
                    <a:pt x="727" y="1153"/>
                    <a:pt x="677" y="1404"/>
                    <a:pt x="527" y="1454"/>
                  </a:cubicBezTo>
                  <a:cubicBezTo>
                    <a:pt x="351" y="1479"/>
                    <a:pt x="151" y="1454"/>
                    <a:pt x="76" y="1379"/>
                  </a:cubicBezTo>
                  <a:cubicBezTo>
                    <a:pt x="1" y="1304"/>
                    <a:pt x="101" y="1078"/>
                    <a:pt x="301" y="828"/>
                  </a:cubicBezTo>
                  <a:cubicBezTo>
                    <a:pt x="527" y="602"/>
                    <a:pt x="702" y="226"/>
                    <a:pt x="928" y="126"/>
                  </a:cubicBezTo>
                  <a:cubicBezTo>
                    <a:pt x="1128" y="0"/>
                    <a:pt x="1279" y="51"/>
                    <a:pt x="1279" y="5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65;p55">
              <a:extLst>
                <a:ext uri="{FF2B5EF4-FFF2-40B4-BE49-F238E27FC236}">
                  <a16:creationId xmlns:a16="http://schemas.microsoft.com/office/drawing/2014/main" id="{B449BADB-60EB-9A0C-036C-82A67D9235A7}"/>
                </a:ext>
              </a:extLst>
            </p:cNvPr>
            <p:cNvSpPr/>
            <p:nvPr/>
          </p:nvSpPr>
          <p:spPr>
            <a:xfrm>
              <a:off x="5841000" y="2805175"/>
              <a:ext cx="156025" cy="174825"/>
            </a:xfrm>
            <a:custGeom>
              <a:avLst/>
              <a:gdLst/>
              <a:ahLst/>
              <a:cxnLst/>
              <a:rect l="l" t="t" r="r" b="b"/>
              <a:pathLst>
                <a:path w="6241" h="6993" extrusionOk="0">
                  <a:moveTo>
                    <a:pt x="5990" y="827"/>
                  </a:moveTo>
                  <a:cubicBezTo>
                    <a:pt x="5990" y="827"/>
                    <a:pt x="3384" y="326"/>
                    <a:pt x="2532" y="1203"/>
                  </a:cubicBezTo>
                  <a:cubicBezTo>
                    <a:pt x="1679" y="2106"/>
                    <a:pt x="1755" y="3584"/>
                    <a:pt x="2131" y="4812"/>
                  </a:cubicBezTo>
                  <a:cubicBezTo>
                    <a:pt x="2532" y="6065"/>
                    <a:pt x="2406" y="6717"/>
                    <a:pt x="1905" y="6842"/>
                  </a:cubicBezTo>
                  <a:cubicBezTo>
                    <a:pt x="1429" y="6993"/>
                    <a:pt x="0" y="4913"/>
                    <a:pt x="276" y="2908"/>
                  </a:cubicBezTo>
                  <a:cubicBezTo>
                    <a:pt x="527" y="928"/>
                    <a:pt x="1103" y="451"/>
                    <a:pt x="2206" y="226"/>
                  </a:cubicBezTo>
                  <a:cubicBezTo>
                    <a:pt x="3334" y="0"/>
                    <a:pt x="6241" y="301"/>
                    <a:pt x="5990" y="827"/>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66;p55">
              <a:extLst>
                <a:ext uri="{FF2B5EF4-FFF2-40B4-BE49-F238E27FC236}">
                  <a16:creationId xmlns:a16="http://schemas.microsoft.com/office/drawing/2014/main" id="{F4D656BD-B9CF-2740-7D76-46967ADCBEC4}"/>
                </a:ext>
              </a:extLst>
            </p:cNvPr>
            <p:cNvSpPr/>
            <p:nvPr/>
          </p:nvSpPr>
          <p:spPr>
            <a:xfrm>
              <a:off x="5487600" y="2853425"/>
              <a:ext cx="168575" cy="85850"/>
            </a:xfrm>
            <a:custGeom>
              <a:avLst/>
              <a:gdLst/>
              <a:ahLst/>
              <a:cxnLst/>
              <a:rect l="l" t="t" r="r" b="b"/>
              <a:pathLst>
                <a:path w="6743" h="3434" extrusionOk="0">
                  <a:moveTo>
                    <a:pt x="6743" y="551"/>
                  </a:moveTo>
                  <a:cubicBezTo>
                    <a:pt x="6617" y="1028"/>
                    <a:pt x="6668" y="1479"/>
                    <a:pt x="5841" y="1579"/>
                  </a:cubicBezTo>
                  <a:cubicBezTo>
                    <a:pt x="5013" y="1679"/>
                    <a:pt x="4412" y="1554"/>
                    <a:pt x="3635" y="1955"/>
                  </a:cubicBezTo>
                  <a:cubicBezTo>
                    <a:pt x="2858" y="2381"/>
                    <a:pt x="2332" y="2857"/>
                    <a:pt x="1404" y="3083"/>
                  </a:cubicBezTo>
                  <a:cubicBezTo>
                    <a:pt x="477" y="3308"/>
                    <a:pt x="377" y="3434"/>
                    <a:pt x="176" y="2983"/>
                  </a:cubicBezTo>
                  <a:cubicBezTo>
                    <a:pt x="1" y="2531"/>
                    <a:pt x="252" y="1855"/>
                    <a:pt x="878" y="1805"/>
                  </a:cubicBezTo>
                  <a:cubicBezTo>
                    <a:pt x="1530" y="1729"/>
                    <a:pt x="2332" y="1253"/>
                    <a:pt x="2733" y="1053"/>
                  </a:cubicBezTo>
                  <a:cubicBezTo>
                    <a:pt x="3159" y="877"/>
                    <a:pt x="3359" y="551"/>
                    <a:pt x="4211" y="752"/>
                  </a:cubicBezTo>
                  <a:cubicBezTo>
                    <a:pt x="5064" y="927"/>
                    <a:pt x="6442" y="0"/>
                    <a:pt x="6743" y="55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67;p55">
              <a:extLst>
                <a:ext uri="{FF2B5EF4-FFF2-40B4-BE49-F238E27FC236}">
                  <a16:creationId xmlns:a16="http://schemas.microsoft.com/office/drawing/2014/main" id="{050CB5F7-AE5A-43B5-61F9-BFD4BDE2F642}"/>
                </a:ext>
              </a:extLst>
            </p:cNvPr>
            <p:cNvSpPr/>
            <p:nvPr/>
          </p:nvSpPr>
          <p:spPr>
            <a:xfrm>
              <a:off x="5688100" y="2802675"/>
              <a:ext cx="32000" cy="38225"/>
            </a:xfrm>
            <a:custGeom>
              <a:avLst/>
              <a:gdLst/>
              <a:ahLst/>
              <a:cxnLst/>
              <a:rect l="l" t="t" r="r" b="b"/>
              <a:pathLst>
                <a:path w="1280" h="1529" extrusionOk="0">
                  <a:moveTo>
                    <a:pt x="1104" y="276"/>
                  </a:moveTo>
                  <a:cubicBezTo>
                    <a:pt x="1279" y="576"/>
                    <a:pt x="1254" y="1078"/>
                    <a:pt x="828" y="1303"/>
                  </a:cubicBezTo>
                  <a:cubicBezTo>
                    <a:pt x="402" y="1529"/>
                    <a:pt x="1" y="1328"/>
                    <a:pt x="1" y="977"/>
                  </a:cubicBezTo>
                  <a:cubicBezTo>
                    <a:pt x="1" y="627"/>
                    <a:pt x="753" y="0"/>
                    <a:pt x="1104" y="276"/>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68;p55">
              <a:extLst>
                <a:ext uri="{FF2B5EF4-FFF2-40B4-BE49-F238E27FC236}">
                  <a16:creationId xmlns:a16="http://schemas.microsoft.com/office/drawing/2014/main" id="{A8F27500-C456-ED13-5D86-C0E3B4A00376}"/>
                </a:ext>
              </a:extLst>
            </p:cNvPr>
            <p:cNvSpPr/>
            <p:nvPr/>
          </p:nvSpPr>
          <p:spPr>
            <a:xfrm>
              <a:off x="5260175" y="3099650"/>
              <a:ext cx="52025" cy="59550"/>
            </a:xfrm>
            <a:custGeom>
              <a:avLst/>
              <a:gdLst/>
              <a:ahLst/>
              <a:cxnLst/>
              <a:rect l="l" t="t" r="r" b="b"/>
              <a:pathLst>
                <a:path w="2081" h="2382" extrusionOk="0">
                  <a:moveTo>
                    <a:pt x="476" y="1028"/>
                  </a:moveTo>
                  <a:cubicBezTo>
                    <a:pt x="1128" y="527"/>
                    <a:pt x="727" y="1"/>
                    <a:pt x="1379" y="201"/>
                  </a:cubicBezTo>
                  <a:cubicBezTo>
                    <a:pt x="2005" y="402"/>
                    <a:pt x="2080" y="226"/>
                    <a:pt x="1955" y="878"/>
                  </a:cubicBezTo>
                  <a:cubicBezTo>
                    <a:pt x="1830" y="1505"/>
                    <a:pt x="1654" y="2256"/>
                    <a:pt x="1253" y="2307"/>
                  </a:cubicBezTo>
                  <a:cubicBezTo>
                    <a:pt x="827" y="2382"/>
                    <a:pt x="0" y="1780"/>
                    <a:pt x="476" y="1028"/>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69;p55">
              <a:extLst>
                <a:ext uri="{FF2B5EF4-FFF2-40B4-BE49-F238E27FC236}">
                  <a16:creationId xmlns:a16="http://schemas.microsoft.com/office/drawing/2014/main" id="{E6537B8C-F8D2-FAA2-092D-0B0C4174791E}"/>
                </a:ext>
              </a:extLst>
            </p:cNvPr>
            <p:cNvSpPr/>
            <p:nvPr/>
          </p:nvSpPr>
          <p:spPr>
            <a:xfrm>
              <a:off x="5346000" y="3024475"/>
              <a:ext cx="18200" cy="45750"/>
            </a:xfrm>
            <a:custGeom>
              <a:avLst/>
              <a:gdLst/>
              <a:ahLst/>
              <a:cxnLst/>
              <a:rect l="l" t="t" r="r" b="b"/>
              <a:pathLst>
                <a:path w="728" h="1830" extrusionOk="0">
                  <a:moveTo>
                    <a:pt x="1" y="827"/>
                  </a:moveTo>
                  <a:cubicBezTo>
                    <a:pt x="226" y="301"/>
                    <a:pt x="602" y="0"/>
                    <a:pt x="652" y="451"/>
                  </a:cubicBezTo>
                  <a:cubicBezTo>
                    <a:pt x="728" y="978"/>
                    <a:pt x="477" y="1830"/>
                    <a:pt x="1" y="827"/>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970;p55">
              <a:extLst>
                <a:ext uri="{FF2B5EF4-FFF2-40B4-BE49-F238E27FC236}">
                  <a16:creationId xmlns:a16="http://schemas.microsoft.com/office/drawing/2014/main" id="{7EC72BD6-AF10-C284-BB72-B2D49304AA1D}"/>
                </a:ext>
              </a:extLst>
            </p:cNvPr>
            <p:cNvSpPr/>
            <p:nvPr/>
          </p:nvSpPr>
          <p:spPr>
            <a:xfrm>
              <a:off x="5311550" y="3093400"/>
              <a:ext cx="58925" cy="116550"/>
            </a:xfrm>
            <a:custGeom>
              <a:avLst/>
              <a:gdLst/>
              <a:ahLst/>
              <a:cxnLst/>
              <a:rect l="l" t="t" r="r" b="b"/>
              <a:pathLst>
                <a:path w="2357" h="4662" extrusionOk="0">
                  <a:moveTo>
                    <a:pt x="1304" y="827"/>
                  </a:moveTo>
                  <a:cubicBezTo>
                    <a:pt x="1730" y="1354"/>
                    <a:pt x="2356" y="3133"/>
                    <a:pt x="1955" y="3534"/>
                  </a:cubicBezTo>
                  <a:cubicBezTo>
                    <a:pt x="1529" y="3910"/>
                    <a:pt x="752" y="4662"/>
                    <a:pt x="577" y="3584"/>
                  </a:cubicBezTo>
                  <a:cubicBezTo>
                    <a:pt x="376" y="2506"/>
                    <a:pt x="0" y="1228"/>
                    <a:pt x="802" y="602"/>
                  </a:cubicBezTo>
                  <a:cubicBezTo>
                    <a:pt x="1604" y="0"/>
                    <a:pt x="1304" y="827"/>
                    <a:pt x="1304" y="827"/>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971;p55">
              <a:extLst>
                <a:ext uri="{FF2B5EF4-FFF2-40B4-BE49-F238E27FC236}">
                  <a16:creationId xmlns:a16="http://schemas.microsoft.com/office/drawing/2014/main" id="{CDD9F1FE-3E6E-B8E9-B824-D3104C630DCF}"/>
                </a:ext>
              </a:extLst>
            </p:cNvPr>
            <p:cNvSpPr/>
            <p:nvPr/>
          </p:nvSpPr>
          <p:spPr>
            <a:xfrm>
              <a:off x="5333475" y="3302050"/>
              <a:ext cx="64550" cy="78325"/>
            </a:xfrm>
            <a:custGeom>
              <a:avLst/>
              <a:gdLst/>
              <a:ahLst/>
              <a:cxnLst/>
              <a:rect l="l" t="t" r="r" b="b"/>
              <a:pathLst>
                <a:path w="2582" h="3133" extrusionOk="0">
                  <a:moveTo>
                    <a:pt x="627" y="1704"/>
                  </a:moveTo>
                  <a:cubicBezTo>
                    <a:pt x="1429" y="877"/>
                    <a:pt x="1354" y="0"/>
                    <a:pt x="1955" y="100"/>
                  </a:cubicBezTo>
                  <a:cubicBezTo>
                    <a:pt x="2582" y="201"/>
                    <a:pt x="2356" y="577"/>
                    <a:pt x="2432" y="1353"/>
                  </a:cubicBezTo>
                  <a:cubicBezTo>
                    <a:pt x="2532" y="2105"/>
                    <a:pt x="2482" y="3133"/>
                    <a:pt x="1705" y="3108"/>
                  </a:cubicBezTo>
                  <a:cubicBezTo>
                    <a:pt x="953" y="3083"/>
                    <a:pt x="0" y="2456"/>
                    <a:pt x="627" y="1704"/>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972;p55">
              <a:extLst>
                <a:ext uri="{FF2B5EF4-FFF2-40B4-BE49-F238E27FC236}">
                  <a16:creationId xmlns:a16="http://schemas.microsoft.com/office/drawing/2014/main" id="{324CC248-B494-0264-2AF0-8581C80DC367}"/>
                </a:ext>
              </a:extLst>
            </p:cNvPr>
            <p:cNvSpPr/>
            <p:nvPr/>
          </p:nvSpPr>
          <p:spPr>
            <a:xfrm>
              <a:off x="5376075" y="3411700"/>
              <a:ext cx="37000" cy="31975"/>
            </a:xfrm>
            <a:custGeom>
              <a:avLst/>
              <a:gdLst/>
              <a:ahLst/>
              <a:cxnLst/>
              <a:rect l="l" t="t" r="r" b="b"/>
              <a:pathLst>
                <a:path w="1480" h="1279" extrusionOk="0">
                  <a:moveTo>
                    <a:pt x="301" y="677"/>
                  </a:moveTo>
                  <a:cubicBezTo>
                    <a:pt x="251" y="1053"/>
                    <a:pt x="1" y="1228"/>
                    <a:pt x="527" y="1253"/>
                  </a:cubicBezTo>
                  <a:cubicBezTo>
                    <a:pt x="1028" y="1278"/>
                    <a:pt x="1479" y="1153"/>
                    <a:pt x="1129" y="652"/>
                  </a:cubicBezTo>
                  <a:cubicBezTo>
                    <a:pt x="778" y="125"/>
                    <a:pt x="301" y="0"/>
                    <a:pt x="301" y="677"/>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98;p3">
            <a:extLst>
              <a:ext uri="{FF2B5EF4-FFF2-40B4-BE49-F238E27FC236}">
                <a16:creationId xmlns:a16="http://schemas.microsoft.com/office/drawing/2014/main" id="{E3045165-2F09-420E-A588-073BE1B9E79F}"/>
              </a:ext>
            </a:extLst>
          </p:cNvPr>
          <p:cNvSpPr/>
          <p:nvPr/>
        </p:nvSpPr>
        <p:spPr>
          <a:xfrm>
            <a:off x="8532395" y="121050"/>
            <a:ext cx="497792" cy="477516"/>
          </a:xfrm>
          <a:prstGeom prst="roundRect">
            <a:avLst>
              <a:gd name="adj" fmla="val 16667"/>
            </a:avLst>
          </a:prstGeom>
          <a:solidFill>
            <a:schemeClr val="bg1">
              <a:lumMod val="20000"/>
              <a:lumOff val="80000"/>
            </a:schemeClr>
          </a:solidFill>
          <a:ln w="76200" cap="flat" cmpd="sng">
            <a:solidFill>
              <a:schemeClr val="bg1">
                <a:lumMod val="75000"/>
              </a:schemeClr>
            </a:solidFill>
            <a:prstDash val="solid"/>
            <a:round/>
            <a:headEnd type="none" w="sm" len="sm"/>
            <a:tailEnd type="none" w="sm" len="sm"/>
          </a:ln>
        </p:spPr>
        <p:txBody>
          <a:bodyPr spcFirstLastPara="1" wrap="square" lIns="68569" tIns="68569" rIns="68569" bIns="68569" anchor="t" anchorCtr="0">
            <a:noAutofit/>
          </a:bodyPr>
          <a:lstStyle/>
          <a:p>
            <a:pPr algn="ctr"/>
            <a:r>
              <a:rPr lang="en-US" sz="2500" dirty="0">
                <a:solidFill>
                  <a:schemeClr val="bg1">
                    <a:lumMod val="50000"/>
                  </a:schemeClr>
                </a:solidFill>
                <a:latin typeface="Tunga" panose="020B0502040204020203" pitchFamily="34" charset="0"/>
                <a:cs typeface="Tunga" panose="020B0502040204020203" pitchFamily="34" charset="0"/>
              </a:rPr>
              <a:t>2</a:t>
            </a:r>
            <a:endParaRPr sz="2500" dirty="0">
              <a:solidFill>
                <a:schemeClr val="bg1">
                  <a:lumMod val="50000"/>
                </a:schemeClr>
              </a:solidFill>
              <a:latin typeface="Tunga" panose="020B0502040204020203" pitchFamily="34" charset="0"/>
              <a:cs typeface="Tunga" panose="020B0502040204020203" pitchFamily="34" charset="0"/>
            </a:endParaRPr>
          </a:p>
        </p:txBody>
      </p:sp>
      <p:sp>
        <p:nvSpPr>
          <p:cNvPr id="5" name="Google Shape;82;g2679cf2e0e7_0_11">
            <a:extLst>
              <a:ext uri="{FF2B5EF4-FFF2-40B4-BE49-F238E27FC236}">
                <a16:creationId xmlns:a16="http://schemas.microsoft.com/office/drawing/2014/main" id="{1CEFD572-15DD-67FC-8C73-E79AE89D15F5}"/>
              </a:ext>
            </a:extLst>
          </p:cNvPr>
          <p:cNvSpPr txBox="1"/>
          <p:nvPr/>
        </p:nvSpPr>
        <p:spPr>
          <a:xfrm>
            <a:off x="2815417" y="1163876"/>
            <a:ext cx="3513150" cy="692467"/>
          </a:xfrm>
          <a:prstGeom prst="rect">
            <a:avLst/>
          </a:prstGeom>
          <a:noFill/>
          <a:ln>
            <a:noFill/>
          </a:ln>
        </p:spPr>
        <p:txBody>
          <a:bodyPr spcFirstLastPara="1" wrap="square" lIns="68569" tIns="34275" rIns="68569" bIns="34275" anchor="t" anchorCtr="0">
            <a:spAutoFit/>
          </a:bodyPr>
          <a:lstStyle/>
          <a:p>
            <a:pPr algn="ctr">
              <a:lnSpc>
                <a:spcPct val="150000"/>
              </a:lnSpc>
            </a:pPr>
            <a:r>
              <a:rPr lang="en-US" sz="1350" b="1" dirty="0">
                <a:solidFill>
                  <a:schemeClr val="dk1"/>
                </a:solidFill>
                <a:latin typeface="Nunito"/>
                <a:ea typeface="Nunito"/>
                <a:cs typeface="Nunito"/>
                <a:sym typeface="Nunito"/>
              </a:rPr>
              <a:t>Metallicity</a:t>
            </a:r>
            <a:endParaRPr sz="1350" b="1" dirty="0">
              <a:solidFill>
                <a:schemeClr val="dk1"/>
              </a:solidFill>
              <a:latin typeface="Nunito"/>
              <a:ea typeface="Nunito"/>
              <a:cs typeface="Nunito"/>
              <a:sym typeface="Nunito"/>
            </a:endParaRPr>
          </a:p>
          <a:p>
            <a:pPr algn="ctr">
              <a:lnSpc>
                <a:spcPct val="150000"/>
              </a:lnSpc>
            </a:pPr>
            <a:r>
              <a:rPr lang="en-US" sz="1350" dirty="0">
                <a:solidFill>
                  <a:schemeClr val="dk1"/>
                </a:solidFill>
                <a:latin typeface="Nunito"/>
                <a:ea typeface="Nunito"/>
                <a:cs typeface="Nunito"/>
                <a:sym typeface="Nunito"/>
              </a:rPr>
              <a:t>The ratio of metals to hydrogen</a:t>
            </a:r>
            <a:endParaRPr sz="1050" dirty="0"/>
          </a:p>
        </p:txBody>
      </p:sp>
      <p:pic>
        <p:nvPicPr>
          <p:cNvPr id="6" name="Google Shape;86;g2679cf2e0e7_0_11">
            <a:extLst>
              <a:ext uri="{FF2B5EF4-FFF2-40B4-BE49-F238E27FC236}">
                <a16:creationId xmlns:a16="http://schemas.microsoft.com/office/drawing/2014/main" id="{97A13BC8-EE5D-7233-3E70-DB310E536109}"/>
              </a:ext>
            </a:extLst>
          </p:cNvPr>
          <p:cNvPicPr preferRelativeResize="0"/>
          <p:nvPr/>
        </p:nvPicPr>
        <p:blipFill>
          <a:blip r:embed="rId3">
            <a:alphaModFix/>
          </a:blip>
          <a:stretch>
            <a:fillRect/>
          </a:stretch>
        </p:blipFill>
        <p:spPr>
          <a:xfrm>
            <a:off x="1493831" y="679585"/>
            <a:ext cx="7650169" cy="4217569"/>
          </a:xfrm>
          <a:prstGeom prst="rect">
            <a:avLst/>
          </a:prstGeom>
          <a:noFill/>
          <a:ln>
            <a:noFill/>
          </a:ln>
        </p:spPr>
      </p:pic>
      <p:sp>
        <p:nvSpPr>
          <p:cNvPr id="8" name="Rectangle 7">
            <a:extLst>
              <a:ext uri="{FF2B5EF4-FFF2-40B4-BE49-F238E27FC236}">
                <a16:creationId xmlns:a16="http://schemas.microsoft.com/office/drawing/2014/main" id="{C244948E-37DE-A7D3-E2A5-341B55B95AC6}"/>
              </a:ext>
            </a:extLst>
          </p:cNvPr>
          <p:cNvSpPr/>
          <p:nvPr/>
        </p:nvSpPr>
        <p:spPr>
          <a:xfrm>
            <a:off x="113813" y="4291926"/>
            <a:ext cx="2254433" cy="623217"/>
          </a:xfrm>
          <a:prstGeom prst="rect">
            <a:avLst/>
          </a:prstGeom>
          <a:ln w="7620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Google Shape;87;g2679cf2e0e7_0_11">
            <a:extLst>
              <a:ext uri="{FF2B5EF4-FFF2-40B4-BE49-F238E27FC236}">
                <a16:creationId xmlns:a16="http://schemas.microsoft.com/office/drawing/2014/main" id="{EE43F979-0055-438F-4896-BC1B0688F140}"/>
              </a:ext>
            </a:extLst>
          </p:cNvPr>
          <p:cNvSpPr txBox="1"/>
          <p:nvPr/>
        </p:nvSpPr>
        <p:spPr>
          <a:xfrm>
            <a:off x="130002" y="4273937"/>
            <a:ext cx="2238244" cy="623217"/>
          </a:xfrm>
          <a:prstGeom prst="rect">
            <a:avLst/>
          </a:prstGeom>
          <a:noFill/>
          <a:ln>
            <a:noFill/>
          </a:ln>
        </p:spPr>
        <p:txBody>
          <a:bodyPr spcFirstLastPara="1" wrap="square" lIns="68569" tIns="34275" rIns="68569" bIns="34275" anchor="t" anchorCtr="0">
            <a:spAutoFit/>
          </a:bodyPr>
          <a:lstStyle/>
          <a:p>
            <a:pPr>
              <a:lnSpc>
                <a:spcPct val="150000"/>
              </a:lnSpc>
            </a:pPr>
            <a:r>
              <a:rPr lang="en-US" sz="1200" b="1" dirty="0">
                <a:solidFill>
                  <a:schemeClr val="dk1"/>
                </a:solidFill>
                <a:latin typeface="Times New Roman"/>
                <a:ea typeface="Times New Roman"/>
                <a:cs typeface="Times New Roman"/>
                <a:sym typeface="Times New Roman"/>
              </a:rPr>
              <a:t>Reference: </a:t>
            </a:r>
            <a:endParaRPr sz="1200" b="1" dirty="0">
              <a:solidFill>
                <a:schemeClr val="dk1"/>
              </a:solidFill>
              <a:latin typeface="Times New Roman"/>
              <a:ea typeface="Times New Roman"/>
              <a:cs typeface="Times New Roman"/>
              <a:sym typeface="Times New Roman"/>
            </a:endParaRPr>
          </a:p>
          <a:p>
            <a:pPr>
              <a:lnSpc>
                <a:spcPct val="150000"/>
              </a:lnSpc>
            </a:pPr>
            <a:r>
              <a:rPr lang="en-US" sz="600" b="1" dirty="0">
                <a:solidFill>
                  <a:schemeClr val="dk1"/>
                </a:solidFill>
                <a:latin typeface="Times New Roman"/>
                <a:ea typeface="Times New Roman"/>
                <a:cs typeface="Times New Roman"/>
                <a:sym typeface="Times New Roman"/>
              </a:rPr>
              <a:t>Quantumleap42, </a:t>
            </a:r>
            <a:r>
              <a:rPr lang="en-US" sz="600" u="sng" dirty="0">
                <a:solidFill>
                  <a:schemeClr val="hlink"/>
                </a:solidFill>
                <a:latin typeface="Times New Roman"/>
                <a:ea typeface="Times New Roman"/>
                <a:cs typeface="Times New Roman"/>
                <a:sym typeface="Times New Roman"/>
                <a:hlinkClick r:id="rId4"/>
              </a:rPr>
              <a:t>http://quantumleap42.blogspot.com/2017/10/why-neutron-star-collision-was.html</a:t>
            </a:r>
            <a:endParaRPr sz="600" dirty="0">
              <a:latin typeface="Times New Roman"/>
              <a:ea typeface="Times New Roman"/>
              <a:cs typeface="Times New Roman"/>
              <a:sym typeface="Times New Roman"/>
            </a:endParaRPr>
          </a:p>
        </p:txBody>
      </p:sp>
      <p:sp>
        <p:nvSpPr>
          <p:cNvPr id="17" name="Google Shape;70;p2">
            <a:extLst>
              <a:ext uri="{FF2B5EF4-FFF2-40B4-BE49-F238E27FC236}">
                <a16:creationId xmlns:a16="http://schemas.microsoft.com/office/drawing/2014/main" id="{0D03E496-5EF8-0D48-E8D9-119974102315}"/>
              </a:ext>
            </a:extLst>
          </p:cNvPr>
          <p:cNvSpPr txBox="1"/>
          <p:nvPr/>
        </p:nvSpPr>
        <p:spPr>
          <a:xfrm>
            <a:off x="7845020" y="4204703"/>
            <a:ext cx="1374750" cy="380843"/>
          </a:xfrm>
          <a:prstGeom prst="rect">
            <a:avLst/>
          </a:prstGeom>
          <a:noFill/>
          <a:ln>
            <a:noFill/>
          </a:ln>
        </p:spPr>
        <p:txBody>
          <a:bodyPr spcFirstLastPara="1" wrap="square" lIns="68569" tIns="34275" rIns="68569" bIns="34275" anchor="t" anchorCtr="0">
            <a:spAutoFit/>
          </a:bodyPr>
          <a:lstStyle/>
          <a:p>
            <a:pPr>
              <a:lnSpc>
                <a:spcPct val="150000"/>
              </a:lnSpc>
            </a:pPr>
            <a:r>
              <a:rPr lang="en-US" sz="1350" b="1" dirty="0">
                <a:solidFill>
                  <a:schemeClr val="bg1">
                    <a:lumMod val="50000"/>
                  </a:schemeClr>
                </a:solidFill>
                <a:latin typeface="Nunito"/>
                <a:ea typeface="Nunito"/>
                <a:cs typeface="Nunito"/>
                <a:sym typeface="Nunito"/>
              </a:rPr>
              <a:t>Figure 2</a:t>
            </a:r>
            <a:endParaRPr sz="1050" dirty="0">
              <a:solidFill>
                <a:schemeClr val="bg1">
                  <a:lumMod val="50000"/>
                </a:schemeClr>
              </a:solidFill>
            </a:endParaRPr>
          </a:p>
        </p:txBody>
      </p:sp>
      <p:sp>
        <p:nvSpPr>
          <p:cNvPr id="18" name="Google Shape;917;p48">
            <a:extLst>
              <a:ext uri="{FF2B5EF4-FFF2-40B4-BE49-F238E27FC236}">
                <a16:creationId xmlns:a16="http://schemas.microsoft.com/office/drawing/2014/main" id="{1BB61D34-D63D-FCF1-5CD7-FA855AFCF016}"/>
              </a:ext>
            </a:extLst>
          </p:cNvPr>
          <p:cNvSpPr txBox="1">
            <a:spLocks noGrp="1"/>
          </p:cNvSpPr>
          <p:nvPr>
            <p:ph type="title"/>
          </p:nvPr>
        </p:nvSpPr>
        <p:spPr>
          <a:xfrm>
            <a:off x="717592" y="236377"/>
            <a:ext cx="770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solidFill>
                  <a:schemeClr val="bg1">
                    <a:lumMod val="50000"/>
                  </a:schemeClr>
                </a:solidFill>
              </a:rPr>
              <a:t>Helpful Jargon</a:t>
            </a:r>
            <a:endParaRPr sz="3400" dirty="0">
              <a:solidFill>
                <a:schemeClr val="bg1">
                  <a:lumMod val="50000"/>
                </a:schemeClr>
              </a:solidFill>
            </a:endParaRPr>
          </a:p>
        </p:txBody>
      </p:sp>
    </p:spTree>
    <p:extLst>
      <p:ext uri="{BB962C8B-B14F-4D97-AF65-F5344CB8AC3E}">
        <p14:creationId xmlns:p14="http://schemas.microsoft.com/office/powerpoint/2010/main" val="4168146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21" name="Google Shape;98;p3">
            <a:extLst>
              <a:ext uri="{FF2B5EF4-FFF2-40B4-BE49-F238E27FC236}">
                <a16:creationId xmlns:a16="http://schemas.microsoft.com/office/drawing/2014/main" id="{EEA08325-29DB-CED0-207B-5ECC2A8977F7}"/>
              </a:ext>
            </a:extLst>
          </p:cNvPr>
          <p:cNvSpPr>
            <a:spLocks noGrp="1" noRot="1" noMove="1" noResize="1" noEditPoints="1" noAdjustHandles="1" noChangeArrowheads="1" noChangeShapeType="1"/>
          </p:cNvSpPr>
          <p:nvPr/>
        </p:nvSpPr>
        <p:spPr>
          <a:xfrm>
            <a:off x="251058" y="162940"/>
            <a:ext cx="5586697" cy="668484"/>
          </a:xfrm>
          <a:prstGeom prst="roundRect">
            <a:avLst>
              <a:gd name="adj" fmla="val 16667"/>
            </a:avLst>
          </a:prstGeom>
          <a:solidFill>
            <a:schemeClr val="bg1">
              <a:lumMod val="60000"/>
              <a:lumOff val="40000"/>
            </a:schemeClr>
          </a:solidFill>
          <a:ln w="76200" cap="flat" cmpd="sng">
            <a:solidFill>
              <a:schemeClr val="accent2">
                <a:lumMod val="50000"/>
              </a:schemeClr>
            </a:solidFill>
            <a:prstDash val="solid"/>
            <a:round/>
            <a:headEnd type="none" w="sm" len="sm"/>
            <a:tailEnd type="none" w="sm" len="sm"/>
          </a:ln>
        </p:spPr>
        <p:txBody>
          <a:bodyPr spcFirstLastPara="1" wrap="square" lIns="68569" tIns="68569" rIns="68569" bIns="68569" anchor="ctr" anchorCtr="0">
            <a:noAutofit/>
          </a:bodyPr>
          <a:lstStyle/>
          <a:p>
            <a:endParaRPr sz="1050" dirty="0"/>
          </a:p>
        </p:txBody>
      </p:sp>
      <p:sp>
        <p:nvSpPr>
          <p:cNvPr id="1035" name="Google Shape;1035;p49"/>
          <p:cNvSpPr/>
          <p:nvPr/>
        </p:nvSpPr>
        <p:spPr>
          <a:xfrm>
            <a:off x="713225" y="3394375"/>
            <a:ext cx="702400" cy="437450"/>
          </a:xfrm>
          <a:custGeom>
            <a:avLst/>
            <a:gdLst/>
            <a:ahLst/>
            <a:cxnLst/>
            <a:rect l="l" t="t" r="r" b="b"/>
            <a:pathLst>
              <a:path w="28096" h="17498" extrusionOk="0">
                <a:moveTo>
                  <a:pt x="10991" y="0"/>
                </a:moveTo>
                <a:cubicBezTo>
                  <a:pt x="9827" y="0"/>
                  <a:pt x="8670" y="154"/>
                  <a:pt x="7537" y="560"/>
                </a:cubicBezTo>
                <a:cubicBezTo>
                  <a:pt x="7442" y="608"/>
                  <a:pt x="7346" y="703"/>
                  <a:pt x="7346" y="799"/>
                </a:cubicBezTo>
                <a:cubicBezTo>
                  <a:pt x="6154" y="1133"/>
                  <a:pt x="5057" y="1610"/>
                  <a:pt x="4007" y="2277"/>
                </a:cubicBezTo>
                <a:cubicBezTo>
                  <a:pt x="2338" y="3327"/>
                  <a:pt x="0" y="5092"/>
                  <a:pt x="191" y="7381"/>
                </a:cubicBezTo>
                <a:cubicBezTo>
                  <a:pt x="330" y="9369"/>
                  <a:pt x="2440" y="10103"/>
                  <a:pt x="4176" y="10103"/>
                </a:cubicBezTo>
                <a:cubicBezTo>
                  <a:pt x="4232" y="10103"/>
                  <a:pt x="4286" y="10102"/>
                  <a:pt x="4341" y="10100"/>
                </a:cubicBezTo>
                <a:cubicBezTo>
                  <a:pt x="5633" y="10063"/>
                  <a:pt x="6896" y="9945"/>
                  <a:pt x="8130" y="9945"/>
                </a:cubicBezTo>
                <a:cubicBezTo>
                  <a:pt x="10038" y="9945"/>
                  <a:pt x="11875" y="10228"/>
                  <a:pt x="13643" y="11531"/>
                </a:cubicBezTo>
                <a:cubicBezTo>
                  <a:pt x="15885" y="13153"/>
                  <a:pt x="17125" y="15824"/>
                  <a:pt x="19701" y="17017"/>
                </a:cubicBezTo>
                <a:cubicBezTo>
                  <a:pt x="20393" y="17338"/>
                  <a:pt x="21104" y="17497"/>
                  <a:pt x="21799" y="17497"/>
                </a:cubicBezTo>
                <a:cubicBezTo>
                  <a:pt x="23065" y="17497"/>
                  <a:pt x="24279" y="16967"/>
                  <a:pt x="25234" y="15920"/>
                </a:cubicBezTo>
                <a:cubicBezTo>
                  <a:pt x="26903" y="14107"/>
                  <a:pt x="27476" y="11245"/>
                  <a:pt x="27810" y="8908"/>
                </a:cubicBezTo>
                <a:cubicBezTo>
                  <a:pt x="28096" y="7047"/>
                  <a:pt x="28048" y="4853"/>
                  <a:pt x="26570" y="3518"/>
                </a:cubicBezTo>
                <a:cubicBezTo>
                  <a:pt x="25616" y="2659"/>
                  <a:pt x="24328" y="2373"/>
                  <a:pt x="23087" y="2134"/>
                </a:cubicBezTo>
                <a:cubicBezTo>
                  <a:pt x="21179" y="1705"/>
                  <a:pt x="19224" y="1323"/>
                  <a:pt x="17316" y="942"/>
                </a:cubicBezTo>
                <a:cubicBezTo>
                  <a:pt x="15253" y="511"/>
                  <a:pt x="13111" y="0"/>
                  <a:pt x="10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9"/>
          <p:cNvSpPr/>
          <p:nvPr/>
        </p:nvSpPr>
        <p:spPr>
          <a:xfrm rot="10800000" flipH="1">
            <a:off x="7785800" y="2837233"/>
            <a:ext cx="1621457" cy="631342"/>
          </a:xfrm>
          <a:custGeom>
            <a:avLst/>
            <a:gdLst/>
            <a:ahLst/>
            <a:cxnLst/>
            <a:rect l="l" t="t" r="r" b="b"/>
            <a:pathLst>
              <a:path w="49601" h="19313" extrusionOk="0">
                <a:moveTo>
                  <a:pt x="37108" y="0"/>
                </a:moveTo>
                <a:cubicBezTo>
                  <a:pt x="33487" y="0"/>
                  <a:pt x="29655" y="705"/>
                  <a:pt x="25894" y="2565"/>
                </a:cubicBezTo>
                <a:cubicBezTo>
                  <a:pt x="25054" y="2976"/>
                  <a:pt x="24140" y="3117"/>
                  <a:pt x="23193" y="3117"/>
                </a:cubicBezTo>
                <a:cubicBezTo>
                  <a:pt x="21502" y="3117"/>
                  <a:pt x="19704" y="2670"/>
                  <a:pt x="18023" y="2517"/>
                </a:cubicBezTo>
                <a:cubicBezTo>
                  <a:pt x="15209" y="2326"/>
                  <a:pt x="12347" y="1849"/>
                  <a:pt x="9532" y="1611"/>
                </a:cubicBezTo>
                <a:cubicBezTo>
                  <a:pt x="8742" y="1536"/>
                  <a:pt x="7082" y="1319"/>
                  <a:pt x="5372" y="1319"/>
                </a:cubicBezTo>
                <a:cubicBezTo>
                  <a:pt x="2747" y="1319"/>
                  <a:pt x="1" y="1829"/>
                  <a:pt x="87" y="4139"/>
                </a:cubicBezTo>
                <a:cubicBezTo>
                  <a:pt x="135" y="5713"/>
                  <a:pt x="2043" y="6810"/>
                  <a:pt x="3283" y="7335"/>
                </a:cubicBezTo>
                <a:cubicBezTo>
                  <a:pt x="5287" y="8241"/>
                  <a:pt x="7481" y="8480"/>
                  <a:pt x="9532" y="9052"/>
                </a:cubicBezTo>
                <a:cubicBezTo>
                  <a:pt x="12108" y="9720"/>
                  <a:pt x="13921" y="11294"/>
                  <a:pt x="16020" y="12821"/>
                </a:cubicBezTo>
                <a:cubicBezTo>
                  <a:pt x="17832" y="14109"/>
                  <a:pt x="19931" y="15110"/>
                  <a:pt x="22125" y="15635"/>
                </a:cubicBezTo>
                <a:cubicBezTo>
                  <a:pt x="23472" y="15986"/>
                  <a:pt x="24838" y="16140"/>
                  <a:pt x="26210" y="16140"/>
                </a:cubicBezTo>
                <a:cubicBezTo>
                  <a:pt x="27073" y="16140"/>
                  <a:pt x="27938" y="16079"/>
                  <a:pt x="28803" y="15969"/>
                </a:cubicBezTo>
                <a:cubicBezTo>
                  <a:pt x="30975" y="15630"/>
                  <a:pt x="33075" y="15194"/>
                  <a:pt x="35222" y="15194"/>
                </a:cubicBezTo>
                <a:cubicBezTo>
                  <a:pt x="36093" y="15194"/>
                  <a:pt x="36972" y="15265"/>
                  <a:pt x="37866" y="15444"/>
                </a:cubicBezTo>
                <a:cubicBezTo>
                  <a:pt x="41740" y="16191"/>
                  <a:pt x="45340" y="19313"/>
                  <a:pt x="49337" y="19313"/>
                </a:cubicBezTo>
                <a:cubicBezTo>
                  <a:pt x="49424" y="19313"/>
                  <a:pt x="49513" y="19311"/>
                  <a:pt x="49601" y="19308"/>
                </a:cubicBezTo>
                <a:lnTo>
                  <a:pt x="49601" y="2613"/>
                </a:lnTo>
                <a:cubicBezTo>
                  <a:pt x="46221" y="1207"/>
                  <a:pt x="41846" y="0"/>
                  <a:pt x="37108" y="0"/>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9"/>
          <p:cNvSpPr txBox="1">
            <a:spLocks noGrp="1"/>
          </p:cNvSpPr>
          <p:nvPr>
            <p:ph type="title"/>
          </p:nvPr>
        </p:nvSpPr>
        <p:spPr>
          <a:xfrm flipH="1">
            <a:off x="-785198" y="62318"/>
            <a:ext cx="7727170" cy="13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solidFill>
                  <a:schemeClr val="accent4"/>
                </a:solidFill>
              </a:rPr>
              <a:t>Why Should You Care?</a:t>
            </a:r>
            <a:endParaRPr sz="4000" dirty="0">
              <a:solidFill>
                <a:schemeClr val="accent4"/>
              </a:solidFill>
            </a:endParaRPr>
          </a:p>
        </p:txBody>
      </p:sp>
      <p:grpSp>
        <p:nvGrpSpPr>
          <p:cNvPr id="1055" name="Google Shape;1055;p49"/>
          <p:cNvGrpSpPr/>
          <p:nvPr/>
        </p:nvGrpSpPr>
        <p:grpSpPr>
          <a:xfrm rot="899907">
            <a:off x="6992901" y="90039"/>
            <a:ext cx="2137694" cy="1551065"/>
            <a:chOff x="1135475" y="627850"/>
            <a:chExt cx="2120950" cy="1474325"/>
          </a:xfrm>
        </p:grpSpPr>
        <p:sp>
          <p:nvSpPr>
            <p:cNvPr id="1056" name="Google Shape;1056;p49"/>
            <p:cNvSpPr/>
            <p:nvPr/>
          </p:nvSpPr>
          <p:spPr>
            <a:xfrm>
              <a:off x="1135475" y="627850"/>
              <a:ext cx="2120950" cy="1474325"/>
            </a:xfrm>
            <a:custGeom>
              <a:avLst/>
              <a:gdLst/>
              <a:ahLst/>
              <a:cxnLst/>
              <a:rect l="l" t="t" r="r" b="b"/>
              <a:pathLst>
                <a:path w="84838" h="58973" extrusionOk="0">
                  <a:moveTo>
                    <a:pt x="9599" y="15739"/>
                  </a:moveTo>
                  <a:cubicBezTo>
                    <a:pt x="10652" y="14286"/>
                    <a:pt x="13960" y="10100"/>
                    <a:pt x="15013" y="7343"/>
                  </a:cubicBezTo>
                  <a:cubicBezTo>
                    <a:pt x="16066" y="4587"/>
                    <a:pt x="20878" y="2105"/>
                    <a:pt x="24010" y="1830"/>
                  </a:cubicBezTo>
                  <a:cubicBezTo>
                    <a:pt x="27168" y="1579"/>
                    <a:pt x="40527" y="0"/>
                    <a:pt x="43835" y="1579"/>
                  </a:cubicBezTo>
                  <a:cubicBezTo>
                    <a:pt x="47143" y="3133"/>
                    <a:pt x="55715" y="7719"/>
                    <a:pt x="59324" y="8246"/>
                  </a:cubicBezTo>
                  <a:cubicBezTo>
                    <a:pt x="62908" y="8772"/>
                    <a:pt x="72682" y="8922"/>
                    <a:pt x="73885" y="10877"/>
                  </a:cubicBezTo>
                  <a:cubicBezTo>
                    <a:pt x="75088" y="12832"/>
                    <a:pt x="78697" y="22156"/>
                    <a:pt x="81529" y="25815"/>
                  </a:cubicBezTo>
                  <a:cubicBezTo>
                    <a:pt x="84386" y="29499"/>
                    <a:pt x="84838" y="35514"/>
                    <a:pt x="83785" y="38146"/>
                  </a:cubicBezTo>
                  <a:cubicBezTo>
                    <a:pt x="82732" y="40752"/>
                    <a:pt x="71930" y="47970"/>
                    <a:pt x="69825" y="50978"/>
                  </a:cubicBezTo>
                  <a:cubicBezTo>
                    <a:pt x="67720" y="54010"/>
                    <a:pt x="58572" y="56091"/>
                    <a:pt x="51955" y="57544"/>
                  </a:cubicBezTo>
                  <a:cubicBezTo>
                    <a:pt x="45339" y="58973"/>
                    <a:pt x="38146" y="58446"/>
                    <a:pt x="30326" y="55038"/>
                  </a:cubicBezTo>
                  <a:cubicBezTo>
                    <a:pt x="22507" y="51629"/>
                    <a:pt x="8246" y="45740"/>
                    <a:pt x="4637" y="43384"/>
                  </a:cubicBezTo>
                  <a:cubicBezTo>
                    <a:pt x="1053" y="41028"/>
                    <a:pt x="0" y="35514"/>
                    <a:pt x="752" y="30276"/>
                  </a:cubicBezTo>
                  <a:cubicBezTo>
                    <a:pt x="1504" y="25038"/>
                    <a:pt x="9599" y="15739"/>
                    <a:pt x="9599" y="15739"/>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9"/>
            <p:cNvSpPr/>
            <p:nvPr/>
          </p:nvSpPr>
          <p:spPr>
            <a:xfrm>
              <a:off x="1238225" y="680475"/>
              <a:ext cx="1950525" cy="856550"/>
            </a:xfrm>
            <a:custGeom>
              <a:avLst/>
              <a:gdLst/>
              <a:ahLst/>
              <a:cxnLst/>
              <a:rect l="l" t="t" r="r" b="b"/>
              <a:pathLst>
                <a:path w="78021" h="34262" extrusionOk="0">
                  <a:moveTo>
                    <a:pt x="5489" y="13634"/>
                  </a:moveTo>
                  <a:cubicBezTo>
                    <a:pt x="6542" y="12181"/>
                    <a:pt x="9850" y="7995"/>
                    <a:pt x="10903" y="5238"/>
                  </a:cubicBezTo>
                  <a:cubicBezTo>
                    <a:pt x="11780" y="2908"/>
                    <a:pt x="15389" y="752"/>
                    <a:pt x="18372" y="0"/>
                  </a:cubicBezTo>
                  <a:cubicBezTo>
                    <a:pt x="18246" y="50"/>
                    <a:pt x="13259" y="1705"/>
                    <a:pt x="12507" y="4462"/>
                  </a:cubicBezTo>
                  <a:cubicBezTo>
                    <a:pt x="11755" y="7243"/>
                    <a:pt x="12958" y="7845"/>
                    <a:pt x="11078" y="10176"/>
                  </a:cubicBezTo>
                  <a:cubicBezTo>
                    <a:pt x="9199" y="12482"/>
                    <a:pt x="6868" y="13083"/>
                    <a:pt x="7244" y="15715"/>
                  </a:cubicBezTo>
                  <a:cubicBezTo>
                    <a:pt x="7620" y="18346"/>
                    <a:pt x="12507" y="19549"/>
                    <a:pt x="13409" y="16843"/>
                  </a:cubicBezTo>
                  <a:cubicBezTo>
                    <a:pt x="14311" y="14136"/>
                    <a:pt x="13560" y="8146"/>
                    <a:pt x="16943" y="8221"/>
                  </a:cubicBezTo>
                  <a:cubicBezTo>
                    <a:pt x="20326" y="8296"/>
                    <a:pt x="21755" y="10677"/>
                    <a:pt x="22206" y="8822"/>
                  </a:cubicBezTo>
                  <a:cubicBezTo>
                    <a:pt x="22657" y="6943"/>
                    <a:pt x="21755" y="2732"/>
                    <a:pt x="25214" y="2657"/>
                  </a:cubicBezTo>
                  <a:cubicBezTo>
                    <a:pt x="28647" y="2582"/>
                    <a:pt x="33234" y="4762"/>
                    <a:pt x="34512" y="3710"/>
                  </a:cubicBezTo>
                  <a:cubicBezTo>
                    <a:pt x="35790" y="2657"/>
                    <a:pt x="37294" y="1304"/>
                    <a:pt x="40828" y="3284"/>
                  </a:cubicBezTo>
                  <a:cubicBezTo>
                    <a:pt x="44362" y="5289"/>
                    <a:pt x="43910" y="7093"/>
                    <a:pt x="45464" y="7093"/>
                  </a:cubicBezTo>
                  <a:cubicBezTo>
                    <a:pt x="47043" y="7093"/>
                    <a:pt x="47670" y="5965"/>
                    <a:pt x="49926" y="7544"/>
                  </a:cubicBezTo>
                  <a:cubicBezTo>
                    <a:pt x="52156" y="9123"/>
                    <a:pt x="53033" y="12557"/>
                    <a:pt x="54036" y="12632"/>
                  </a:cubicBezTo>
                  <a:cubicBezTo>
                    <a:pt x="55038" y="12732"/>
                    <a:pt x="54913" y="9574"/>
                    <a:pt x="56968" y="13685"/>
                  </a:cubicBezTo>
                  <a:cubicBezTo>
                    <a:pt x="58998" y="17820"/>
                    <a:pt x="58773" y="20076"/>
                    <a:pt x="61179" y="20376"/>
                  </a:cubicBezTo>
                  <a:cubicBezTo>
                    <a:pt x="63585" y="20677"/>
                    <a:pt x="67770" y="19098"/>
                    <a:pt x="69274" y="17745"/>
                  </a:cubicBezTo>
                  <a:cubicBezTo>
                    <a:pt x="70778" y="16391"/>
                    <a:pt x="71755" y="13885"/>
                    <a:pt x="70527" y="10226"/>
                  </a:cubicBezTo>
                  <a:cubicBezTo>
                    <a:pt x="72106" y="13559"/>
                    <a:pt x="75038" y="20627"/>
                    <a:pt x="77419" y="23710"/>
                  </a:cubicBezTo>
                  <a:cubicBezTo>
                    <a:pt x="77645" y="23985"/>
                    <a:pt x="77845" y="24261"/>
                    <a:pt x="78021" y="24562"/>
                  </a:cubicBezTo>
                  <a:lnTo>
                    <a:pt x="71129" y="29675"/>
                  </a:lnTo>
                  <a:cubicBezTo>
                    <a:pt x="71129" y="29675"/>
                    <a:pt x="40552" y="34061"/>
                    <a:pt x="36743" y="34161"/>
                  </a:cubicBezTo>
                  <a:cubicBezTo>
                    <a:pt x="32933" y="34261"/>
                    <a:pt x="12181" y="30878"/>
                    <a:pt x="12181" y="30878"/>
                  </a:cubicBezTo>
                  <a:lnTo>
                    <a:pt x="803" y="22557"/>
                  </a:lnTo>
                  <a:lnTo>
                    <a:pt x="1" y="20903"/>
                  </a:lnTo>
                  <a:cubicBezTo>
                    <a:pt x="2507" y="17043"/>
                    <a:pt x="5489" y="13634"/>
                    <a:pt x="5489" y="13634"/>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9"/>
            <p:cNvSpPr/>
            <p:nvPr/>
          </p:nvSpPr>
          <p:spPr>
            <a:xfrm>
              <a:off x="1135475" y="1158550"/>
              <a:ext cx="2120950" cy="943625"/>
            </a:xfrm>
            <a:custGeom>
              <a:avLst/>
              <a:gdLst/>
              <a:ahLst/>
              <a:cxnLst/>
              <a:rect l="l" t="t" r="r" b="b"/>
              <a:pathLst>
                <a:path w="84838" h="37745" extrusionOk="0">
                  <a:moveTo>
                    <a:pt x="78898" y="176"/>
                  </a:moveTo>
                  <a:cubicBezTo>
                    <a:pt x="79775" y="1930"/>
                    <a:pt x="80702" y="3509"/>
                    <a:pt x="81529" y="4587"/>
                  </a:cubicBezTo>
                  <a:cubicBezTo>
                    <a:pt x="84386" y="8271"/>
                    <a:pt x="84838" y="14286"/>
                    <a:pt x="83785" y="16918"/>
                  </a:cubicBezTo>
                  <a:cubicBezTo>
                    <a:pt x="82732" y="19524"/>
                    <a:pt x="71930" y="26742"/>
                    <a:pt x="69825" y="29750"/>
                  </a:cubicBezTo>
                  <a:cubicBezTo>
                    <a:pt x="67720" y="32782"/>
                    <a:pt x="58572" y="34863"/>
                    <a:pt x="51955" y="36316"/>
                  </a:cubicBezTo>
                  <a:cubicBezTo>
                    <a:pt x="45339" y="37745"/>
                    <a:pt x="38146" y="37218"/>
                    <a:pt x="30326" y="33810"/>
                  </a:cubicBezTo>
                  <a:cubicBezTo>
                    <a:pt x="22507" y="30401"/>
                    <a:pt x="8246" y="24512"/>
                    <a:pt x="4637" y="22156"/>
                  </a:cubicBezTo>
                  <a:cubicBezTo>
                    <a:pt x="1053" y="19800"/>
                    <a:pt x="0" y="14286"/>
                    <a:pt x="752" y="9048"/>
                  </a:cubicBezTo>
                  <a:cubicBezTo>
                    <a:pt x="1028" y="6968"/>
                    <a:pt x="2507" y="4261"/>
                    <a:pt x="4136" y="1730"/>
                  </a:cubicBezTo>
                  <a:cubicBezTo>
                    <a:pt x="5639" y="1604"/>
                    <a:pt x="7218" y="1730"/>
                    <a:pt x="9123" y="2030"/>
                  </a:cubicBezTo>
                  <a:cubicBezTo>
                    <a:pt x="14061" y="2782"/>
                    <a:pt x="27870" y="2156"/>
                    <a:pt x="32381" y="1930"/>
                  </a:cubicBezTo>
                  <a:cubicBezTo>
                    <a:pt x="36893" y="1679"/>
                    <a:pt x="39499" y="777"/>
                    <a:pt x="44261" y="1830"/>
                  </a:cubicBezTo>
                  <a:cubicBezTo>
                    <a:pt x="49023" y="2908"/>
                    <a:pt x="52682" y="4512"/>
                    <a:pt x="58246" y="4887"/>
                  </a:cubicBezTo>
                  <a:cubicBezTo>
                    <a:pt x="63810" y="5288"/>
                    <a:pt x="72031" y="827"/>
                    <a:pt x="75038" y="226"/>
                  </a:cubicBezTo>
                  <a:cubicBezTo>
                    <a:pt x="76091" y="0"/>
                    <a:pt x="77469" y="25"/>
                    <a:pt x="78898" y="17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9"/>
            <p:cNvSpPr/>
            <p:nvPr/>
          </p:nvSpPr>
          <p:spPr>
            <a:xfrm>
              <a:off x="1135475" y="1164175"/>
              <a:ext cx="2120950" cy="938000"/>
            </a:xfrm>
            <a:custGeom>
              <a:avLst/>
              <a:gdLst/>
              <a:ahLst/>
              <a:cxnLst/>
              <a:rect l="l" t="t" r="r" b="b"/>
              <a:pathLst>
                <a:path w="84838" h="37520" extrusionOk="0">
                  <a:moveTo>
                    <a:pt x="78898" y="1"/>
                  </a:moveTo>
                  <a:cubicBezTo>
                    <a:pt x="79800" y="1705"/>
                    <a:pt x="80702" y="3284"/>
                    <a:pt x="81529" y="4362"/>
                  </a:cubicBezTo>
                  <a:cubicBezTo>
                    <a:pt x="84386" y="8046"/>
                    <a:pt x="84838" y="14061"/>
                    <a:pt x="83785" y="16693"/>
                  </a:cubicBezTo>
                  <a:cubicBezTo>
                    <a:pt x="82732" y="19299"/>
                    <a:pt x="71930" y="26517"/>
                    <a:pt x="69825" y="29525"/>
                  </a:cubicBezTo>
                  <a:cubicBezTo>
                    <a:pt x="67720" y="32557"/>
                    <a:pt x="58572" y="34638"/>
                    <a:pt x="51955" y="36091"/>
                  </a:cubicBezTo>
                  <a:cubicBezTo>
                    <a:pt x="45339" y="37520"/>
                    <a:pt x="38146" y="36993"/>
                    <a:pt x="30326" y="33585"/>
                  </a:cubicBezTo>
                  <a:cubicBezTo>
                    <a:pt x="22507" y="30176"/>
                    <a:pt x="8246" y="24287"/>
                    <a:pt x="4637" y="21931"/>
                  </a:cubicBezTo>
                  <a:cubicBezTo>
                    <a:pt x="1053" y="19575"/>
                    <a:pt x="0" y="14061"/>
                    <a:pt x="752" y="8823"/>
                  </a:cubicBezTo>
                  <a:cubicBezTo>
                    <a:pt x="1028" y="6893"/>
                    <a:pt x="2281" y="4437"/>
                    <a:pt x="3760" y="2106"/>
                  </a:cubicBezTo>
                  <a:cubicBezTo>
                    <a:pt x="3710" y="2181"/>
                    <a:pt x="1905" y="6166"/>
                    <a:pt x="2381" y="8873"/>
                  </a:cubicBezTo>
                  <a:cubicBezTo>
                    <a:pt x="2883" y="11605"/>
                    <a:pt x="3334" y="11805"/>
                    <a:pt x="6266" y="11655"/>
                  </a:cubicBezTo>
                  <a:cubicBezTo>
                    <a:pt x="9198" y="11505"/>
                    <a:pt x="10326" y="11154"/>
                    <a:pt x="11429" y="11881"/>
                  </a:cubicBezTo>
                  <a:cubicBezTo>
                    <a:pt x="12557" y="12582"/>
                    <a:pt x="13735" y="14236"/>
                    <a:pt x="14888" y="14913"/>
                  </a:cubicBezTo>
                  <a:cubicBezTo>
                    <a:pt x="16066" y="15590"/>
                    <a:pt x="18121" y="16918"/>
                    <a:pt x="19148" y="16267"/>
                  </a:cubicBezTo>
                  <a:cubicBezTo>
                    <a:pt x="20151" y="15640"/>
                    <a:pt x="20978" y="14663"/>
                    <a:pt x="21279" y="16191"/>
                  </a:cubicBezTo>
                  <a:cubicBezTo>
                    <a:pt x="21579" y="17745"/>
                    <a:pt x="22557" y="19575"/>
                    <a:pt x="23860" y="19725"/>
                  </a:cubicBezTo>
                  <a:cubicBezTo>
                    <a:pt x="25188" y="19876"/>
                    <a:pt x="33359" y="14688"/>
                    <a:pt x="36442" y="15715"/>
                  </a:cubicBezTo>
                  <a:cubicBezTo>
                    <a:pt x="39549" y="16718"/>
                    <a:pt x="41579" y="18798"/>
                    <a:pt x="43509" y="19124"/>
                  </a:cubicBezTo>
                  <a:cubicBezTo>
                    <a:pt x="45414" y="19475"/>
                    <a:pt x="46015" y="17545"/>
                    <a:pt x="47895" y="17219"/>
                  </a:cubicBezTo>
                  <a:cubicBezTo>
                    <a:pt x="49775" y="16868"/>
                    <a:pt x="49173" y="17319"/>
                    <a:pt x="51980" y="18723"/>
                  </a:cubicBezTo>
                  <a:cubicBezTo>
                    <a:pt x="54812" y="20101"/>
                    <a:pt x="58497" y="20101"/>
                    <a:pt x="59299" y="19575"/>
                  </a:cubicBezTo>
                  <a:cubicBezTo>
                    <a:pt x="60126" y="19049"/>
                    <a:pt x="69299" y="13359"/>
                    <a:pt x="73459" y="13259"/>
                  </a:cubicBezTo>
                  <a:cubicBezTo>
                    <a:pt x="77620" y="13134"/>
                    <a:pt x="81078" y="13384"/>
                    <a:pt x="80853" y="9850"/>
                  </a:cubicBezTo>
                  <a:cubicBezTo>
                    <a:pt x="80627" y="6317"/>
                    <a:pt x="80627" y="6091"/>
                    <a:pt x="79349" y="3760"/>
                  </a:cubicBezTo>
                  <a:cubicBezTo>
                    <a:pt x="78672" y="2507"/>
                    <a:pt x="78697" y="1104"/>
                    <a:pt x="78898" y="1"/>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9"/>
            <p:cNvSpPr/>
            <p:nvPr/>
          </p:nvSpPr>
          <p:spPr>
            <a:xfrm>
              <a:off x="1154275" y="1491875"/>
              <a:ext cx="2083350" cy="610300"/>
            </a:xfrm>
            <a:custGeom>
              <a:avLst/>
              <a:gdLst/>
              <a:ahLst/>
              <a:cxnLst/>
              <a:rect l="l" t="t" r="r" b="b"/>
              <a:pathLst>
                <a:path w="83334" h="24412" extrusionOk="0">
                  <a:moveTo>
                    <a:pt x="83334" y="2532"/>
                  </a:moveTo>
                  <a:cubicBezTo>
                    <a:pt x="83259" y="2908"/>
                    <a:pt x="83158" y="3284"/>
                    <a:pt x="83033" y="3585"/>
                  </a:cubicBezTo>
                  <a:cubicBezTo>
                    <a:pt x="81980" y="6191"/>
                    <a:pt x="71178" y="13409"/>
                    <a:pt x="69073" y="16417"/>
                  </a:cubicBezTo>
                  <a:cubicBezTo>
                    <a:pt x="66968" y="19449"/>
                    <a:pt x="57820" y="21530"/>
                    <a:pt x="51203" y="22983"/>
                  </a:cubicBezTo>
                  <a:cubicBezTo>
                    <a:pt x="44587" y="24412"/>
                    <a:pt x="37394" y="23885"/>
                    <a:pt x="29574" y="20477"/>
                  </a:cubicBezTo>
                  <a:cubicBezTo>
                    <a:pt x="21755" y="17068"/>
                    <a:pt x="7494" y="11179"/>
                    <a:pt x="3885" y="8823"/>
                  </a:cubicBezTo>
                  <a:cubicBezTo>
                    <a:pt x="1755" y="7419"/>
                    <a:pt x="501" y="4888"/>
                    <a:pt x="0" y="1981"/>
                  </a:cubicBezTo>
                  <a:cubicBezTo>
                    <a:pt x="1930" y="953"/>
                    <a:pt x="3659" y="1"/>
                    <a:pt x="5063" y="101"/>
                  </a:cubicBezTo>
                  <a:cubicBezTo>
                    <a:pt x="7319" y="251"/>
                    <a:pt x="9825" y="778"/>
                    <a:pt x="13434" y="2231"/>
                  </a:cubicBezTo>
                  <a:cubicBezTo>
                    <a:pt x="17068" y="3710"/>
                    <a:pt x="19474" y="7620"/>
                    <a:pt x="22933" y="8071"/>
                  </a:cubicBezTo>
                  <a:cubicBezTo>
                    <a:pt x="26391" y="8522"/>
                    <a:pt x="31604" y="8296"/>
                    <a:pt x="36291" y="7920"/>
                  </a:cubicBezTo>
                  <a:cubicBezTo>
                    <a:pt x="40978" y="7545"/>
                    <a:pt x="43359" y="6116"/>
                    <a:pt x="46366" y="6717"/>
                  </a:cubicBezTo>
                  <a:cubicBezTo>
                    <a:pt x="49349" y="7319"/>
                    <a:pt x="56266" y="7620"/>
                    <a:pt x="59725" y="7319"/>
                  </a:cubicBezTo>
                  <a:cubicBezTo>
                    <a:pt x="63183" y="7018"/>
                    <a:pt x="65439" y="5214"/>
                    <a:pt x="70677" y="3860"/>
                  </a:cubicBezTo>
                  <a:cubicBezTo>
                    <a:pt x="75840" y="2532"/>
                    <a:pt x="79399" y="627"/>
                    <a:pt x="83334" y="2532"/>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9"/>
            <p:cNvSpPr/>
            <p:nvPr/>
          </p:nvSpPr>
          <p:spPr>
            <a:xfrm>
              <a:off x="1171800" y="1553900"/>
              <a:ext cx="2065825" cy="548275"/>
            </a:xfrm>
            <a:custGeom>
              <a:avLst/>
              <a:gdLst/>
              <a:ahLst/>
              <a:cxnLst/>
              <a:rect l="l" t="t" r="r" b="b"/>
              <a:pathLst>
                <a:path w="82633" h="21931" extrusionOk="0">
                  <a:moveTo>
                    <a:pt x="82633" y="51"/>
                  </a:moveTo>
                  <a:cubicBezTo>
                    <a:pt x="82558" y="427"/>
                    <a:pt x="82457" y="803"/>
                    <a:pt x="82332" y="1104"/>
                  </a:cubicBezTo>
                  <a:cubicBezTo>
                    <a:pt x="81279" y="3710"/>
                    <a:pt x="70477" y="10928"/>
                    <a:pt x="68372" y="13936"/>
                  </a:cubicBezTo>
                  <a:cubicBezTo>
                    <a:pt x="66267" y="16968"/>
                    <a:pt x="57119" y="19049"/>
                    <a:pt x="50502" y="20502"/>
                  </a:cubicBezTo>
                  <a:cubicBezTo>
                    <a:pt x="43886" y="21931"/>
                    <a:pt x="36693" y="21404"/>
                    <a:pt x="28873" y="17996"/>
                  </a:cubicBezTo>
                  <a:cubicBezTo>
                    <a:pt x="21054" y="14587"/>
                    <a:pt x="6793" y="8698"/>
                    <a:pt x="3184" y="6342"/>
                  </a:cubicBezTo>
                  <a:cubicBezTo>
                    <a:pt x="1705" y="5364"/>
                    <a:pt x="678" y="3886"/>
                    <a:pt x="1" y="2106"/>
                  </a:cubicBezTo>
                  <a:cubicBezTo>
                    <a:pt x="452" y="3134"/>
                    <a:pt x="1881" y="5465"/>
                    <a:pt x="5941" y="6542"/>
                  </a:cubicBezTo>
                  <a:cubicBezTo>
                    <a:pt x="11254" y="7971"/>
                    <a:pt x="11329" y="7144"/>
                    <a:pt x="14938" y="9174"/>
                  </a:cubicBezTo>
                  <a:cubicBezTo>
                    <a:pt x="18547" y="11204"/>
                    <a:pt x="22232" y="12708"/>
                    <a:pt x="26517" y="14938"/>
                  </a:cubicBezTo>
                  <a:cubicBezTo>
                    <a:pt x="30778" y="17194"/>
                    <a:pt x="33635" y="18397"/>
                    <a:pt x="38823" y="18998"/>
                  </a:cubicBezTo>
                  <a:cubicBezTo>
                    <a:pt x="44011" y="19600"/>
                    <a:pt x="43410" y="21104"/>
                    <a:pt x="46643" y="19374"/>
                  </a:cubicBezTo>
                  <a:cubicBezTo>
                    <a:pt x="49851" y="17645"/>
                    <a:pt x="50227" y="17570"/>
                    <a:pt x="52858" y="17420"/>
                  </a:cubicBezTo>
                  <a:cubicBezTo>
                    <a:pt x="55490" y="17269"/>
                    <a:pt x="62031" y="15991"/>
                    <a:pt x="63460" y="14437"/>
                  </a:cubicBezTo>
                  <a:cubicBezTo>
                    <a:pt x="64888" y="12858"/>
                    <a:pt x="64888" y="10753"/>
                    <a:pt x="66668" y="10377"/>
                  </a:cubicBezTo>
                  <a:cubicBezTo>
                    <a:pt x="68472" y="10001"/>
                    <a:pt x="70778" y="8146"/>
                    <a:pt x="74563" y="6693"/>
                  </a:cubicBezTo>
                  <a:cubicBezTo>
                    <a:pt x="77846" y="5439"/>
                    <a:pt x="81605" y="2231"/>
                    <a:pt x="82558" y="1"/>
                  </a:cubicBezTo>
                  <a:cubicBezTo>
                    <a:pt x="82583" y="26"/>
                    <a:pt x="82608" y="26"/>
                    <a:pt x="82633" y="5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9"/>
            <p:cNvSpPr/>
            <p:nvPr/>
          </p:nvSpPr>
          <p:spPr>
            <a:xfrm>
              <a:off x="1406150" y="728725"/>
              <a:ext cx="1759425" cy="1154775"/>
            </a:xfrm>
            <a:custGeom>
              <a:avLst/>
              <a:gdLst/>
              <a:ahLst/>
              <a:cxnLst/>
              <a:rect l="l" t="t" r="r" b="b"/>
              <a:pathLst>
                <a:path w="70377" h="46191" extrusionOk="0">
                  <a:moveTo>
                    <a:pt x="45890" y="12557"/>
                  </a:moveTo>
                  <a:cubicBezTo>
                    <a:pt x="45364" y="10677"/>
                    <a:pt x="45439" y="8271"/>
                    <a:pt x="44311" y="7068"/>
                  </a:cubicBezTo>
                  <a:cubicBezTo>
                    <a:pt x="43183" y="5865"/>
                    <a:pt x="43183" y="4812"/>
                    <a:pt x="41529" y="5113"/>
                  </a:cubicBezTo>
                  <a:cubicBezTo>
                    <a:pt x="39875" y="5414"/>
                    <a:pt x="39199" y="7218"/>
                    <a:pt x="38447" y="6166"/>
                  </a:cubicBezTo>
                  <a:cubicBezTo>
                    <a:pt x="37720" y="5113"/>
                    <a:pt x="36066" y="2181"/>
                    <a:pt x="34111" y="1354"/>
                  </a:cubicBezTo>
                  <a:cubicBezTo>
                    <a:pt x="32156" y="526"/>
                    <a:pt x="31103" y="0"/>
                    <a:pt x="29900" y="677"/>
                  </a:cubicBezTo>
                  <a:cubicBezTo>
                    <a:pt x="28697" y="1354"/>
                    <a:pt x="29524" y="3083"/>
                    <a:pt x="28321" y="3008"/>
                  </a:cubicBezTo>
                  <a:cubicBezTo>
                    <a:pt x="27118" y="2933"/>
                    <a:pt x="23735" y="1805"/>
                    <a:pt x="21329" y="1729"/>
                  </a:cubicBezTo>
                  <a:cubicBezTo>
                    <a:pt x="18923" y="1654"/>
                    <a:pt x="18046" y="1053"/>
                    <a:pt x="17519" y="2557"/>
                  </a:cubicBezTo>
                  <a:cubicBezTo>
                    <a:pt x="16993" y="4060"/>
                    <a:pt x="18046" y="8572"/>
                    <a:pt x="17143" y="9098"/>
                  </a:cubicBezTo>
                  <a:cubicBezTo>
                    <a:pt x="16241" y="9624"/>
                    <a:pt x="15188" y="9248"/>
                    <a:pt x="13685" y="8722"/>
                  </a:cubicBezTo>
                  <a:cubicBezTo>
                    <a:pt x="12181" y="8196"/>
                    <a:pt x="11053" y="6917"/>
                    <a:pt x="10076" y="8872"/>
                  </a:cubicBezTo>
                  <a:cubicBezTo>
                    <a:pt x="9098" y="10827"/>
                    <a:pt x="10828" y="13760"/>
                    <a:pt x="9775" y="15188"/>
                  </a:cubicBezTo>
                  <a:cubicBezTo>
                    <a:pt x="8722" y="16617"/>
                    <a:pt x="7970" y="16466"/>
                    <a:pt x="6391" y="17444"/>
                  </a:cubicBezTo>
                  <a:cubicBezTo>
                    <a:pt x="4812" y="18396"/>
                    <a:pt x="3309" y="18847"/>
                    <a:pt x="3760" y="19975"/>
                  </a:cubicBezTo>
                  <a:cubicBezTo>
                    <a:pt x="4211" y="21103"/>
                    <a:pt x="5188" y="21404"/>
                    <a:pt x="4361" y="21930"/>
                  </a:cubicBezTo>
                  <a:cubicBezTo>
                    <a:pt x="3534" y="22456"/>
                    <a:pt x="2331" y="22456"/>
                    <a:pt x="2782" y="23584"/>
                  </a:cubicBezTo>
                  <a:cubicBezTo>
                    <a:pt x="3234" y="24712"/>
                    <a:pt x="4061" y="24637"/>
                    <a:pt x="3384" y="25314"/>
                  </a:cubicBezTo>
                  <a:cubicBezTo>
                    <a:pt x="2707" y="25990"/>
                    <a:pt x="1730" y="26968"/>
                    <a:pt x="2557" y="28020"/>
                  </a:cubicBezTo>
                  <a:cubicBezTo>
                    <a:pt x="3384" y="29073"/>
                    <a:pt x="4286" y="28923"/>
                    <a:pt x="3008" y="30201"/>
                  </a:cubicBezTo>
                  <a:cubicBezTo>
                    <a:pt x="1730" y="31479"/>
                    <a:pt x="0" y="33359"/>
                    <a:pt x="1504" y="33960"/>
                  </a:cubicBezTo>
                  <a:cubicBezTo>
                    <a:pt x="3008" y="34562"/>
                    <a:pt x="5790" y="34938"/>
                    <a:pt x="7970" y="32757"/>
                  </a:cubicBezTo>
                  <a:cubicBezTo>
                    <a:pt x="10151" y="30577"/>
                    <a:pt x="17369" y="23509"/>
                    <a:pt x="18722" y="23960"/>
                  </a:cubicBezTo>
                  <a:cubicBezTo>
                    <a:pt x="20051" y="24411"/>
                    <a:pt x="19449" y="24637"/>
                    <a:pt x="17745" y="28998"/>
                  </a:cubicBezTo>
                  <a:cubicBezTo>
                    <a:pt x="16016" y="33359"/>
                    <a:pt x="16417" y="37269"/>
                    <a:pt x="17745" y="38847"/>
                  </a:cubicBezTo>
                  <a:cubicBezTo>
                    <a:pt x="19073" y="40401"/>
                    <a:pt x="21479" y="42056"/>
                    <a:pt x="22908" y="41078"/>
                  </a:cubicBezTo>
                  <a:cubicBezTo>
                    <a:pt x="24336" y="40101"/>
                    <a:pt x="23359" y="35539"/>
                    <a:pt x="24938" y="34787"/>
                  </a:cubicBezTo>
                  <a:cubicBezTo>
                    <a:pt x="26517" y="34035"/>
                    <a:pt x="27269" y="43183"/>
                    <a:pt x="31780" y="43259"/>
                  </a:cubicBezTo>
                  <a:cubicBezTo>
                    <a:pt x="36291" y="43334"/>
                    <a:pt x="37269" y="42206"/>
                    <a:pt x="36592" y="39875"/>
                  </a:cubicBezTo>
                  <a:cubicBezTo>
                    <a:pt x="35915" y="37569"/>
                    <a:pt x="34336" y="32832"/>
                    <a:pt x="36141" y="31404"/>
                  </a:cubicBezTo>
                  <a:cubicBezTo>
                    <a:pt x="37920" y="29975"/>
                    <a:pt x="41078" y="30126"/>
                    <a:pt x="41229" y="32682"/>
                  </a:cubicBezTo>
                  <a:cubicBezTo>
                    <a:pt x="41379" y="35238"/>
                    <a:pt x="41830" y="44386"/>
                    <a:pt x="46492" y="45289"/>
                  </a:cubicBezTo>
                  <a:cubicBezTo>
                    <a:pt x="51153" y="46191"/>
                    <a:pt x="53484" y="45514"/>
                    <a:pt x="52582" y="42883"/>
                  </a:cubicBezTo>
                  <a:cubicBezTo>
                    <a:pt x="51680" y="40251"/>
                    <a:pt x="48296" y="35990"/>
                    <a:pt x="50853" y="34487"/>
                  </a:cubicBezTo>
                  <a:cubicBezTo>
                    <a:pt x="53409" y="32983"/>
                    <a:pt x="53860" y="35238"/>
                    <a:pt x="60376" y="34637"/>
                  </a:cubicBezTo>
                  <a:cubicBezTo>
                    <a:pt x="66918" y="34035"/>
                    <a:pt x="68722" y="35238"/>
                    <a:pt x="69474" y="32532"/>
                  </a:cubicBezTo>
                  <a:cubicBezTo>
                    <a:pt x="70226" y="29825"/>
                    <a:pt x="70377" y="28923"/>
                    <a:pt x="68497" y="27795"/>
                  </a:cubicBezTo>
                  <a:cubicBezTo>
                    <a:pt x="66617" y="26667"/>
                    <a:pt x="63685" y="27795"/>
                    <a:pt x="59625" y="24787"/>
                  </a:cubicBezTo>
                  <a:cubicBezTo>
                    <a:pt x="55590" y="21780"/>
                    <a:pt x="52582" y="22832"/>
                    <a:pt x="51529" y="19073"/>
                  </a:cubicBezTo>
                  <a:cubicBezTo>
                    <a:pt x="50477" y="15339"/>
                    <a:pt x="51003" y="14286"/>
                    <a:pt x="49574" y="13684"/>
                  </a:cubicBezTo>
                  <a:cubicBezTo>
                    <a:pt x="48146" y="13083"/>
                    <a:pt x="45890" y="12557"/>
                    <a:pt x="45890" y="12557"/>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9"/>
            <p:cNvSpPr/>
            <p:nvPr/>
          </p:nvSpPr>
          <p:spPr>
            <a:xfrm>
              <a:off x="2792750" y="1362175"/>
              <a:ext cx="30725" cy="59550"/>
            </a:xfrm>
            <a:custGeom>
              <a:avLst/>
              <a:gdLst/>
              <a:ahLst/>
              <a:cxnLst/>
              <a:rect l="l" t="t" r="r" b="b"/>
              <a:pathLst>
                <a:path w="1229" h="2382" extrusionOk="0">
                  <a:moveTo>
                    <a:pt x="151" y="1655"/>
                  </a:moveTo>
                  <a:cubicBezTo>
                    <a:pt x="151" y="1655"/>
                    <a:pt x="276" y="1204"/>
                    <a:pt x="276" y="953"/>
                  </a:cubicBezTo>
                  <a:cubicBezTo>
                    <a:pt x="276" y="702"/>
                    <a:pt x="301" y="201"/>
                    <a:pt x="351" y="101"/>
                  </a:cubicBezTo>
                  <a:cubicBezTo>
                    <a:pt x="401" y="1"/>
                    <a:pt x="953" y="452"/>
                    <a:pt x="1078" y="727"/>
                  </a:cubicBezTo>
                  <a:cubicBezTo>
                    <a:pt x="1203" y="1028"/>
                    <a:pt x="1203" y="1404"/>
                    <a:pt x="1203" y="1705"/>
                  </a:cubicBezTo>
                  <a:cubicBezTo>
                    <a:pt x="1228" y="2031"/>
                    <a:pt x="1228" y="2281"/>
                    <a:pt x="1078" y="2331"/>
                  </a:cubicBezTo>
                  <a:cubicBezTo>
                    <a:pt x="953" y="2382"/>
                    <a:pt x="351" y="2231"/>
                    <a:pt x="176" y="2131"/>
                  </a:cubicBezTo>
                  <a:cubicBezTo>
                    <a:pt x="0" y="2006"/>
                    <a:pt x="75" y="1880"/>
                    <a:pt x="151" y="1655"/>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9"/>
            <p:cNvSpPr/>
            <p:nvPr/>
          </p:nvSpPr>
          <p:spPr>
            <a:xfrm>
              <a:off x="2792750" y="1362175"/>
              <a:ext cx="30100" cy="59550"/>
            </a:xfrm>
            <a:custGeom>
              <a:avLst/>
              <a:gdLst/>
              <a:ahLst/>
              <a:cxnLst/>
              <a:rect l="l" t="t" r="r" b="b"/>
              <a:pathLst>
                <a:path w="1204" h="2382" extrusionOk="0">
                  <a:moveTo>
                    <a:pt x="627" y="2006"/>
                  </a:moveTo>
                  <a:cubicBezTo>
                    <a:pt x="501" y="1830"/>
                    <a:pt x="752" y="1630"/>
                    <a:pt x="702" y="1204"/>
                  </a:cubicBezTo>
                  <a:cubicBezTo>
                    <a:pt x="652" y="803"/>
                    <a:pt x="577" y="427"/>
                    <a:pt x="902" y="602"/>
                  </a:cubicBezTo>
                  <a:cubicBezTo>
                    <a:pt x="1028" y="677"/>
                    <a:pt x="1078" y="803"/>
                    <a:pt x="1128" y="903"/>
                  </a:cubicBezTo>
                  <a:cubicBezTo>
                    <a:pt x="1103" y="853"/>
                    <a:pt x="1103" y="803"/>
                    <a:pt x="1078" y="727"/>
                  </a:cubicBezTo>
                  <a:cubicBezTo>
                    <a:pt x="953" y="452"/>
                    <a:pt x="401" y="1"/>
                    <a:pt x="351" y="101"/>
                  </a:cubicBezTo>
                  <a:cubicBezTo>
                    <a:pt x="301" y="201"/>
                    <a:pt x="276" y="702"/>
                    <a:pt x="276" y="953"/>
                  </a:cubicBezTo>
                  <a:cubicBezTo>
                    <a:pt x="276" y="1204"/>
                    <a:pt x="151" y="1655"/>
                    <a:pt x="151" y="1655"/>
                  </a:cubicBezTo>
                  <a:cubicBezTo>
                    <a:pt x="75" y="1880"/>
                    <a:pt x="0" y="2006"/>
                    <a:pt x="176" y="2131"/>
                  </a:cubicBezTo>
                  <a:cubicBezTo>
                    <a:pt x="351" y="2231"/>
                    <a:pt x="953" y="2382"/>
                    <a:pt x="1078" y="2331"/>
                  </a:cubicBezTo>
                  <a:cubicBezTo>
                    <a:pt x="1153" y="2306"/>
                    <a:pt x="1178" y="2231"/>
                    <a:pt x="1203" y="2106"/>
                  </a:cubicBezTo>
                  <a:cubicBezTo>
                    <a:pt x="1128" y="2331"/>
                    <a:pt x="752" y="2206"/>
                    <a:pt x="627" y="200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9"/>
            <p:cNvSpPr/>
            <p:nvPr/>
          </p:nvSpPr>
          <p:spPr>
            <a:xfrm>
              <a:off x="2611050" y="1245625"/>
              <a:ext cx="71450" cy="82750"/>
            </a:xfrm>
            <a:custGeom>
              <a:avLst/>
              <a:gdLst/>
              <a:ahLst/>
              <a:cxnLst/>
              <a:rect l="l" t="t" r="r" b="b"/>
              <a:pathLst>
                <a:path w="2858" h="3310" extrusionOk="0">
                  <a:moveTo>
                    <a:pt x="1328" y="2783"/>
                  </a:moveTo>
                  <a:cubicBezTo>
                    <a:pt x="1328" y="2783"/>
                    <a:pt x="952" y="2457"/>
                    <a:pt x="627" y="2357"/>
                  </a:cubicBezTo>
                  <a:cubicBezTo>
                    <a:pt x="301" y="2257"/>
                    <a:pt x="125" y="2307"/>
                    <a:pt x="50" y="2106"/>
                  </a:cubicBezTo>
                  <a:cubicBezTo>
                    <a:pt x="0" y="1931"/>
                    <a:pt x="777" y="1354"/>
                    <a:pt x="1128" y="928"/>
                  </a:cubicBezTo>
                  <a:cubicBezTo>
                    <a:pt x="1454" y="502"/>
                    <a:pt x="1679" y="76"/>
                    <a:pt x="1855" y="51"/>
                  </a:cubicBezTo>
                  <a:cubicBezTo>
                    <a:pt x="2005" y="1"/>
                    <a:pt x="2857" y="302"/>
                    <a:pt x="2832" y="1605"/>
                  </a:cubicBezTo>
                  <a:cubicBezTo>
                    <a:pt x="2832" y="2883"/>
                    <a:pt x="2256" y="3309"/>
                    <a:pt x="1980" y="3309"/>
                  </a:cubicBezTo>
                  <a:cubicBezTo>
                    <a:pt x="1729" y="3309"/>
                    <a:pt x="1579" y="2933"/>
                    <a:pt x="1328" y="2783"/>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9"/>
            <p:cNvSpPr/>
            <p:nvPr/>
          </p:nvSpPr>
          <p:spPr>
            <a:xfrm>
              <a:off x="2611050" y="1246275"/>
              <a:ext cx="70200" cy="82100"/>
            </a:xfrm>
            <a:custGeom>
              <a:avLst/>
              <a:gdLst/>
              <a:ahLst/>
              <a:cxnLst/>
              <a:rect l="l" t="t" r="r" b="b"/>
              <a:pathLst>
                <a:path w="2808" h="3284" extrusionOk="0">
                  <a:moveTo>
                    <a:pt x="2757" y="952"/>
                  </a:moveTo>
                  <a:cubicBezTo>
                    <a:pt x="2782" y="1053"/>
                    <a:pt x="2782" y="1103"/>
                    <a:pt x="2807" y="1128"/>
                  </a:cubicBezTo>
                  <a:cubicBezTo>
                    <a:pt x="2782" y="1078"/>
                    <a:pt x="2782" y="1028"/>
                    <a:pt x="2757" y="952"/>
                  </a:cubicBezTo>
                  <a:close/>
                  <a:moveTo>
                    <a:pt x="1328" y="2757"/>
                  </a:moveTo>
                  <a:cubicBezTo>
                    <a:pt x="1328" y="2757"/>
                    <a:pt x="952" y="2431"/>
                    <a:pt x="627" y="2331"/>
                  </a:cubicBezTo>
                  <a:cubicBezTo>
                    <a:pt x="301" y="2231"/>
                    <a:pt x="125" y="2281"/>
                    <a:pt x="50" y="2080"/>
                  </a:cubicBezTo>
                  <a:cubicBezTo>
                    <a:pt x="0" y="1905"/>
                    <a:pt x="777" y="1328"/>
                    <a:pt x="1128" y="902"/>
                  </a:cubicBezTo>
                  <a:cubicBezTo>
                    <a:pt x="1454" y="476"/>
                    <a:pt x="1679" y="50"/>
                    <a:pt x="1855" y="25"/>
                  </a:cubicBezTo>
                  <a:cubicBezTo>
                    <a:pt x="1955" y="0"/>
                    <a:pt x="2356" y="125"/>
                    <a:pt x="2632" y="602"/>
                  </a:cubicBezTo>
                  <a:cubicBezTo>
                    <a:pt x="2406" y="351"/>
                    <a:pt x="2055" y="351"/>
                    <a:pt x="1980" y="627"/>
                  </a:cubicBezTo>
                  <a:cubicBezTo>
                    <a:pt x="1880" y="977"/>
                    <a:pt x="1454" y="1278"/>
                    <a:pt x="1153" y="1529"/>
                  </a:cubicBezTo>
                  <a:cubicBezTo>
                    <a:pt x="827" y="1805"/>
                    <a:pt x="802" y="2080"/>
                    <a:pt x="1228" y="2080"/>
                  </a:cubicBezTo>
                  <a:cubicBezTo>
                    <a:pt x="1629" y="2080"/>
                    <a:pt x="1729" y="2882"/>
                    <a:pt x="2231" y="2807"/>
                  </a:cubicBezTo>
                  <a:cubicBezTo>
                    <a:pt x="2682" y="2732"/>
                    <a:pt x="2807" y="2105"/>
                    <a:pt x="2807" y="1980"/>
                  </a:cubicBezTo>
                  <a:lnTo>
                    <a:pt x="2807" y="1980"/>
                  </a:lnTo>
                  <a:lnTo>
                    <a:pt x="2807" y="1955"/>
                  </a:lnTo>
                  <a:lnTo>
                    <a:pt x="2807" y="1955"/>
                  </a:lnTo>
                  <a:lnTo>
                    <a:pt x="2807" y="1955"/>
                  </a:lnTo>
                  <a:lnTo>
                    <a:pt x="2807" y="1955"/>
                  </a:lnTo>
                  <a:lnTo>
                    <a:pt x="2782" y="2130"/>
                  </a:lnTo>
                  <a:cubicBezTo>
                    <a:pt x="2657" y="2983"/>
                    <a:pt x="2206" y="3283"/>
                    <a:pt x="1980" y="3283"/>
                  </a:cubicBezTo>
                  <a:cubicBezTo>
                    <a:pt x="1729" y="3283"/>
                    <a:pt x="1579" y="2907"/>
                    <a:pt x="1328" y="275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9"/>
            <p:cNvSpPr/>
            <p:nvPr/>
          </p:nvSpPr>
          <p:spPr>
            <a:xfrm>
              <a:off x="2639850" y="1260675"/>
              <a:ext cx="38875" cy="50775"/>
            </a:xfrm>
            <a:custGeom>
              <a:avLst/>
              <a:gdLst/>
              <a:ahLst/>
              <a:cxnLst/>
              <a:rect l="l" t="t" r="r" b="b"/>
              <a:pathLst>
                <a:path w="1555" h="2031" extrusionOk="0">
                  <a:moveTo>
                    <a:pt x="126" y="1203"/>
                  </a:moveTo>
                  <a:cubicBezTo>
                    <a:pt x="126" y="1203"/>
                    <a:pt x="452" y="953"/>
                    <a:pt x="653" y="727"/>
                  </a:cubicBezTo>
                  <a:cubicBezTo>
                    <a:pt x="853" y="477"/>
                    <a:pt x="1129" y="0"/>
                    <a:pt x="1229" y="51"/>
                  </a:cubicBezTo>
                  <a:cubicBezTo>
                    <a:pt x="1329" y="76"/>
                    <a:pt x="1555" y="427"/>
                    <a:pt x="1555" y="1003"/>
                  </a:cubicBezTo>
                  <a:cubicBezTo>
                    <a:pt x="1530" y="1554"/>
                    <a:pt x="1354" y="1880"/>
                    <a:pt x="1254" y="1955"/>
                  </a:cubicBezTo>
                  <a:cubicBezTo>
                    <a:pt x="1154" y="2031"/>
                    <a:pt x="1379" y="1454"/>
                    <a:pt x="1003" y="1504"/>
                  </a:cubicBezTo>
                  <a:cubicBezTo>
                    <a:pt x="627" y="1579"/>
                    <a:pt x="678" y="1630"/>
                    <a:pt x="477" y="1504"/>
                  </a:cubicBezTo>
                  <a:cubicBezTo>
                    <a:pt x="302" y="1354"/>
                    <a:pt x="1" y="1304"/>
                    <a:pt x="126" y="120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9"/>
            <p:cNvSpPr/>
            <p:nvPr/>
          </p:nvSpPr>
          <p:spPr>
            <a:xfrm>
              <a:off x="2678700" y="1289500"/>
              <a:ext cx="65825" cy="77100"/>
            </a:xfrm>
            <a:custGeom>
              <a:avLst/>
              <a:gdLst/>
              <a:ahLst/>
              <a:cxnLst/>
              <a:rect l="l" t="t" r="r" b="b"/>
              <a:pathLst>
                <a:path w="2633" h="3084" extrusionOk="0">
                  <a:moveTo>
                    <a:pt x="753" y="2883"/>
                  </a:moveTo>
                  <a:cubicBezTo>
                    <a:pt x="552" y="2832"/>
                    <a:pt x="377" y="2557"/>
                    <a:pt x="276" y="2381"/>
                  </a:cubicBezTo>
                  <a:cubicBezTo>
                    <a:pt x="176" y="2181"/>
                    <a:pt x="1" y="1930"/>
                    <a:pt x="76" y="1780"/>
                  </a:cubicBezTo>
                  <a:cubicBezTo>
                    <a:pt x="126" y="1604"/>
                    <a:pt x="327" y="1279"/>
                    <a:pt x="878" y="802"/>
                  </a:cubicBezTo>
                  <a:cubicBezTo>
                    <a:pt x="1429" y="326"/>
                    <a:pt x="1404" y="151"/>
                    <a:pt x="1680" y="76"/>
                  </a:cubicBezTo>
                  <a:cubicBezTo>
                    <a:pt x="1956" y="0"/>
                    <a:pt x="2382" y="50"/>
                    <a:pt x="2457" y="151"/>
                  </a:cubicBezTo>
                  <a:cubicBezTo>
                    <a:pt x="2507" y="251"/>
                    <a:pt x="2632" y="426"/>
                    <a:pt x="2532" y="677"/>
                  </a:cubicBezTo>
                  <a:cubicBezTo>
                    <a:pt x="2457" y="928"/>
                    <a:pt x="2281" y="1103"/>
                    <a:pt x="2256" y="1479"/>
                  </a:cubicBezTo>
                  <a:cubicBezTo>
                    <a:pt x="2256" y="1830"/>
                    <a:pt x="2031" y="2732"/>
                    <a:pt x="1981" y="2883"/>
                  </a:cubicBezTo>
                  <a:cubicBezTo>
                    <a:pt x="1906" y="3008"/>
                    <a:pt x="1680" y="3083"/>
                    <a:pt x="1454" y="3083"/>
                  </a:cubicBezTo>
                  <a:cubicBezTo>
                    <a:pt x="1254" y="3058"/>
                    <a:pt x="753" y="2883"/>
                    <a:pt x="753" y="2883"/>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9"/>
            <p:cNvSpPr/>
            <p:nvPr/>
          </p:nvSpPr>
          <p:spPr>
            <a:xfrm>
              <a:off x="2678700" y="1289500"/>
              <a:ext cx="65825" cy="77100"/>
            </a:xfrm>
            <a:custGeom>
              <a:avLst/>
              <a:gdLst/>
              <a:ahLst/>
              <a:cxnLst/>
              <a:rect l="l" t="t" r="r" b="b"/>
              <a:pathLst>
                <a:path w="2633" h="3084" extrusionOk="0">
                  <a:moveTo>
                    <a:pt x="753" y="2883"/>
                  </a:moveTo>
                  <a:cubicBezTo>
                    <a:pt x="552" y="2832"/>
                    <a:pt x="377" y="2557"/>
                    <a:pt x="276" y="2381"/>
                  </a:cubicBezTo>
                  <a:cubicBezTo>
                    <a:pt x="176" y="2181"/>
                    <a:pt x="1" y="1930"/>
                    <a:pt x="76" y="1780"/>
                  </a:cubicBezTo>
                  <a:cubicBezTo>
                    <a:pt x="126" y="1604"/>
                    <a:pt x="327" y="1279"/>
                    <a:pt x="878" y="802"/>
                  </a:cubicBezTo>
                  <a:cubicBezTo>
                    <a:pt x="1429" y="326"/>
                    <a:pt x="1404" y="151"/>
                    <a:pt x="1680" y="76"/>
                  </a:cubicBezTo>
                  <a:cubicBezTo>
                    <a:pt x="1956" y="0"/>
                    <a:pt x="2382" y="50"/>
                    <a:pt x="2457" y="151"/>
                  </a:cubicBezTo>
                  <a:cubicBezTo>
                    <a:pt x="2507" y="251"/>
                    <a:pt x="2632" y="426"/>
                    <a:pt x="2532" y="677"/>
                  </a:cubicBezTo>
                  <a:cubicBezTo>
                    <a:pt x="2457" y="928"/>
                    <a:pt x="2281" y="1103"/>
                    <a:pt x="2256" y="1479"/>
                  </a:cubicBezTo>
                  <a:cubicBezTo>
                    <a:pt x="2256" y="1629"/>
                    <a:pt x="2206" y="1880"/>
                    <a:pt x="2156" y="2106"/>
                  </a:cubicBezTo>
                  <a:cubicBezTo>
                    <a:pt x="2156" y="2106"/>
                    <a:pt x="2006" y="1579"/>
                    <a:pt x="2106" y="1103"/>
                  </a:cubicBezTo>
                  <a:cubicBezTo>
                    <a:pt x="2206" y="652"/>
                    <a:pt x="2357" y="376"/>
                    <a:pt x="2031" y="351"/>
                  </a:cubicBezTo>
                  <a:cubicBezTo>
                    <a:pt x="1705" y="351"/>
                    <a:pt x="1505" y="527"/>
                    <a:pt x="1254" y="1078"/>
                  </a:cubicBezTo>
                  <a:cubicBezTo>
                    <a:pt x="978" y="1629"/>
                    <a:pt x="377" y="1705"/>
                    <a:pt x="452" y="2005"/>
                  </a:cubicBezTo>
                  <a:cubicBezTo>
                    <a:pt x="502" y="2331"/>
                    <a:pt x="452" y="2582"/>
                    <a:pt x="803" y="2381"/>
                  </a:cubicBezTo>
                  <a:cubicBezTo>
                    <a:pt x="1179" y="2181"/>
                    <a:pt x="1204" y="2081"/>
                    <a:pt x="1329" y="2406"/>
                  </a:cubicBezTo>
                  <a:cubicBezTo>
                    <a:pt x="1479" y="2757"/>
                    <a:pt x="1830" y="3008"/>
                    <a:pt x="2031" y="2707"/>
                  </a:cubicBezTo>
                  <a:cubicBezTo>
                    <a:pt x="2006" y="2782"/>
                    <a:pt x="1981" y="2858"/>
                    <a:pt x="1981" y="2883"/>
                  </a:cubicBezTo>
                  <a:cubicBezTo>
                    <a:pt x="1906" y="3008"/>
                    <a:pt x="1680" y="3083"/>
                    <a:pt x="1454" y="3083"/>
                  </a:cubicBezTo>
                  <a:cubicBezTo>
                    <a:pt x="1254" y="3058"/>
                    <a:pt x="753" y="2883"/>
                    <a:pt x="753" y="2883"/>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9"/>
            <p:cNvSpPr/>
            <p:nvPr/>
          </p:nvSpPr>
          <p:spPr>
            <a:xfrm>
              <a:off x="2695000" y="1302650"/>
              <a:ext cx="35100" cy="48900"/>
            </a:xfrm>
            <a:custGeom>
              <a:avLst/>
              <a:gdLst/>
              <a:ahLst/>
              <a:cxnLst/>
              <a:rect l="l" t="t" r="r" b="b"/>
              <a:pathLst>
                <a:path w="1404" h="1956" extrusionOk="0">
                  <a:moveTo>
                    <a:pt x="151" y="1354"/>
                  </a:moveTo>
                  <a:cubicBezTo>
                    <a:pt x="376" y="1204"/>
                    <a:pt x="627" y="1129"/>
                    <a:pt x="702" y="903"/>
                  </a:cubicBezTo>
                  <a:cubicBezTo>
                    <a:pt x="802" y="652"/>
                    <a:pt x="953" y="76"/>
                    <a:pt x="1153" y="26"/>
                  </a:cubicBezTo>
                  <a:cubicBezTo>
                    <a:pt x="1354" y="1"/>
                    <a:pt x="1203" y="602"/>
                    <a:pt x="1203" y="928"/>
                  </a:cubicBezTo>
                  <a:cubicBezTo>
                    <a:pt x="1228" y="1254"/>
                    <a:pt x="1404" y="1805"/>
                    <a:pt x="1178" y="1880"/>
                  </a:cubicBezTo>
                  <a:cubicBezTo>
                    <a:pt x="953" y="1956"/>
                    <a:pt x="1203" y="1580"/>
                    <a:pt x="777" y="1580"/>
                  </a:cubicBezTo>
                  <a:cubicBezTo>
                    <a:pt x="326" y="1580"/>
                    <a:pt x="0" y="1530"/>
                    <a:pt x="151" y="135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9"/>
            <p:cNvSpPr/>
            <p:nvPr/>
          </p:nvSpPr>
          <p:spPr>
            <a:xfrm>
              <a:off x="1871050" y="1432350"/>
              <a:ext cx="131000" cy="183000"/>
            </a:xfrm>
            <a:custGeom>
              <a:avLst/>
              <a:gdLst/>
              <a:ahLst/>
              <a:cxnLst/>
              <a:rect l="l" t="t" r="r" b="b"/>
              <a:pathLst>
                <a:path w="5240" h="7320" extrusionOk="0">
                  <a:moveTo>
                    <a:pt x="4111" y="1956"/>
                  </a:moveTo>
                  <a:cubicBezTo>
                    <a:pt x="4763" y="1078"/>
                    <a:pt x="5239" y="1003"/>
                    <a:pt x="5014" y="677"/>
                  </a:cubicBezTo>
                  <a:cubicBezTo>
                    <a:pt x="4763" y="377"/>
                    <a:pt x="4387" y="728"/>
                    <a:pt x="4061" y="577"/>
                  </a:cubicBezTo>
                  <a:cubicBezTo>
                    <a:pt x="3760" y="452"/>
                    <a:pt x="3334" y="1"/>
                    <a:pt x="2933" y="728"/>
                  </a:cubicBezTo>
                  <a:cubicBezTo>
                    <a:pt x="2507" y="1479"/>
                    <a:pt x="1881" y="1956"/>
                    <a:pt x="1129" y="3810"/>
                  </a:cubicBezTo>
                  <a:cubicBezTo>
                    <a:pt x="402" y="5690"/>
                    <a:pt x="1" y="6392"/>
                    <a:pt x="227" y="6718"/>
                  </a:cubicBezTo>
                  <a:cubicBezTo>
                    <a:pt x="427" y="7043"/>
                    <a:pt x="978" y="6918"/>
                    <a:pt x="1179" y="7068"/>
                  </a:cubicBezTo>
                  <a:cubicBezTo>
                    <a:pt x="1379" y="7219"/>
                    <a:pt x="1630" y="7319"/>
                    <a:pt x="1780" y="7018"/>
                  </a:cubicBezTo>
                  <a:cubicBezTo>
                    <a:pt x="2457" y="5715"/>
                    <a:pt x="1029" y="6016"/>
                    <a:pt x="4111" y="19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9"/>
            <p:cNvSpPr/>
            <p:nvPr/>
          </p:nvSpPr>
          <p:spPr>
            <a:xfrm>
              <a:off x="1871050" y="1432350"/>
              <a:ext cx="128475" cy="183000"/>
            </a:xfrm>
            <a:custGeom>
              <a:avLst/>
              <a:gdLst/>
              <a:ahLst/>
              <a:cxnLst/>
              <a:rect l="l" t="t" r="r" b="b"/>
              <a:pathLst>
                <a:path w="5139" h="7320" extrusionOk="0">
                  <a:moveTo>
                    <a:pt x="4763" y="1229"/>
                  </a:moveTo>
                  <a:cubicBezTo>
                    <a:pt x="5039" y="978"/>
                    <a:pt x="5139" y="878"/>
                    <a:pt x="5014" y="677"/>
                  </a:cubicBezTo>
                  <a:cubicBezTo>
                    <a:pt x="4763" y="377"/>
                    <a:pt x="4387" y="728"/>
                    <a:pt x="4061" y="577"/>
                  </a:cubicBezTo>
                  <a:cubicBezTo>
                    <a:pt x="3760" y="452"/>
                    <a:pt x="3334" y="1"/>
                    <a:pt x="2933" y="728"/>
                  </a:cubicBezTo>
                  <a:cubicBezTo>
                    <a:pt x="2507" y="1479"/>
                    <a:pt x="1881" y="1956"/>
                    <a:pt x="1129" y="3810"/>
                  </a:cubicBezTo>
                  <a:cubicBezTo>
                    <a:pt x="402" y="5690"/>
                    <a:pt x="1" y="6392"/>
                    <a:pt x="227" y="6718"/>
                  </a:cubicBezTo>
                  <a:cubicBezTo>
                    <a:pt x="427" y="7043"/>
                    <a:pt x="978" y="6918"/>
                    <a:pt x="1179" y="7068"/>
                  </a:cubicBezTo>
                  <a:cubicBezTo>
                    <a:pt x="1379" y="7219"/>
                    <a:pt x="1605" y="7319"/>
                    <a:pt x="1755" y="7043"/>
                  </a:cubicBezTo>
                  <a:cubicBezTo>
                    <a:pt x="1555" y="7043"/>
                    <a:pt x="1354" y="6843"/>
                    <a:pt x="1229" y="6542"/>
                  </a:cubicBezTo>
                  <a:cubicBezTo>
                    <a:pt x="1104" y="6166"/>
                    <a:pt x="1003" y="6542"/>
                    <a:pt x="778" y="6467"/>
                  </a:cubicBezTo>
                  <a:cubicBezTo>
                    <a:pt x="552" y="6392"/>
                    <a:pt x="828" y="5991"/>
                    <a:pt x="1179" y="5289"/>
                  </a:cubicBezTo>
                  <a:cubicBezTo>
                    <a:pt x="1505" y="4587"/>
                    <a:pt x="1805" y="3234"/>
                    <a:pt x="2683" y="1880"/>
                  </a:cubicBezTo>
                  <a:cubicBezTo>
                    <a:pt x="3560" y="552"/>
                    <a:pt x="3710" y="552"/>
                    <a:pt x="3861" y="753"/>
                  </a:cubicBezTo>
                  <a:cubicBezTo>
                    <a:pt x="4011" y="928"/>
                    <a:pt x="3660" y="1254"/>
                    <a:pt x="3810" y="1354"/>
                  </a:cubicBezTo>
                  <a:cubicBezTo>
                    <a:pt x="3986" y="1454"/>
                    <a:pt x="4061" y="853"/>
                    <a:pt x="4287" y="828"/>
                  </a:cubicBezTo>
                  <a:cubicBezTo>
                    <a:pt x="4512" y="778"/>
                    <a:pt x="4512" y="677"/>
                    <a:pt x="4763" y="778"/>
                  </a:cubicBezTo>
                  <a:cubicBezTo>
                    <a:pt x="5014" y="878"/>
                    <a:pt x="4763" y="1229"/>
                    <a:pt x="4763" y="1229"/>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9"/>
            <p:cNvSpPr/>
            <p:nvPr/>
          </p:nvSpPr>
          <p:spPr>
            <a:xfrm>
              <a:off x="1904275" y="1464300"/>
              <a:ext cx="74575" cy="136000"/>
            </a:xfrm>
            <a:custGeom>
              <a:avLst/>
              <a:gdLst/>
              <a:ahLst/>
              <a:cxnLst/>
              <a:rect l="l" t="t" r="r" b="b"/>
              <a:pathLst>
                <a:path w="2983" h="5440" extrusionOk="0">
                  <a:moveTo>
                    <a:pt x="2958" y="26"/>
                  </a:moveTo>
                  <a:cubicBezTo>
                    <a:pt x="2782" y="1"/>
                    <a:pt x="2707" y="577"/>
                    <a:pt x="2481" y="502"/>
                  </a:cubicBezTo>
                  <a:cubicBezTo>
                    <a:pt x="2231" y="427"/>
                    <a:pt x="2206" y="201"/>
                    <a:pt x="2030" y="402"/>
                  </a:cubicBezTo>
                  <a:cubicBezTo>
                    <a:pt x="1830" y="602"/>
                    <a:pt x="1554" y="778"/>
                    <a:pt x="852" y="2407"/>
                  </a:cubicBezTo>
                  <a:cubicBezTo>
                    <a:pt x="151" y="4036"/>
                    <a:pt x="0" y="4963"/>
                    <a:pt x="176" y="5214"/>
                  </a:cubicBezTo>
                  <a:cubicBezTo>
                    <a:pt x="351" y="5440"/>
                    <a:pt x="451" y="4011"/>
                    <a:pt x="1053" y="3008"/>
                  </a:cubicBezTo>
                  <a:cubicBezTo>
                    <a:pt x="1654" y="1981"/>
                    <a:pt x="2657" y="753"/>
                    <a:pt x="2832" y="452"/>
                  </a:cubicBezTo>
                  <a:cubicBezTo>
                    <a:pt x="2983" y="176"/>
                    <a:pt x="2958" y="26"/>
                    <a:pt x="2958" y="2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9"/>
            <p:cNvSpPr/>
            <p:nvPr/>
          </p:nvSpPr>
          <p:spPr>
            <a:xfrm>
              <a:off x="1904275" y="1678600"/>
              <a:ext cx="42625" cy="37625"/>
            </a:xfrm>
            <a:custGeom>
              <a:avLst/>
              <a:gdLst/>
              <a:ahLst/>
              <a:cxnLst/>
              <a:rect l="l" t="t" r="r" b="b"/>
              <a:pathLst>
                <a:path w="1705" h="1505" extrusionOk="0">
                  <a:moveTo>
                    <a:pt x="0" y="201"/>
                  </a:moveTo>
                  <a:cubicBezTo>
                    <a:pt x="0" y="201"/>
                    <a:pt x="176" y="176"/>
                    <a:pt x="276" y="126"/>
                  </a:cubicBezTo>
                  <a:cubicBezTo>
                    <a:pt x="376" y="76"/>
                    <a:pt x="451" y="0"/>
                    <a:pt x="502" y="0"/>
                  </a:cubicBezTo>
                  <a:cubicBezTo>
                    <a:pt x="552" y="0"/>
                    <a:pt x="627" y="176"/>
                    <a:pt x="652" y="401"/>
                  </a:cubicBezTo>
                  <a:cubicBezTo>
                    <a:pt x="677" y="627"/>
                    <a:pt x="777" y="777"/>
                    <a:pt x="1103" y="852"/>
                  </a:cubicBezTo>
                  <a:cubicBezTo>
                    <a:pt x="1429" y="928"/>
                    <a:pt x="1504" y="928"/>
                    <a:pt x="1604" y="1053"/>
                  </a:cubicBezTo>
                  <a:cubicBezTo>
                    <a:pt x="1705" y="1153"/>
                    <a:pt x="1679" y="1504"/>
                    <a:pt x="1679" y="1504"/>
                  </a:cubicBezTo>
                  <a:cubicBezTo>
                    <a:pt x="1679" y="1504"/>
                    <a:pt x="1529" y="1203"/>
                    <a:pt x="1329" y="1228"/>
                  </a:cubicBezTo>
                  <a:cubicBezTo>
                    <a:pt x="1128" y="1254"/>
                    <a:pt x="752" y="1379"/>
                    <a:pt x="451" y="1153"/>
                  </a:cubicBezTo>
                  <a:cubicBezTo>
                    <a:pt x="151" y="903"/>
                    <a:pt x="0" y="201"/>
                    <a:pt x="0" y="20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9"/>
            <p:cNvSpPr/>
            <p:nvPr/>
          </p:nvSpPr>
          <p:spPr>
            <a:xfrm>
              <a:off x="1904275" y="1678600"/>
              <a:ext cx="42000" cy="37625"/>
            </a:xfrm>
            <a:custGeom>
              <a:avLst/>
              <a:gdLst/>
              <a:ahLst/>
              <a:cxnLst/>
              <a:rect l="l" t="t" r="r" b="b"/>
              <a:pathLst>
                <a:path w="1680" h="1505" extrusionOk="0">
                  <a:moveTo>
                    <a:pt x="0" y="201"/>
                  </a:moveTo>
                  <a:cubicBezTo>
                    <a:pt x="0" y="201"/>
                    <a:pt x="176" y="176"/>
                    <a:pt x="276" y="126"/>
                  </a:cubicBezTo>
                  <a:cubicBezTo>
                    <a:pt x="376" y="76"/>
                    <a:pt x="451" y="0"/>
                    <a:pt x="502" y="0"/>
                  </a:cubicBezTo>
                  <a:cubicBezTo>
                    <a:pt x="502" y="0"/>
                    <a:pt x="476" y="176"/>
                    <a:pt x="326" y="276"/>
                  </a:cubicBezTo>
                  <a:cubicBezTo>
                    <a:pt x="176" y="376"/>
                    <a:pt x="251" y="552"/>
                    <a:pt x="301" y="752"/>
                  </a:cubicBezTo>
                  <a:cubicBezTo>
                    <a:pt x="351" y="953"/>
                    <a:pt x="577" y="1078"/>
                    <a:pt x="652" y="1078"/>
                  </a:cubicBezTo>
                  <a:cubicBezTo>
                    <a:pt x="727" y="1053"/>
                    <a:pt x="777" y="903"/>
                    <a:pt x="777" y="978"/>
                  </a:cubicBezTo>
                  <a:cubicBezTo>
                    <a:pt x="777" y="1078"/>
                    <a:pt x="777" y="1153"/>
                    <a:pt x="852" y="1153"/>
                  </a:cubicBezTo>
                  <a:cubicBezTo>
                    <a:pt x="953" y="1153"/>
                    <a:pt x="1679" y="1078"/>
                    <a:pt x="1679" y="1504"/>
                  </a:cubicBezTo>
                  <a:cubicBezTo>
                    <a:pt x="1679" y="1504"/>
                    <a:pt x="1529" y="1203"/>
                    <a:pt x="1329" y="1228"/>
                  </a:cubicBezTo>
                  <a:cubicBezTo>
                    <a:pt x="1128" y="1254"/>
                    <a:pt x="752" y="1379"/>
                    <a:pt x="451" y="1153"/>
                  </a:cubicBezTo>
                  <a:cubicBezTo>
                    <a:pt x="151" y="928"/>
                    <a:pt x="0" y="201"/>
                    <a:pt x="0" y="20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9"/>
            <p:cNvSpPr/>
            <p:nvPr/>
          </p:nvSpPr>
          <p:spPr>
            <a:xfrm>
              <a:off x="1921175" y="1670450"/>
              <a:ext cx="36375" cy="37625"/>
            </a:xfrm>
            <a:custGeom>
              <a:avLst/>
              <a:gdLst/>
              <a:ahLst/>
              <a:cxnLst/>
              <a:rect l="l" t="t" r="r" b="b"/>
              <a:pathLst>
                <a:path w="1455" h="1505" extrusionOk="0">
                  <a:moveTo>
                    <a:pt x="76" y="201"/>
                  </a:moveTo>
                  <a:cubicBezTo>
                    <a:pt x="176" y="176"/>
                    <a:pt x="252" y="126"/>
                    <a:pt x="327" y="101"/>
                  </a:cubicBezTo>
                  <a:cubicBezTo>
                    <a:pt x="377" y="51"/>
                    <a:pt x="452" y="1"/>
                    <a:pt x="477" y="26"/>
                  </a:cubicBezTo>
                  <a:cubicBezTo>
                    <a:pt x="477" y="76"/>
                    <a:pt x="628" y="502"/>
                    <a:pt x="778" y="627"/>
                  </a:cubicBezTo>
                  <a:cubicBezTo>
                    <a:pt x="928" y="752"/>
                    <a:pt x="1154" y="752"/>
                    <a:pt x="1304" y="928"/>
                  </a:cubicBezTo>
                  <a:cubicBezTo>
                    <a:pt x="1455" y="1103"/>
                    <a:pt x="1379" y="1504"/>
                    <a:pt x="1379" y="1504"/>
                  </a:cubicBezTo>
                  <a:cubicBezTo>
                    <a:pt x="1379" y="1504"/>
                    <a:pt x="1279" y="1254"/>
                    <a:pt x="1079" y="1153"/>
                  </a:cubicBezTo>
                  <a:cubicBezTo>
                    <a:pt x="853" y="1028"/>
                    <a:pt x="477" y="1103"/>
                    <a:pt x="327" y="953"/>
                  </a:cubicBezTo>
                  <a:cubicBezTo>
                    <a:pt x="151" y="803"/>
                    <a:pt x="1" y="301"/>
                    <a:pt x="1" y="30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9"/>
            <p:cNvSpPr/>
            <p:nvPr/>
          </p:nvSpPr>
          <p:spPr>
            <a:xfrm>
              <a:off x="1921175" y="1671075"/>
              <a:ext cx="35125" cy="37000"/>
            </a:xfrm>
            <a:custGeom>
              <a:avLst/>
              <a:gdLst/>
              <a:ahLst/>
              <a:cxnLst/>
              <a:rect l="l" t="t" r="r" b="b"/>
              <a:pathLst>
                <a:path w="1405" h="1480" extrusionOk="0">
                  <a:moveTo>
                    <a:pt x="76" y="176"/>
                  </a:moveTo>
                  <a:cubicBezTo>
                    <a:pt x="176" y="151"/>
                    <a:pt x="252" y="101"/>
                    <a:pt x="327" y="76"/>
                  </a:cubicBezTo>
                  <a:cubicBezTo>
                    <a:pt x="377" y="51"/>
                    <a:pt x="402" y="1"/>
                    <a:pt x="427" y="1"/>
                  </a:cubicBezTo>
                  <a:lnTo>
                    <a:pt x="477" y="1"/>
                  </a:lnTo>
                  <a:cubicBezTo>
                    <a:pt x="477" y="1"/>
                    <a:pt x="252" y="101"/>
                    <a:pt x="201" y="226"/>
                  </a:cubicBezTo>
                  <a:cubicBezTo>
                    <a:pt x="126" y="351"/>
                    <a:pt x="176" y="527"/>
                    <a:pt x="252" y="652"/>
                  </a:cubicBezTo>
                  <a:cubicBezTo>
                    <a:pt x="302" y="778"/>
                    <a:pt x="377" y="853"/>
                    <a:pt x="427" y="828"/>
                  </a:cubicBezTo>
                  <a:cubicBezTo>
                    <a:pt x="477" y="828"/>
                    <a:pt x="602" y="677"/>
                    <a:pt x="602" y="727"/>
                  </a:cubicBezTo>
                  <a:cubicBezTo>
                    <a:pt x="602" y="778"/>
                    <a:pt x="502" y="878"/>
                    <a:pt x="577" y="903"/>
                  </a:cubicBezTo>
                  <a:cubicBezTo>
                    <a:pt x="653" y="928"/>
                    <a:pt x="1404" y="878"/>
                    <a:pt x="1379" y="1479"/>
                  </a:cubicBezTo>
                  <a:cubicBezTo>
                    <a:pt x="1379" y="1479"/>
                    <a:pt x="1279" y="1229"/>
                    <a:pt x="1079" y="1128"/>
                  </a:cubicBezTo>
                  <a:cubicBezTo>
                    <a:pt x="853" y="1003"/>
                    <a:pt x="477" y="1078"/>
                    <a:pt x="327" y="928"/>
                  </a:cubicBezTo>
                  <a:cubicBezTo>
                    <a:pt x="151" y="778"/>
                    <a:pt x="1" y="276"/>
                    <a:pt x="1" y="27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9"/>
            <p:cNvSpPr/>
            <p:nvPr/>
          </p:nvSpPr>
          <p:spPr>
            <a:xfrm>
              <a:off x="1936850" y="1661675"/>
              <a:ext cx="34475" cy="36375"/>
            </a:xfrm>
            <a:custGeom>
              <a:avLst/>
              <a:gdLst/>
              <a:ahLst/>
              <a:cxnLst/>
              <a:rect l="l" t="t" r="r" b="b"/>
              <a:pathLst>
                <a:path w="1379" h="1455" extrusionOk="0">
                  <a:moveTo>
                    <a:pt x="76" y="201"/>
                  </a:moveTo>
                  <a:cubicBezTo>
                    <a:pt x="176" y="176"/>
                    <a:pt x="251" y="126"/>
                    <a:pt x="301" y="101"/>
                  </a:cubicBezTo>
                  <a:cubicBezTo>
                    <a:pt x="351" y="51"/>
                    <a:pt x="427" y="1"/>
                    <a:pt x="427" y="26"/>
                  </a:cubicBezTo>
                  <a:cubicBezTo>
                    <a:pt x="452" y="76"/>
                    <a:pt x="577" y="477"/>
                    <a:pt x="727" y="602"/>
                  </a:cubicBezTo>
                  <a:cubicBezTo>
                    <a:pt x="878" y="727"/>
                    <a:pt x="1103" y="727"/>
                    <a:pt x="1254" y="903"/>
                  </a:cubicBezTo>
                  <a:cubicBezTo>
                    <a:pt x="1379" y="1078"/>
                    <a:pt x="1304" y="1454"/>
                    <a:pt x="1304" y="1454"/>
                  </a:cubicBezTo>
                  <a:cubicBezTo>
                    <a:pt x="1304" y="1454"/>
                    <a:pt x="1229" y="1204"/>
                    <a:pt x="1028" y="1103"/>
                  </a:cubicBezTo>
                  <a:cubicBezTo>
                    <a:pt x="803" y="1003"/>
                    <a:pt x="452" y="1053"/>
                    <a:pt x="301" y="903"/>
                  </a:cubicBezTo>
                  <a:cubicBezTo>
                    <a:pt x="151" y="778"/>
                    <a:pt x="1" y="276"/>
                    <a:pt x="1" y="27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9"/>
            <p:cNvSpPr/>
            <p:nvPr/>
          </p:nvSpPr>
          <p:spPr>
            <a:xfrm>
              <a:off x="1936850" y="1661675"/>
              <a:ext cx="31975" cy="35125"/>
            </a:xfrm>
            <a:custGeom>
              <a:avLst/>
              <a:gdLst/>
              <a:ahLst/>
              <a:cxnLst/>
              <a:rect l="l" t="t" r="r" b="b"/>
              <a:pathLst>
                <a:path w="1279" h="1405" extrusionOk="0">
                  <a:moveTo>
                    <a:pt x="76" y="201"/>
                  </a:moveTo>
                  <a:cubicBezTo>
                    <a:pt x="176" y="176"/>
                    <a:pt x="251" y="126"/>
                    <a:pt x="301" y="101"/>
                  </a:cubicBezTo>
                  <a:cubicBezTo>
                    <a:pt x="351" y="51"/>
                    <a:pt x="427" y="1"/>
                    <a:pt x="427" y="26"/>
                  </a:cubicBezTo>
                  <a:cubicBezTo>
                    <a:pt x="427" y="26"/>
                    <a:pt x="176" y="151"/>
                    <a:pt x="126" y="276"/>
                  </a:cubicBezTo>
                  <a:cubicBezTo>
                    <a:pt x="101" y="402"/>
                    <a:pt x="251" y="753"/>
                    <a:pt x="326" y="803"/>
                  </a:cubicBezTo>
                  <a:cubicBezTo>
                    <a:pt x="427" y="878"/>
                    <a:pt x="552" y="652"/>
                    <a:pt x="552" y="702"/>
                  </a:cubicBezTo>
                  <a:cubicBezTo>
                    <a:pt x="577" y="753"/>
                    <a:pt x="477" y="853"/>
                    <a:pt x="552" y="878"/>
                  </a:cubicBezTo>
                  <a:cubicBezTo>
                    <a:pt x="627" y="903"/>
                    <a:pt x="903" y="878"/>
                    <a:pt x="1103" y="1028"/>
                  </a:cubicBezTo>
                  <a:cubicBezTo>
                    <a:pt x="1229" y="1128"/>
                    <a:pt x="1279" y="1279"/>
                    <a:pt x="1279" y="1404"/>
                  </a:cubicBezTo>
                  <a:cubicBezTo>
                    <a:pt x="1254" y="1329"/>
                    <a:pt x="1178" y="1179"/>
                    <a:pt x="1028" y="1103"/>
                  </a:cubicBezTo>
                  <a:cubicBezTo>
                    <a:pt x="803" y="1003"/>
                    <a:pt x="452" y="1053"/>
                    <a:pt x="301" y="903"/>
                  </a:cubicBezTo>
                  <a:cubicBezTo>
                    <a:pt x="151" y="778"/>
                    <a:pt x="1" y="276"/>
                    <a:pt x="1" y="27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9"/>
            <p:cNvSpPr/>
            <p:nvPr/>
          </p:nvSpPr>
          <p:spPr>
            <a:xfrm>
              <a:off x="1869800" y="1612175"/>
              <a:ext cx="78975" cy="68325"/>
            </a:xfrm>
            <a:custGeom>
              <a:avLst/>
              <a:gdLst/>
              <a:ahLst/>
              <a:cxnLst/>
              <a:rect l="l" t="t" r="r" b="b"/>
              <a:pathLst>
                <a:path w="3159" h="2733" extrusionOk="0">
                  <a:moveTo>
                    <a:pt x="2933" y="1479"/>
                  </a:moveTo>
                  <a:cubicBezTo>
                    <a:pt x="2933" y="1479"/>
                    <a:pt x="2557" y="978"/>
                    <a:pt x="2407" y="677"/>
                  </a:cubicBezTo>
                  <a:cubicBezTo>
                    <a:pt x="2231" y="377"/>
                    <a:pt x="2156" y="151"/>
                    <a:pt x="1931" y="76"/>
                  </a:cubicBezTo>
                  <a:cubicBezTo>
                    <a:pt x="1705" y="1"/>
                    <a:pt x="1755" y="176"/>
                    <a:pt x="1580" y="226"/>
                  </a:cubicBezTo>
                  <a:cubicBezTo>
                    <a:pt x="1429" y="276"/>
                    <a:pt x="1204" y="151"/>
                    <a:pt x="1079" y="276"/>
                  </a:cubicBezTo>
                  <a:cubicBezTo>
                    <a:pt x="978" y="402"/>
                    <a:pt x="953" y="552"/>
                    <a:pt x="753" y="502"/>
                  </a:cubicBezTo>
                  <a:cubicBezTo>
                    <a:pt x="577" y="477"/>
                    <a:pt x="377" y="352"/>
                    <a:pt x="201" y="427"/>
                  </a:cubicBezTo>
                  <a:cubicBezTo>
                    <a:pt x="1" y="527"/>
                    <a:pt x="176" y="928"/>
                    <a:pt x="277" y="1329"/>
                  </a:cubicBezTo>
                  <a:cubicBezTo>
                    <a:pt x="352" y="1730"/>
                    <a:pt x="527" y="2607"/>
                    <a:pt x="803" y="2682"/>
                  </a:cubicBezTo>
                  <a:cubicBezTo>
                    <a:pt x="1104" y="2733"/>
                    <a:pt x="1454" y="2382"/>
                    <a:pt x="1580" y="2382"/>
                  </a:cubicBezTo>
                  <a:cubicBezTo>
                    <a:pt x="1730" y="2407"/>
                    <a:pt x="1329" y="1555"/>
                    <a:pt x="1480" y="1630"/>
                  </a:cubicBezTo>
                  <a:cubicBezTo>
                    <a:pt x="1605" y="1705"/>
                    <a:pt x="1755" y="2181"/>
                    <a:pt x="1981" y="2206"/>
                  </a:cubicBezTo>
                  <a:cubicBezTo>
                    <a:pt x="2206" y="2256"/>
                    <a:pt x="2407" y="2332"/>
                    <a:pt x="2407" y="2156"/>
                  </a:cubicBezTo>
                  <a:cubicBezTo>
                    <a:pt x="2407" y="1981"/>
                    <a:pt x="2131" y="1429"/>
                    <a:pt x="2382" y="1555"/>
                  </a:cubicBezTo>
                  <a:cubicBezTo>
                    <a:pt x="2607" y="1680"/>
                    <a:pt x="2482" y="2006"/>
                    <a:pt x="2758" y="2031"/>
                  </a:cubicBezTo>
                  <a:cubicBezTo>
                    <a:pt x="3008" y="2056"/>
                    <a:pt x="3159" y="1680"/>
                    <a:pt x="2933" y="147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9"/>
            <p:cNvSpPr/>
            <p:nvPr/>
          </p:nvSpPr>
          <p:spPr>
            <a:xfrm>
              <a:off x="1869800" y="1612175"/>
              <a:ext cx="70200" cy="68325"/>
            </a:xfrm>
            <a:custGeom>
              <a:avLst/>
              <a:gdLst/>
              <a:ahLst/>
              <a:cxnLst/>
              <a:rect l="l" t="t" r="r" b="b"/>
              <a:pathLst>
                <a:path w="2808" h="2733" extrusionOk="0">
                  <a:moveTo>
                    <a:pt x="2231" y="327"/>
                  </a:moveTo>
                  <a:cubicBezTo>
                    <a:pt x="2156" y="201"/>
                    <a:pt x="2056" y="101"/>
                    <a:pt x="1931" y="76"/>
                  </a:cubicBezTo>
                  <a:cubicBezTo>
                    <a:pt x="1705" y="1"/>
                    <a:pt x="1755" y="176"/>
                    <a:pt x="1580" y="226"/>
                  </a:cubicBezTo>
                  <a:cubicBezTo>
                    <a:pt x="1429" y="276"/>
                    <a:pt x="1204" y="151"/>
                    <a:pt x="1079" y="276"/>
                  </a:cubicBezTo>
                  <a:cubicBezTo>
                    <a:pt x="978" y="402"/>
                    <a:pt x="953" y="552"/>
                    <a:pt x="753" y="502"/>
                  </a:cubicBezTo>
                  <a:cubicBezTo>
                    <a:pt x="577" y="477"/>
                    <a:pt x="377" y="352"/>
                    <a:pt x="201" y="427"/>
                  </a:cubicBezTo>
                  <a:cubicBezTo>
                    <a:pt x="1" y="527"/>
                    <a:pt x="176" y="928"/>
                    <a:pt x="277" y="1329"/>
                  </a:cubicBezTo>
                  <a:cubicBezTo>
                    <a:pt x="352" y="1730"/>
                    <a:pt x="527" y="2607"/>
                    <a:pt x="803" y="2682"/>
                  </a:cubicBezTo>
                  <a:cubicBezTo>
                    <a:pt x="1104" y="2733"/>
                    <a:pt x="1454" y="2382"/>
                    <a:pt x="1580" y="2382"/>
                  </a:cubicBezTo>
                  <a:cubicBezTo>
                    <a:pt x="1730" y="2407"/>
                    <a:pt x="1329" y="1555"/>
                    <a:pt x="1480" y="1630"/>
                  </a:cubicBezTo>
                  <a:cubicBezTo>
                    <a:pt x="1605" y="1705"/>
                    <a:pt x="1755" y="2181"/>
                    <a:pt x="1981" y="2206"/>
                  </a:cubicBezTo>
                  <a:cubicBezTo>
                    <a:pt x="2206" y="2256"/>
                    <a:pt x="2407" y="2332"/>
                    <a:pt x="2407" y="2156"/>
                  </a:cubicBezTo>
                  <a:cubicBezTo>
                    <a:pt x="2407" y="1981"/>
                    <a:pt x="2131" y="1429"/>
                    <a:pt x="2382" y="1555"/>
                  </a:cubicBezTo>
                  <a:cubicBezTo>
                    <a:pt x="2607" y="1680"/>
                    <a:pt x="2482" y="2006"/>
                    <a:pt x="2758" y="2031"/>
                  </a:cubicBezTo>
                  <a:cubicBezTo>
                    <a:pt x="2758" y="2031"/>
                    <a:pt x="2783" y="2031"/>
                    <a:pt x="2808" y="2031"/>
                  </a:cubicBezTo>
                  <a:cubicBezTo>
                    <a:pt x="2657" y="1905"/>
                    <a:pt x="2482" y="1530"/>
                    <a:pt x="2307" y="1454"/>
                  </a:cubicBezTo>
                  <a:cubicBezTo>
                    <a:pt x="2081" y="1354"/>
                    <a:pt x="2307" y="1880"/>
                    <a:pt x="2282" y="2106"/>
                  </a:cubicBezTo>
                  <a:cubicBezTo>
                    <a:pt x="2282" y="2332"/>
                    <a:pt x="2181" y="2156"/>
                    <a:pt x="1855" y="1981"/>
                  </a:cubicBezTo>
                  <a:cubicBezTo>
                    <a:pt x="1555" y="1805"/>
                    <a:pt x="1630" y="1530"/>
                    <a:pt x="1404" y="1504"/>
                  </a:cubicBezTo>
                  <a:cubicBezTo>
                    <a:pt x="1204" y="1504"/>
                    <a:pt x="1480" y="2181"/>
                    <a:pt x="1404" y="2332"/>
                  </a:cubicBezTo>
                  <a:cubicBezTo>
                    <a:pt x="1329" y="2482"/>
                    <a:pt x="928" y="2357"/>
                    <a:pt x="753" y="2031"/>
                  </a:cubicBezTo>
                  <a:cubicBezTo>
                    <a:pt x="552" y="1680"/>
                    <a:pt x="377" y="1028"/>
                    <a:pt x="402" y="853"/>
                  </a:cubicBezTo>
                  <a:cubicBezTo>
                    <a:pt x="402" y="677"/>
                    <a:pt x="502" y="602"/>
                    <a:pt x="703" y="677"/>
                  </a:cubicBezTo>
                  <a:cubicBezTo>
                    <a:pt x="928" y="753"/>
                    <a:pt x="903" y="1003"/>
                    <a:pt x="1053" y="1003"/>
                  </a:cubicBezTo>
                  <a:cubicBezTo>
                    <a:pt x="1204" y="1003"/>
                    <a:pt x="953" y="652"/>
                    <a:pt x="1003" y="577"/>
                  </a:cubicBezTo>
                  <a:cubicBezTo>
                    <a:pt x="1079" y="527"/>
                    <a:pt x="1079" y="301"/>
                    <a:pt x="1354" y="301"/>
                  </a:cubicBezTo>
                  <a:cubicBezTo>
                    <a:pt x="1655" y="301"/>
                    <a:pt x="1755" y="652"/>
                    <a:pt x="1906" y="652"/>
                  </a:cubicBezTo>
                  <a:cubicBezTo>
                    <a:pt x="2031" y="627"/>
                    <a:pt x="1730" y="251"/>
                    <a:pt x="1931" y="226"/>
                  </a:cubicBezTo>
                  <a:cubicBezTo>
                    <a:pt x="2106" y="176"/>
                    <a:pt x="2206" y="327"/>
                    <a:pt x="2231" y="32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9"/>
            <p:cNvSpPr/>
            <p:nvPr/>
          </p:nvSpPr>
          <p:spPr>
            <a:xfrm>
              <a:off x="1918675" y="1619700"/>
              <a:ext cx="24475" cy="38250"/>
            </a:xfrm>
            <a:custGeom>
              <a:avLst/>
              <a:gdLst/>
              <a:ahLst/>
              <a:cxnLst/>
              <a:rect l="l" t="t" r="r" b="b"/>
              <a:pathLst>
                <a:path w="979" h="1530" extrusionOk="0">
                  <a:moveTo>
                    <a:pt x="878" y="1153"/>
                  </a:moveTo>
                  <a:cubicBezTo>
                    <a:pt x="828" y="1128"/>
                    <a:pt x="502" y="702"/>
                    <a:pt x="377" y="527"/>
                  </a:cubicBezTo>
                  <a:cubicBezTo>
                    <a:pt x="251" y="351"/>
                    <a:pt x="176" y="0"/>
                    <a:pt x="76" y="76"/>
                  </a:cubicBezTo>
                  <a:cubicBezTo>
                    <a:pt x="1" y="176"/>
                    <a:pt x="76" y="477"/>
                    <a:pt x="226" y="727"/>
                  </a:cubicBezTo>
                  <a:cubicBezTo>
                    <a:pt x="402" y="953"/>
                    <a:pt x="778" y="1479"/>
                    <a:pt x="878" y="1504"/>
                  </a:cubicBezTo>
                  <a:cubicBezTo>
                    <a:pt x="978" y="1529"/>
                    <a:pt x="953" y="1329"/>
                    <a:pt x="878" y="1153"/>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9"/>
            <p:cNvSpPr/>
            <p:nvPr/>
          </p:nvSpPr>
          <p:spPr>
            <a:xfrm>
              <a:off x="1899250" y="1621575"/>
              <a:ext cx="25725" cy="39500"/>
            </a:xfrm>
            <a:custGeom>
              <a:avLst/>
              <a:gdLst/>
              <a:ahLst/>
              <a:cxnLst/>
              <a:rect l="l" t="t" r="r" b="b"/>
              <a:pathLst>
                <a:path w="1029" h="1580" extrusionOk="0">
                  <a:moveTo>
                    <a:pt x="627" y="527"/>
                  </a:moveTo>
                  <a:cubicBezTo>
                    <a:pt x="552" y="427"/>
                    <a:pt x="402" y="1"/>
                    <a:pt x="201" y="26"/>
                  </a:cubicBezTo>
                  <a:cubicBezTo>
                    <a:pt x="1" y="76"/>
                    <a:pt x="76" y="352"/>
                    <a:pt x="251" y="602"/>
                  </a:cubicBezTo>
                  <a:cubicBezTo>
                    <a:pt x="452" y="853"/>
                    <a:pt x="828" y="1555"/>
                    <a:pt x="928" y="1580"/>
                  </a:cubicBezTo>
                  <a:cubicBezTo>
                    <a:pt x="1028" y="1580"/>
                    <a:pt x="903" y="1053"/>
                    <a:pt x="627" y="52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9"/>
            <p:cNvSpPr/>
            <p:nvPr/>
          </p:nvSpPr>
          <p:spPr>
            <a:xfrm>
              <a:off x="1881725" y="1630975"/>
              <a:ext cx="23825" cy="37000"/>
            </a:xfrm>
            <a:custGeom>
              <a:avLst/>
              <a:gdLst/>
              <a:ahLst/>
              <a:cxnLst/>
              <a:rect l="l" t="t" r="r" b="b"/>
              <a:pathLst>
                <a:path w="953" h="1480" extrusionOk="0">
                  <a:moveTo>
                    <a:pt x="351" y="226"/>
                  </a:moveTo>
                  <a:cubicBezTo>
                    <a:pt x="251" y="101"/>
                    <a:pt x="100" y="1"/>
                    <a:pt x="50" y="51"/>
                  </a:cubicBezTo>
                  <a:cubicBezTo>
                    <a:pt x="0" y="126"/>
                    <a:pt x="251" y="677"/>
                    <a:pt x="351" y="903"/>
                  </a:cubicBezTo>
                  <a:cubicBezTo>
                    <a:pt x="451" y="1153"/>
                    <a:pt x="627" y="1479"/>
                    <a:pt x="777" y="1454"/>
                  </a:cubicBezTo>
                  <a:cubicBezTo>
                    <a:pt x="952" y="1429"/>
                    <a:pt x="652" y="702"/>
                    <a:pt x="351" y="226"/>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9"/>
            <p:cNvSpPr/>
            <p:nvPr/>
          </p:nvSpPr>
          <p:spPr>
            <a:xfrm>
              <a:off x="1946875" y="1144125"/>
              <a:ext cx="119075" cy="310800"/>
            </a:xfrm>
            <a:custGeom>
              <a:avLst/>
              <a:gdLst/>
              <a:ahLst/>
              <a:cxnLst/>
              <a:rect l="l" t="t" r="r" b="b"/>
              <a:pathLst>
                <a:path w="4763" h="12432" extrusionOk="0">
                  <a:moveTo>
                    <a:pt x="1254" y="6642"/>
                  </a:moveTo>
                  <a:cubicBezTo>
                    <a:pt x="1254" y="6642"/>
                    <a:pt x="1554" y="4963"/>
                    <a:pt x="1605" y="4111"/>
                  </a:cubicBezTo>
                  <a:cubicBezTo>
                    <a:pt x="1655" y="3284"/>
                    <a:pt x="1880" y="2081"/>
                    <a:pt x="2231" y="1204"/>
                  </a:cubicBezTo>
                  <a:cubicBezTo>
                    <a:pt x="2582" y="302"/>
                    <a:pt x="3033" y="1"/>
                    <a:pt x="3610" y="427"/>
                  </a:cubicBezTo>
                  <a:cubicBezTo>
                    <a:pt x="4211" y="828"/>
                    <a:pt x="4211" y="1104"/>
                    <a:pt x="4387" y="1279"/>
                  </a:cubicBezTo>
                  <a:cubicBezTo>
                    <a:pt x="4537" y="1454"/>
                    <a:pt x="4762" y="1780"/>
                    <a:pt x="4186" y="2783"/>
                  </a:cubicBezTo>
                  <a:cubicBezTo>
                    <a:pt x="3610" y="3785"/>
                    <a:pt x="2657" y="6342"/>
                    <a:pt x="2732" y="8021"/>
                  </a:cubicBezTo>
                  <a:cubicBezTo>
                    <a:pt x="2808" y="9700"/>
                    <a:pt x="3359" y="10477"/>
                    <a:pt x="3209" y="11204"/>
                  </a:cubicBezTo>
                  <a:cubicBezTo>
                    <a:pt x="3058" y="11906"/>
                    <a:pt x="2808" y="12432"/>
                    <a:pt x="2482" y="12231"/>
                  </a:cubicBezTo>
                  <a:cubicBezTo>
                    <a:pt x="2156" y="12031"/>
                    <a:pt x="2231" y="11830"/>
                    <a:pt x="1855" y="11680"/>
                  </a:cubicBezTo>
                  <a:cubicBezTo>
                    <a:pt x="1454" y="11530"/>
                    <a:pt x="1254" y="11655"/>
                    <a:pt x="853" y="11379"/>
                  </a:cubicBezTo>
                  <a:cubicBezTo>
                    <a:pt x="477" y="11129"/>
                    <a:pt x="1" y="10753"/>
                    <a:pt x="101" y="10352"/>
                  </a:cubicBezTo>
                  <a:cubicBezTo>
                    <a:pt x="176" y="9951"/>
                    <a:pt x="1153" y="8673"/>
                    <a:pt x="1254" y="664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9"/>
            <p:cNvSpPr/>
            <p:nvPr/>
          </p:nvSpPr>
          <p:spPr>
            <a:xfrm>
              <a:off x="1946875" y="1144125"/>
              <a:ext cx="119075" cy="310175"/>
            </a:xfrm>
            <a:custGeom>
              <a:avLst/>
              <a:gdLst/>
              <a:ahLst/>
              <a:cxnLst/>
              <a:rect l="l" t="t" r="r" b="b"/>
              <a:pathLst>
                <a:path w="4763" h="12407" extrusionOk="0">
                  <a:moveTo>
                    <a:pt x="1254" y="6642"/>
                  </a:moveTo>
                  <a:cubicBezTo>
                    <a:pt x="1254" y="6642"/>
                    <a:pt x="1554" y="4963"/>
                    <a:pt x="1605" y="4111"/>
                  </a:cubicBezTo>
                  <a:cubicBezTo>
                    <a:pt x="1655" y="3284"/>
                    <a:pt x="1880" y="2081"/>
                    <a:pt x="2231" y="1204"/>
                  </a:cubicBezTo>
                  <a:cubicBezTo>
                    <a:pt x="2582" y="302"/>
                    <a:pt x="3033" y="1"/>
                    <a:pt x="3610" y="427"/>
                  </a:cubicBezTo>
                  <a:cubicBezTo>
                    <a:pt x="4211" y="828"/>
                    <a:pt x="4211" y="1104"/>
                    <a:pt x="4387" y="1279"/>
                  </a:cubicBezTo>
                  <a:cubicBezTo>
                    <a:pt x="4537" y="1454"/>
                    <a:pt x="4762" y="1780"/>
                    <a:pt x="4186" y="2783"/>
                  </a:cubicBezTo>
                  <a:cubicBezTo>
                    <a:pt x="3760" y="3535"/>
                    <a:pt x="3133" y="5114"/>
                    <a:pt x="2858" y="6567"/>
                  </a:cubicBezTo>
                  <a:cubicBezTo>
                    <a:pt x="2858" y="6567"/>
                    <a:pt x="2783" y="5615"/>
                    <a:pt x="3184" y="4462"/>
                  </a:cubicBezTo>
                  <a:cubicBezTo>
                    <a:pt x="3559" y="3284"/>
                    <a:pt x="4387" y="1981"/>
                    <a:pt x="4061" y="1655"/>
                  </a:cubicBezTo>
                  <a:cubicBezTo>
                    <a:pt x="3710" y="1329"/>
                    <a:pt x="3484" y="2457"/>
                    <a:pt x="3158" y="2256"/>
                  </a:cubicBezTo>
                  <a:cubicBezTo>
                    <a:pt x="2833" y="2081"/>
                    <a:pt x="3409" y="1229"/>
                    <a:pt x="3033" y="1028"/>
                  </a:cubicBezTo>
                  <a:cubicBezTo>
                    <a:pt x="2682" y="828"/>
                    <a:pt x="2006" y="2407"/>
                    <a:pt x="1830" y="4412"/>
                  </a:cubicBezTo>
                  <a:cubicBezTo>
                    <a:pt x="1680" y="6442"/>
                    <a:pt x="1830" y="7444"/>
                    <a:pt x="1379" y="8748"/>
                  </a:cubicBezTo>
                  <a:cubicBezTo>
                    <a:pt x="953" y="10051"/>
                    <a:pt x="702" y="10953"/>
                    <a:pt x="1254" y="11179"/>
                  </a:cubicBezTo>
                  <a:cubicBezTo>
                    <a:pt x="1830" y="11379"/>
                    <a:pt x="2081" y="10978"/>
                    <a:pt x="2231" y="11179"/>
                  </a:cubicBezTo>
                  <a:cubicBezTo>
                    <a:pt x="2382" y="11379"/>
                    <a:pt x="2858" y="12081"/>
                    <a:pt x="3158" y="11429"/>
                  </a:cubicBezTo>
                  <a:cubicBezTo>
                    <a:pt x="3008" y="12006"/>
                    <a:pt x="2783" y="12407"/>
                    <a:pt x="2482" y="12231"/>
                  </a:cubicBezTo>
                  <a:cubicBezTo>
                    <a:pt x="2156" y="12031"/>
                    <a:pt x="2231" y="11830"/>
                    <a:pt x="1855" y="11680"/>
                  </a:cubicBezTo>
                  <a:cubicBezTo>
                    <a:pt x="1454" y="11530"/>
                    <a:pt x="1254" y="11655"/>
                    <a:pt x="853" y="11379"/>
                  </a:cubicBezTo>
                  <a:cubicBezTo>
                    <a:pt x="477" y="11129"/>
                    <a:pt x="1" y="10753"/>
                    <a:pt x="101" y="10352"/>
                  </a:cubicBezTo>
                  <a:cubicBezTo>
                    <a:pt x="176" y="9951"/>
                    <a:pt x="1153" y="8673"/>
                    <a:pt x="1254" y="664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9"/>
            <p:cNvSpPr/>
            <p:nvPr/>
          </p:nvSpPr>
          <p:spPr>
            <a:xfrm>
              <a:off x="1981325" y="1193625"/>
              <a:ext cx="68325" cy="224975"/>
            </a:xfrm>
            <a:custGeom>
              <a:avLst/>
              <a:gdLst/>
              <a:ahLst/>
              <a:cxnLst/>
              <a:rect l="l" t="t" r="r" b="b"/>
              <a:pathLst>
                <a:path w="2733" h="8999" extrusionOk="0">
                  <a:moveTo>
                    <a:pt x="151" y="7896"/>
                  </a:moveTo>
                  <a:cubicBezTo>
                    <a:pt x="151" y="7896"/>
                    <a:pt x="502" y="6467"/>
                    <a:pt x="628" y="5339"/>
                  </a:cubicBezTo>
                  <a:cubicBezTo>
                    <a:pt x="753" y="4211"/>
                    <a:pt x="1004" y="1655"/>
                    <a:pt x="1254" y="1104"/>
                  </a:cubicBezTo>
                  <a:cubicBezTo>
                    <a:pt x="1505" y="552"/>
                    <a:pt x="1680" y="778"/>
                    <a:pt x="1931" y="502"/>
                  </a:cubicBezTo>
                  <a:cubicBezTo>
                    <a:pt x="2181" y="251"/>
                    <a:pt x="2207" y="1"/>
                    <a:pt x="2457" y="51"/>
                  </a:cubicBezTo>
                  <a:cubicBezTo>
                    <a:pt x="2733" y="101"/>
                    <a:pt x="1881" y="928"/>
                    <a:pt x="1755" y="1429"/>
                  </a:cubicBezTo>
                  <a:cubicBezTo>
                    <a:pt x="1630" y="1956"/>
                    <a:pt x="978" y="6091"/>
                    <a:pt x="1029" y="7043"/>
                  </a:cubicBezTo>
                  <a:cubicBezTo>
                    <a:pt x="1079" y="8021"/>
                    <a:pt x="1530" y="8622"/>
                    <a:pt x="1279" y="8798"/>
                  </a:cubicBezTo>
                  <a:cubicBezTo>
                    <a:pt x="1029" y="8998"/>
                    <a:pt x="502" y="8422"/>
                    <a:pt x="302" y="8672"/>
                  </a:cubicBezTo>
                  <a:cubicBezTo>
                    <a:pt x="126" y="8898"/>
                    <a:pt x="1" y="8397"/>
                    <a:pt x="151" y="789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9"/>
            <p:cNvSpPr/>
            <p:nvPr/>
          </p:nvSpPr>
          <p:spPr>
            <a:xfrm>
              <a:off x="2149875" y="1055775"/>
              <a:ext cx="128475" cy="188000"/>
            </a:xfrm>
            <a:custGeom>
              <a:avLst/>
              <a:gdLst/>
              <a:ahLst/>
              <a:cxnLst/>
              <a:rect l="l" t="t" r="r" b="b"/>
              <a:pathLst>
                <a:path w="5139" h="7520" extrusionOk="0">
                  <a:moveTo>
                    <a:pt x="3986" y="803"/>
                  </a:moveTo>
                  <a:cubicBezTo>
                    <a:pt x="4086" y="602"/>
                    <a:pt x="3936" y="151"/>
                    <a:pt x="4111" y="76"/>
                  </a:cubicBezTo>
                  <a:cubicBezTo>
                    <a:pt x="4287" y="1"/>
                    <a:pt x="5013" y="377"/>
                    <a:pt x="5089" y="803"/>
                  </a:cubicBezTo>
                  <a:cubicBezTo>
                    <a:pt x="5139" y="1254"/>
                    <a:pt x="5013" y="1530"/>
                    <a:pt x="4813" y="1630"/>
                  </a:cubicBezTo>
                  <a:cubicBezTo>
                    <a:pt x="4587" y="1705"/>
                    <a:pt x="3434" y="1680"/>
                    <a:pt x="2557" y="2683"/>
                  </a:cubicBezTo>
                  <a:cubicBezTo>
                    <a:pt x="2006" y="3334"/>
                    <a:pt x="1379" y="4287"/>
                    <a:pt x="978" y="5139"/>
                  </a:cubicBezTo>
                  <a:cubicBezTo>
                    <a:pt x="527" y="6116"/>
                    <a:pt x="302" y="7520"/>
                    <a:pt x="226" y="7520"/>
                  </a:cubicBezTo>
                  <a:cubicBezTo>
                    <a:pt x="101" y="7520"/>
                    <a:pt x="1" y="5790"/>
                    <a:pt x="753" y="4186"/>
                  </a:cubicBezTo>
                  <a:cubicBezTo>
                    <a:pt x="1179" y="3309"/>
                    <a:pt x="1655" y="2633"/>
                    <a:pt x="2156" y="2131"/>
                  </a:cubicBezTo>
                  <a:cubicBezTo>
                    <a:pt x="2908" y="1430"/>
                    <a:pt x="3986" y="853"/>
                    <a:pt x="3986" y="803"/>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9"/>
            <p:cNvSpPr/>
            <p:nvPr/>
          </p:nvSpPr>
          <p:spPr>
            <a:xfrm>
              <a:off x="2194375" y="1079600"/>
              <a:ext cx="147275" cy="240625"/>
            </a:xfrm>
            <a:custGeom>
              <a:avLst/>
              <a:gdLst/>
              <a:ahLst/>
              <a:cxnLst/>
              <a:rect l="l" t="t" r="r" b="b"/>
              <a:pathLst>
                <a:path w="5891" h="9625" extrusionOk="0">
                  <a:moveTo>
                    <a:pt x="4436" y="1053"/>
                  </a:moveTo>
                  <a:cubicBezTo>
                    <a:pt x="4537" y="752"/>
                    <a:pt x="4311" y="226"/>
                    <a:pt x="4512" y="126"/>
                  </a:cubicBezTo>
                  <a:cubicBezTo>
                    <a:pt x="4712" y="0"/>
                    <a:pt x="5664" y="426"/>
                    <a:pt x="5765" y="953"/>
                  </a:cubicBezTo>
                  <a:cubicBezTo>
                    <a:pt x="5890" y="1454"/>
                    <a:pt x="5765" y="1830"/>
                    <a:pt x="5514" y="1955"/>
                  </a:cubicBezTo>
                  <a:cubicBezTo>
                    <a:pt x="5238" y="2081"/>
                    <a:pt x="3860" y="2156"/>
                    <a:pt x="2857" y="3459"/>
                  </a:cubicBezTo>
                  <a:cubicBezTo>
                    <a:pt x="2231" y="4311"/>
                    <a:pt x="1554" y="5539"/>
                    <a:pt x="1153" y="6642"/>
                  </a:cubicBezTo>
                  <a:cubicBezTo>
                    <a:pt x="677" y="7870"/>
                    <a:pt x="527" y="9624"/>
                    <a:pt x="426" y="9624"/>
                  </a:cubicBezTo>
                  <a:cubicBezTo>
                    <a:pt x="276" y="9624"/>
                    <a:pt x="0" y="7519"/>
                    <a:pt x="777" y="5464"/>
                  </a:cubicBezTo>
                  <a:cubicBezTo>
                    <a:pt x="1203" y="4361"/>
                    <a:pt x="1755" y="3509"/>
                    <a:pt x="2331" y="2832"/>
                  </a:cubicBezTo>
                  <a:cubicBezTo>
                    <a:pt x="3158" y="1880"/>
                    <a:pt x="4436" y="1078"/>
                    <a:pt x="4436" y="1053"/>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9"/>
            <p:cNvSpPr/>
            <p:nvPr/>
          </p:nvSpPr>
          <p:spPr>
            <a:xfrm>
              <a:off x="2243250" y="1116575"/>
              <a:ext cx="155400" cy="254400"/>
            </a:xfrm>
            <a:custGeom>
              <a:avLst/>
              <a:gdLst/>
              <a:ahLst/>
              <a:cxnLst/>
              <a:rect l="l" t="t" r="r" b="b"/>
              <a:pathLst>
                <a:path w="6216" h="10176" extrusionOk="0">
                  <a:moveTo>
                    <a:pt x="4687" y="1103"/>
                  </a:moveTo>
                  <a:cubicBezTo>
                    <a:pt x="4787" y="802"/>
                    <a:pt x="4537" y="226"/>
                    <a:pt x="4762" y="125"/>
                  </a:cubicBezTo>
                  <a:cubicBezTo>
                    <a:pt x="4988" y="0"/>
                    <a:pt x="5965" y="451"/>
                    <a:pt x="6090" y="1003"/>
                  </a:cubicBezTo>
                  <a:cubicBezTo>
                    <a:pt x="6216" y="1554"/>
                    <a:pt x="6090" y="1955"/>
                    <a:pt x="5815" y="2080"/>
                  </a:cubicBezTo>
                  <a:cubicBezTo>
                    <a:pt x="5539" y="2206"/>
                    <a:pt x="4060" y="2256"/>
                    <a:pt x="3033" y="3659"/>
                  </a:cubicBezTo>
                  <a:cubicBezTo>
                    <a:pt x="2356" y="4561"/>
                    <a:pt x="1654" y="5865"/>
                    <a:pt x="1203" y="7018"/>
                  </a:cubicBezTo>
                  <a:cubicBezTo>
                    <a:pt x="702" y="8321"/>
                    <a:pt x="552" y="10176"/>
                    <a:pt x="451" y="10176"/>
                  </a:cubicBezTo>
                  <a:cubicBezTo>
                    <a:pt x="301" y="10176"/>
                    <a:pt x="0" y="7945"/>
                    <a:pt x="827" y="5790"/>
                  </a:cubicBezTo>
                  <a:cubicBezTo>
                    <a:pt x="1278" y="4612"/>
                    <a:pt x="1830" y="3709"/>
                    <a:pt x="2456" y="3008"/>
                  </a:cubicBezTo>
                  <a:cubicBezTo>
                    <a:pt x="3334" y="1980"/>
                    <a:pt x="4662" y="1153"/>
                    <a:pt x="4687" y="1103"/>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9"/>
            <p:cNvSpPr/>
            <p:nvPr/>
          </p:nvSpPr>
          <p:spPr>
            <a:xfrm>
              <a:off x="2373575" y="1209925"/>
              <a:ext cx="128475" cy="188625"/>
            </a:xfrm>
            <a:custGeom>
              <a:avLst/>
              <a:gdLst/>
              <a:ahLst/>
              <a:cxnLst/>
              <a:rect l="l" t="t" r="r" b="b"/>
              <a:pathLst>
                <a:path w="5139" h="7545" extrusionOk="0">
                  <a:moveTo>
                    <a:pt x="3985" y="827"/>
                  </a:moveTo>
                  <a:cubicBezTo>
                    <a:pt x="4085" y="602"/>
                    <a:pt x="3935" y="151"/>
                    <a:pt x="4111" y="76"/>
                  </a:cubicBezTo>
                  <a:cubicBezTo>
                    <a:pt x="4286" y="0"/>
                    <a:pt x="5013" y="401"/>
                    <a:pt x="5063" y="827"/>
                  </a:cubicBezTo>
                  <a:cubicBezTo>
                    <a:pt x="5138" y="1254"/>
                    <a:pt x="5013" y="1554"/>
                    <a:pt x="4787" y="1629"/>
                  </a:cubicBezTo>
                  <a:cubicBezTo>
                    <a:pt x="4562" y="1730"/>
                    <a:pt x="3434" y="1680"/>
                    <a:pt x="2557" y="2707"/>
                  </a:cubicBezTo>
                  <a:cubicBezTo>
                    <a:pt x="2005" y="3334"/>
                    <a:pt x="1379" y="4311"/>
                    <a:pt x="978" y="5163"/>
                  </a:cubicBezTo>
                  <a:cubicBezTo>
                    <a:pt x="527" y="6141"/>
                    <a:pt x="301" y="7544"/>
                    <a:pt x="226" y="7544"/>
                  </a:cubicBezTo>
                  <a:cubicBezTo>
                    <a:pt x="101" y="7519"/>
                    <a:pt x="0" y="5815"/>
                    <a:pt x="752" y="4211"/>
                  </a:cubicBezTo>
                  <a:cubicBezTo>
                    <a:pt x="1153" y="3309"/>
                    <a:pt x="1654" y="2657"/>
                    <a:pt x="2156" y="2156"/>
                  </a:cubicBezTo>
                  <a:cubicBezTo>
                    <a:pt x="2908" y="1429"/>
                    <a:pt x="3960" y="853"/>
                    <a:pt x="3985" y="82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9"/>
            <p:cNvSpPr/>
            <p:nvPr/>
          </p:nvSpPr>
          <p:spPr>
            <a:xfrm>
              <a:off x="2448750" y="1253775"/>
              <a:ext cx="105300" cy="154800"/>
            </a:xfrm>
            <a:custGeom>
              <a:avLst/>
              <a:gdLst/>
              <a:ahLst/>
              <a:cxnLst/>
              <a:rect l="l" t="t" r="r" b="b"/>
              <a:pathLst>
                <a:path w="4212" h="6192" extrusionOk="0">
                  <a:moveTo>
                    <a:pt x="3284" y="677"/>
                  </a:moveTo>
                  <a:cubicBezTo>
                    <a:pt x="3359" y="502"/>
                    <a:pt x="3234" y="126"/>
                    <a:pt x="3359" y="76"/>
                  </a:cubicBezTo>
                  <a:cubicBezTo>
                    <a:pt x="3510" y="1"/>
                    <a:pt x="4111" y="327"/>
                    <a:pt x="4161" y="677"/>
                  </a:cubicBezTo>
                  <a:cubicBezTo>
                    <a:pt x="4211" y="1028"/>
                    <a:pt x="4111" y="1279"/>
                    <a:pt x="3936" y="1354"/>
                  </a:cubicBezTo>
                  <a:cubicBezTo>
                    <a:pt x="3760" y="1404"/>
                    <a:pt x="2833" y="1379"/>
                    <a:pt x="2106" y="2206"/>
                  </a:cubicBezTo>
                  <a:cubicBezTo>
                    <a:pt x="1655" y="2758"/>
                    <a:pt x="1129" y="3535"/>
                    <a:pt x="803" y="4236"/>
                  </a:cubicBezTo>
                  <a:cubicBezTo>
                    <a:pt x="427" y="5038"/>
                    <a:pt x="251" y="6191"/>
                    <a:pt x="176" y="6191"/>
                  </a:cubicBezTo>
                  <a:cubicBezTo>
                    <a:pt x="76" y="6166"/>
                    <a:pt x="1" y="4763"/>
                    <a:pt x="627" y="3459"/>
                  </a:cubicBezTo>
                  <a:cubicBezTo>
                    <a:pt x="953" y="2733"/>
                    <a:pt x="1354" y="2181"/>
                    <a:pt x="1780" y="1780"/>
                  </a:cubicBezTo>
                  <a:cubicBezTo>
                    <a:pt x="2382" y="1179"/>
                    <a:pt x="3259" y="703"/>
                    <a:pt x="3284" y="67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9"/>
            <p:cNvSpPr/>
            <p:nvPr/>
          </p:nvSpPr>
          <p:spPr>
            <a:xfrm>
              <a:off x="2523325" y="1296400"/>
              <a:ext cx="82100" cy="120325"/>
            </a:xfrm>
            <a:custGeom>
              <a:avLst/>
              <a:gdLst/>
              <a:ahLst/>
              <a:cxnLst/>
              <a:rect l="l" t="t" r="r" b="b"/>
              <a:pathLst>
                <a:path w="3284" h="4813" extrusionOk="0">
                  <a:moveTo>
                    <a:pt x="2532" y="526"/>
                  </a:moveTo>
                  <a:cubicBezTo>
                    <a:pt x="2607" y="376"/>
                    <a:pt x="2507" y="100"/>
                    <a:pt x="2607" y="50"/>
                  </a:cubicBezTo>
                  <a:cubicBezTo>
                    <a:pt x="2732" y="0"/>
                    <a:pt x="3183" y="251"/>
                    <a:pt x="3233" y="526"/>
                  </a:cubicBezTo>
                  <a:cubicBezTo>
                    <a:pt x="3283" y="802"/>
                    <a:pt x="3208" y="978"/>
                    <a:pt x="3058" y="1053"/>
                  </a:cubicBezTo>
                  <a:cubicBezTo>
                    <a:pt x="2908" y="1103"/>
                    <a:pt x="2181" y="1078"/>
                    <a:pt x="1629" y="1729"/>
                  </a:cubicBezTo>
                  <a:cubicBezTo>
                    <a:pt x="1278" y="2130"/>
                    <a:pt x="877" y="2757"/>
                    <a:pt x="627" y="3283"/>
                  </a:cubicBezTo>
                  <a:cubicBezTo>
                    <a:pt x="326" y="3910"/>
                    <a:pt x="176" y="4812"/>
                    <a:pt x="126" y="4812"/>
                  </a:cubicBezTo>
                  <a:cubicBezTo>
                    <a:pt x="50" y="4812"/>
                    <a:pt x="0" y="3709"/>
                    <a:pt x="476" y="2682"/>
                  </a:cubicBezTo>
                  <a:cubicBezTo>
                    <a:pt x="727" y="2105"/>
                    <a:pt x="1053" y="1704"/>
                    <a:pt x="1379" y="1379"/>
                  </a:cubicBezTo>
                  <a:cubicBezTo>
                    <a:pt x="1830" y="902"/>
                    <a:pt x="2532" y="551"/>
                    <a:pt x="2532" y="52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9"/>
            <p:cNvSpPr/>
            <p:nvPr/>
          </p:nvSpPr>
          <p:spPr>
            <a:xfrm>
              <a:off x="2006400" y="1020700"/>
              <a:ext cx="76475" cy="90875"/>
            </a:xfrm>
            <a:custGeom>
              <a:avLst/>
              <a:gdLst/>
              <a:ahLst/>
              <a:cxnLst/>
              <a:rect l="l" t="t" r="r" b="b"/>
              <a:pathLst>
                <a:path w="3059" h="3635" extrusionOk="0">
                  <a:moveTo>
                    <a:pt x="627" y="3409"/>
                  </a:moveTo>
                  <a:cubicBezTo>
                    <a:pt x="627" y="3409"/>
                    <a:pt x="702" y="3158"/>
                    <a:pt x="627" y="2908"/>
                  </a:cubicBezTo>
                  <a:cubicBezTo>
                    <a:pt x="527" y="2657"/>
                    <a:pt x="402" y="2457"/>
                    <a:pt x="351" y="2331"/>
                  </a:cubicBezTo>
                  <a:cubicBezTo>
                    <a:pt x="326" y="2206"/>
                    <a:pt x="502" y="2056"/>
                    <a:pt x="477" y="1955"/>
                  </a:cubicBezTo>
                  <a:cubicBezTo>
                    <a:pt x="452" y="1855"/>
                    <a:pt x="376" y="1279"/>
                    <a:pt x="276" y="928"/>
                  </a:cubicBezTo>
                  <a:cubicBezTo>
                    <a:pt x="151" y="577"/>
                    <a:pt x="1" y="226"/>
                    <a:pt x="1" y="126"/>
                  </a:cubicBezTo>
                  <a:cubicBezTo>
                    <a:pt x="1" y="0"/>
                    <a:pt x="226" y="201"/>
                    <a:pt x="577" y="853"/>
                  </a:cubicBezTo>
                  <a:cubicBezTo>
                    <a:pt x="928" y="1504"/>
                    <a:pt x="953" y="1830"/>
                    <a:pt x="1178" y="1805"/>
                  </a:cubicBezTo>
                  <a:cubicBezTo>
                    <a:pt x="1404" y="1755"/>
                    <a:pt x="2432" y="1279"/>
                    <a:pt x="2557" y="1504"/>
                  </a:cubicBezTo>
                  <a:cubicBezTo>
                    <a:pt x="2682" y="1705"/>
                    <a:pt x="3058" y="2657"/>
                    <a:pt x="3008" y="2732"/>
                  </a:cubicBezTo>
                  <a:cubicBezTo>
                    <a:pt x="2933" y="2833"/>
                    <a:pt x="2532" y="2983"/>
                    <a:pt x="1880" y="3259"/>
                  </a:cubicBezTo>
                  <a:cubicBezTo>
                    <a:pt x="1229" y="3509"/>
                    <a:pt x="953" y="3534"/>
                    <a:pt x="803" y="3584"/>
                  </a:cubicBezTo>
                  <a:cubicBezTo>
                    <a:pt x="652" y="3635"/>
                    <a:pt x="552" y="3584"/>
                    <a:pt x="627" y="340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9"/>
            <p:cNvSpPr/>
            <p:nvPr/>
          </p:nvSpPr>
          <p:spPr>
            <a:xfrm>
              <a:off x="2007025" y="1026975"/>
              <a:ext cx="74600" cy="84600"/>
            </a:xfrm>
            <a:custGeom>
              <a:avLst/>
              <a:gdLst/>
              <a:ahLst/>
              <a:cxnLst/>
              <a:rect l="l" t="t" r="r" b="b"/>
              <a:pathLst>
                <a:path w="2984" h="3384" extrusionOk="0">
                  <a:moveTo>
                    <a:pt x="602" y="3158"/>
                  </a:moveTo>
                  <a:cubicBezTo>
                    <a:pt x="602" y="3158"/>
                    <a:pt x="677" y="2907"/>
                    <a:pt x="602" y="2657"/>
                  </a:cubicBezTo>
                  <a:cubicBezTo>
                    <a:pt x="502" y="2406"/>
                    <a:pt x="377" y="2206"/>
                    <a:pt x="326" y="2080"/>
                  </a:cubicBezTo>
                  <a:cubicBezTo>
                    <a:pt x="301" y="1955"/>
                    <a:pt x="477" y="1805"/>
                    <a:pt x="452" y="1704"/>
                  </a:cubicBezTo>
                  <a:cubicBezTo>
                    <a:pt x="427" y="1604"/>
                    <a:pt x="351" y="1028"/>
                    <a:pt x="251" y="677"/>
                  </a:cubicBezTo>
                  <a:cubicBezTo>
                    <a:pt x="151" y="401"/>
                    <a:pt x="51" y="150"/>
                    <a:pt x="1" y="0"/>
                  </a:cubicBezTo>
                  <a:cubicBezTo>
                    <a:pt x="1" y="0"/>
                    <a:pt x="201" y="276"/>
                    <a:pt x="402" y="952"/>
                  </a:cubicBezTo>
                  <a:cubicBezTo>
                    <a:pt x="577" y="1629"/>
                    <a:pt x="552" y="1754"/>
                    <a:pt x="602" y="1830"/>
                  </a:cubicBezTo>
                  <a:cubicBezTo>
                    <a:pt x="677" y="1880"/>
                    <a:pt x="1103" y="1654"/>
                    <a:pt x="1179" y="1805"/>
                  </a:cubicBezTo>
                  <a:cubicBezTo>
                    <a:pt x="1229" y="1980"/>
                    <a:pt x="828" y="1880"/>
                    <a:pt x="853" y="2181"/>
                  </a:cubicBezTo>
                  <a:cubicBezTo>
                    <a:pt x="878" y="2456"/>
                    <a:pt x="803" y="2607"/>
                    <a:pt x="953" y="2757"/>
                  </a:cubicBezTo>
                  <a:cubicBezTo>
                    <a:pt x="1078" y="2882"/>
                    <a:pt x="2557" y="2356"/>
                    <a:pt x="2983" y="2431"/>
                  </a:cubicBezTo>
                  <a:cubicBezTo>
                    <a:pt x="2983" y="2456"/>
                    <a:pt x="2983" y="2481"/>
                    <a:pt x="2983" y="2481"/>
                  </a:cubicBezTo>
                  <a:cubicBezTo>
                    <a:pt x="2908" y="2582"/>
                    <a:pt x="2507" y="2732"/>
                    <a:pt x="1855" y="3008"/>
                  </a:cubicBezTo>
                  <a:cubicBezTo>
                    <a:pt x="1204" y="3258"/>
                    <a:pt x="928" y="3283"/>
                    <a:pt x="778" y="3333"/>
                  </a:cubicBezTo>
                  <a:cubicBezTo>
                    <a:pt x="627" y="3384"/>
                    <a:pt x="527" y="3333"/>
                    <a:pt x="602" y="315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9"/>
            <p:cNvSpPr/>
            <p:nvPr/>
          </p:nvSpPr>
          <p:spPr>
            <a:xfrm>
              <a:off x="2040225" y="1086500"/>
              <a:ext cx="23850" cy="90250"/>
            </a:xfrm>
            <a:custGeom>
              <a:avLst/>
              <a:gdLst/>
              <a:ahLst/>
              <a:cxnLst/>
              <a:rect l="l" t="t" r="r" b="b"/>
              <a:pathLst>
                <a:path w="954" h="3610" extrusionOk="0">
                  <a:moveTo>
                    <a:pt x="1" y="551"/>
                  </a:moveTo>
                  <a:cubicBezTo>
                    <a:pt x="1" y="551"/>
                    <a:pt x="277" y="902"/>
                    <a:pt x="427" y="1679"/>
                  </a:cubicBezTo>
                  <a:cubicBezTo>
                    <a:pt x="577" y="2481"/>
                    <a:pt x="452" y="3183"/>
                    <a:pt x="427" y="3409"/>
                  </a:cubicBezTo>
                  <a:cubicBezTo>
                    <a:pt x="402" y="3609"/>
                    <a:pt x="728" y="3283"/>
                    <a:pt x="828" y="3083"/>
                  </a:cubicBezTo>
                  <a:cubicBezTo>
                    <a:pt x="928" y="2857"/>
                    <a:pt x="953" y="852"/>
                    <a:pt x="803" y="426"/>
                  </a:cubicBezTo>
                  <a:cubicBezTo>
                    <a:pt x="678" y="0"/>
                    <a:pt x="1" y="551"/>
                    <a:pt x="1" y="55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9"/>
            <p:cNvSpPr/>
            <p:nvPr/>
          </p:nvSpPr>
          <p:spPr>
            <a:xfrm>
              <a:off x="2038350" y="1060800"/>
              <a:ext cx="37625" cy="29475"/>
            </a:xfrm>
            <a:custGeom>
              <a:avLst/>
              <a:gdLst/>
              <a:ahLst/>
              <a:cxnLst/>
              <a:rect l="l" t="t" r="r" b="b"/>
              <a:pathLst>
                <a:path w="1505" h="1179" extrusionOk="0">
                  <a:moveTo>
                    <a:pt x="251" y="251"/>
                  </a:moveTo>
                  <a:cubicBezTo>
                    <a:pt x="427" y="201"/>
                    <a:pt x="1028" y="0"/>
                    <a:pt x="1154" y="126"/>
                  </a:cubicBezTo>
                  <a:cubicBezTo>
                    <a:pt x="1279" y="276"/>
                    <a:pt x="1254" y="452"/>
                    <a:pt x="1379" y="677"/>
                  </a:cubicBezTo>
                  <a:cubicBezTo>
                    <a:pt x="1504" y="878"/>
                    <a:pt x="1454" y="853"/>
                    <a:pt x="1103" y="928"/>
                  </a:cubicBezTo>
                  <a:cubicBezTo>
                    <a:pt x="753" y="1003"/>
                    <a:pt x="226" y="1178"/>
                    <a:pt x="101" y="1078"/>
                  </a:cubicBezTo>
                  <a:cubicBezTo>
                    <a:pt x="1" y="953"/>
                    <a:pt x="101" y="903"/>
                    <a:pt x="126" y="702"/>
                  </a:cubicBezTo>
                  <a:cubicBezTo>
                    <a:pt x="151" y="527"/>
                    <a:pt x="51" y="301"/>
                    <a:pt x="251" y="25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9"/>
            <p:cNvSpPr/>
            <p:nvPr/>
          </p:nvSpPr>
          <p:spPr>
            <a:xfrm>
              <a:off x="1931200" y="1054525"/>
              <a:ext cx="87750" cy="85875"/>
            </a:xfrm>
            <a:custGeom>
              <a:avLst/>
              <a:gdLst/>
              <a:ahLst/>
              <a:cxnLst/>
              <a:rect l="l" t="t" r="r" b="b"/>
              <a:pathLst>
                <a:path w="3510" h="3435" extrusionOk="0">
                  <a:moveTo>
                    <a:pt x="1254" y="3234"/>
                  </a:moveTo>
                  <a:cubicBezTo>
                    <a:pt x="1254" y="3234"/>
                    <a:pt x="1279" y="2958"/>
                    <a:pt x="1154" y="2733"/>
                  </a:cubicBezTo>
                  <a:cubicBezTo>
                    <a:pt x="1029" y="2482"/>
                    <a:pt x="853" y="2307"/>
                    <a:pt x="778" y="2206"/>
                  </a:cubicBezTo>
                  <a:cubicBezTo>
                    <a:pt x="728" y="2081"/>
                    <a:pt x="878" y="1931"/>
                    <a:pt x="828" y="1830"/>
                  </a:cubicBezTo>
                  <a:cubicBezTo>
                    <a:pt x="803" y="1730"/>
                    <a:pt x="602" y="1154"/>
                    <a:pt x="427" y="828"/>
                  </a:cubicBezTo>
                  <a:cubicBezTo>
                    <a:pt x="252" y="527"/>
                    <a:pt x="51" y="201"/>
                    <a:pt x="26" y="101"/>
                  </a:cubicBezTo>
                  <a:cubicBezTo>
                    <a:pt x="1" y="1"/>
                    <a:pt x="252" y="126"/>
                    <a:pt x="728" y="703"/>
                  </a:cubicBezTo>
                  <a:cubicBezTo>
                    <a:pt x="1179" y="1304"/>
                    <a:pt x="1279" y="1605"/>
                    <a:pt x="1505" y="1530"/>
                  </a:cubicBezTo>
                  <a:cubicBezTo>
                    <a:pt x="1705" y="1429"/>
                    <a:pt x="2608" y="778"/>
                    <a:pt x="2783" y="978"/>
                  </a:cubicBezTo>
                  <a:cubicBezTo>
                    <a:pt x="2958" y="1154"/>
                    <a:pt x="3510" y="2006"/>
                    <a:pt x="3460" y="2106"/>
                  </a:cubicBezTo>
                  <a:cubicBezTo>
                    <a:pt x="3410" y="2206"/>
                    <a:pt x="3034" y="2457"/>
                    <a:pt x="2457" y="2833"/>
                  </a:cubicBezTo>
                  <a:cubicBezTo>
                    <a:pt x="1881" y="3209"/>
                    <a:pt x="1605" y="3284"/>
                    <a:pt x="1455" y="3359"/>
                  </a:cubicBezTo>
                  <a:cubicBezTo>
                    <a:pt x="1329" y="3434"/>
                    <a:pt x="1229" y="3384"/>
                    <a:pt x="1254" y="32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9"/>
            <p:cNvSpPr/>
            <p:nvPr/>
          </p:nvSpPr>
          <p:spPr>
            <a:xfrm>
              <a:off x="1933100" y="1060175"/>
              <a:ext cx="84600" cy="80225"/>
            </a:xfrm>
            <a:custGeom>
              <a:avLst/>
              <a:gdLst/>
              <a:ahLst/>
              <a:cxnLst/>
              <a:rect l="l" t="t" r="r" b="b"/>
              <a:pathLst>
                <a:path w="3384" h="3209" extrusionOk="0">
                  <a:moveTo>
                    <a:pt x="1178" y="3008"/>
                  </a:moveTo>
                  <a:cubicBezTo>
                    <a:pt x="1178" y="3008"/>
                    <a:pt x="1203" y="2732"/>
                    <a:pt x="1078" y="2507"/>
                  </a:cubicBezTo>
                  <a:cubicBezTo>
                    <a:pt x="953" y="2256"/>
                    <a:pt x="777" y="2081"/>
                    <a:pt x="702" y="1980"/>
                  </a:cubicBezTo>
                  <a:cubicBezTo>
                    <a:pt x="652" y="1855"/>
                    <a:pt x="802" y="1705"/>
                    <a:pt x="752" y="1604"/>
                  </a:cubicBezTo>
                  <a:cubicBezTo>
                    <a:pt x="727" y="1504"/>
                    <a:pt x="526" y="928"/>
                    <a:pt x="351" y="602"/>
                  </a:cubicBezTo>
                  <a:cubicBezTo>
                    <a:pt x="226" y="376"/>
                    <a:pt x="75" y="151"/>
                    <a:pt x="0" y="0"/>
                  </a:cubicBezTo>
                  <a:cubicBezTo>
                    <a:pt x="0" y="0"/>
                    <a:pt x="251" y="226"/>
                    <a:pt x="552" y="853"/>
                  </a:cubicBezTo>
                  <a:cubicBezTo>
                    <a:pt x="877" y="1504"/>
                    <a:pt x="852" y="1629"/>
                    <a:pt x="927" y="1680"/>
                  </a:cubicBezTo>
                  <a:cubicBezTo>
                    <a:pt x="1003" y="1730"/>
                    <a:pt x="1379" y="1429"/>
                    <a:pt x="1479" y="1554"/>
                  </a:cubicBezTo>
                  <a:cubicBezTo>
                    <a:pt x="1579" y="1705"/>
                    <a:pt x="1153" y="1705"/>
                    <a:pt x="1228" y="1980"/>
                  </a:cubicBezTo>
                  <a:cubicBezTo>
                    <a:pt x="1328" y="2256"/>
                    <a:pt x="1278" y="2406"/>
                    <a:pt x="1429" y="2532"/>
                  </a:cubicBezTo>
                  <a:cubicBezTo>
                    <a:pt x="1579" y="2632"/>
                    <a:pt x="2958" y="1830"/>
                    <a:pt x="3384" y="1830"/>
                  </a:cubicBezTo>
                  <a:cubicBezTo>
                    <a:pt x="3384" y="1855"/>
                    <a:pt x="3384" y="1880"/>
                    <a:pt x="3384" y="1880"/>
                  </a:cubicBezTo>
                  <a:cubicBezTo>
                    <a:pt x="3334" y="1980"/>
                    <a:pt x="2958" y="2231"/>
                    <a:pt x="2381" y="2607"/>
                  </a:cubicBezTo>
                  <a:cubicBezTo>
                    <a:pt x="1805" y="2983"/>
                    <a:pt x="1529" y="3058"/>
                    <a:pt x="1379" y="3133"/>
                  </a:cubicBezTo>
                  <a:cubicBezTo>
                    <a:pt x="1253" y="3208"/>
                    <a:pt x="1153" y="3158"/>
                    <a:pt x="1178" y="300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9"/>
            <p:cNvSpPr/>
            <p:nvPr/>
          </p:nvSpPr>
          <p:spPr>
            <a:xfrm>
              <a:off x="1978825" y="1109050"/>
              <a:ext cx="33875" cy="90250"/>
            </a:xfrm>
            <a:custGeom>
              <a:avLst/>
              <a:gdLst/>
              <a:ahLst/>
              <a:cxnLst/>
              <a:rect l="l" t="t" r="r" b="b"/>
              <a:pathLst>
                <a:path w="1355" h="3610" extrusionOk="0">
                  <a:moveTo>
                    <a:pt x="1" y="677"/>
                  </a:moveTo>
                  <a:cubicBezTo>
                    <a:pt x="1" y="677"/>
                    <a:pt x="352" y="953"/>
                    <a:pt x="652" y="1705"/>
                  </a:cubicBezTo>
                  <a:cubicBezTo>
                    <a:pt x="953" y="2456"/>
                    <a:pt x="978" y="3183"/>
                    <a:pt x="978" y="3384"/>
                  </a:cubicBezTo>
                  <a:cubicBezTo>
                    <a:pt x="978" y="3609"/>
                    <a:pt x="1254" y="3233"/>
                    <a:pt x="1304" y="3008"/>
                  </a:cubicBezTo>
                  <a:cubicBezTo>
                    <a:pt x="1354" y="2757"/>
                    <a:pt x="1003" y="802"/>
                    <a:pt x="803" y="401"/>
                  </a:cubicBezTo>
                  <a:cubicBezTo>
                    <a:pt x="577" y="0"/>
                    <a:pt x="1" y="677"/>
                    <a:pt x="1" y="67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9"/>
            <p:cNvSpPr/>
            <p:nvPr/>
          </p:nvSpPr>
          <p:spPr>
            <a:xfrm>
              <a:off x="1972575" y="1082725"/>
              <a:ext cx="38850" cy="32600"/>
            </a:xfrm>
            <a:custGeom>
              <a:avLst/>
              <a:gdLst/>
              <a:ahLst/>
              <a:cxnLst/>
              <a:rect l="l" t="t" r="r" b="b"/>
              <a:pathLst>
                <a:path w="1554" h="1304" extrusionOk="0">
                  <a:moveTo>
                    <a:pt x="176" y="402"/>
                  </a:moveTo>
                  <a:cubicBezTo>
                    <a:pt x="351" y="301"/>
                    <a:pt x="902" y="1"/>
                    <a:pt x="1053" y="101"/>
                  </a:cubicBezTo>
                  <a:cubicBezTo>
                    <a:pt x="1228" y="226"/>
                    <a:pt x="1228" y="402"/>
                    <a:pt x="1379" y="577"/>
                  </a:cubicBezTo>
                  <a:cubicBezTo>
                    <a:pt x="1554" y="778"/>
                    <a:pt x="1479" y="753"/>
                    <a:pt x="1153" y="903"/>
                  </a:cubicBezTo>
                  <a:cubicBezTo>
                    <a:pt x="827" y="1028"/>
                    <a:pt x="326" y="1304"/>
                    <a:pt x="201" y="1229"/>
                  </a:cubicBezTo>
                  <a:cubicBezTo>
                    <a:pt x="75" y="1128"/>
                    <a:pt x="150" y="1053"/>
                    <a:pt x="150" y="853"/>
                  </a:cubicBezTo>
                  <a:cubicBezTo>
                    <a:pt x="150" y="677"/>
                    <a:pt x="0" y="477"/>
                    <a:pt x="176" y="402"/>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9"/>
            <p:cNvSpPr/>
            <p:nvPr/>
          </p:nvSpPr>
          <p:spPr>
            <a:xfrm>
              <a:off x="1944375" y="1199275"/>
              <a:ext cx="141000" cy="161050"/>
            </a:xfrm>
            <a:custGeom>
              <a:avLst/>
              <a:gdLst/>
              <a:ahLst/>
              <a:cxnLst/>
              <a:rect l="l" t="t" r="r" b="b"/>
              <a:pathLst>
                <a:path w="5640" h="6442" extrusionOk="0">
                  <a:moveTo>
                    <a:pt x="978" y="4060"/>
                  </a:moveTo>
                  <a:cubicBezTo>
                    <a:pt x="978" y="4060"/>
                    <a:pt x="1955" y="3459"/>
                    <a:pt x="2206" y="2181"/>
                  </a:cubicBezTo>
                  <a:cubicBezTo>
                    <a:pt x="2482" y="903"/>
                    <a:pt x="2206" y="426"/>
                    <a:pt x="2507" y="276"/>
                  </a:cubicBezTo>
                  <a:cubicBezTo>
                    <a:pt x="2782" y="101"/>
                    <a:pt x="4963" y="50"/>
                    <a:pt x="5314" y="25"/>
                  </a:cubicBezTo>
                  <a:cubicBezTo>
                    <a:pt x="5639" y="0"/>
                    <a:pt x="4888" y="1755"/>
                    <a:pt x="3685" y="3634"/>
                  </a:cubicBezTo>
                  <a:cubicBezTo>
                    <a:pt x="2507" y="5514"/>
                    <a:pt x="928" y="6441"/>
                    <a:pt x="476" y="6391"/>
                  </a:cubicBezTo>
                  <a:cubicBezTo>
                    <a:pt x="0" y="6341"/>
                    <a:pt x="1053" y="4913"/>
                    <a:pt x="978" y="406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9"/>
            <p:cNvSpPr/>
            <p:nvPr/>
          </p:nvSpPr>
          <p:spPr>
            <a:xfrm>
              <a:off x="1970675" y="1199275"/>
              <a:ext cx="114700" cy="148525"/>
            </a:xfrm>
            <a:custGeom>
              <a:avLst/>
              <a:gdLst/>
              <a:ahLst/>
              <a:cxnLst/>
              <a:rect l="l" t="t" r="r" b="b"/>
              <a:pathLst>
                <a:path w="4588" h="5941" extrusionOk="0">
                  <a:moveTo>
                    <a:pt x="1" y="4010"/>
                  </a:moveTo>
                  <a:cubicBezTo>
                    <a:pt x="252" y="3835"/>
                    <a:pt x="928" y="3233"/>
                    <a:pt x="1154" y="2181"/>
                  </a:cubicBezTo>
                  <a:cubicBezTo>
                    <a:pt x="1430" y="903"/>
                    <a:pt x="1154" y="426"/>
                    <a:pt x="1455" y="276"/>
                  </a:cubicBezTo>
                  <a:cubicBezTo>
                    <a:pt x="1730" y="101"/>
                    <a:pt x="3911" y="50"/>
                    <a:pt x="4262" y="25"/>
                  </a:cubicBezTo>
                  <a:cubicBezTo>
                    <a:pt x="4587" y="0"/>
                    <a:pt x="3836" y="1755"/>
                    <a:pt x="2633" y="3634"/>
                  </a:cubicBezTo>
                  <a:cubicBezTo>
                    <a:pt x="1956" y="4737"/>
                    <a:pt x="1129" y="5489"/>
                    <a:pt x="477" y="5940"/>
                  </a:cubicBezTo>
                  <a:cubicBezTo>
                    <a:pt x="928" y="5589"/>
                    <a:pt x="1831" y="4487"/>
                    <a:pt x="2106" y="3885"/>
                  </a:cubicBezTo>
                  <a:cubicBezTo>
                    <a:pt x="2407" y="3233"/>
                    <a:pt x="2607" y="2482"/>
                    <a:pt x="2432" y="1980"/>
                  </a:cubicBezTo>
                  <a:cubicBezTo>
                    <a:pt x="2282" y="1454"/>
                    <a:pt x="2607" y="878"/>
                    <a:pt x="2282" y="953"/>
                  </a:cubicBezTo>
                  <a:cubicBezTo>
                    <a:pt x="1956" y="1003"/>
                    <a:pt x="1881" y="1103"/>
                    <a:pt x="1379" y="2331"/>
                  </a:cubicBezTo>
                  <a:cubicBezTo>
                    <a:pt x="878" y="3559"/>
                    <a:pt x="1" y="4010"/>
                    <a:pt x="1" y="401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9"/>
            <p:cNvSpPr/>
            <p:nvPr/>
          </p:nvSpPr>
          <p:spPr>
            <a:xfrm>
              <a:off x="2830975" y="1459300"/>
              <a:ext cx="240000" cy="76475"/>
            </a:xfrm>
            <a:custGeom>
              <a:avLst/>
              <a:gdLst/>
              <a:ahLst/>
              <a:cxnLst/>
              <a:rect l="l" t="t" r="r" b="b"/>
              <a:pathLst>
                <a:path w="9600" h="3059" extrusionOk="0">
                  <a:moveTo>
                    <a:pt x="1128" y="351"/>
                  </a:moveTo>
                  <a:cubicBezTo>
                    <a:pt x="1078" y="552"/>
                    <a:pt x="902" y="978"/>
                    <a:pt x="677" y="1178"/>
                  </a:cubicBezTo>
                  <a:cubicBezTo>
                    <a:pt x="451" y="1354"/>
                    <a:pt x="0" y="1003"/>
                    <a:pt x="125" y="1579"/>
                  </a:cubicBezTo>
                  <a:cubicBezTo>
                    <a:pt x="251" y="2156"/>
                    <a:pt x="2356" y="3008"/>
                    <a:pt x="4035" y="3033"/>
                  </a:cubicBezTo>
                  <a:cubicBezTo>
                    <a:pt x="5714" y="3058"/>
                    <a:pt x="8747" y="2381"/>
                    <a:pt x="9148" y="2231"/>
                  </a:cubicBezTo>
                  <a:cubicBezTo>
                    <a:pt x="9524" y="2056"/>
                    <a:pt x="9599" y="2131"/>
                    <a:pt x="9599" y="1980"/>
                  </a:cubicBezTo>
                  <a:cubicBezTo>
                    <a:pt x="9574" y="1805"/>
                    <a:pt x="9549" y="1554"/>
                    <a:pt x="9273" y="1529"/>
                  </a:cubicBezTo>
                  <a:cubicBezTo>
                    <a:pt x="8972" y="1504"/>
                    <a:pt x="9023" y="1554"/>
                    <a:pt x="6842" y="1554"/>
                  </a:cubicBezTo>
                  <a:cubicBezTo>
                    <a:pt x="4662" y="1579"/>
                    <a:pt x="4887" y="752"/>
                    <a:pt x="3484" y="401"/>
                  </a:cubicBezTo>
                  <a:cubicBezTo>
                    <a:pt x="2105" y="51"/>
                    <a:pt x="1203" y="0"/>
                    <a:pt x="1128" y="35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9"/>
            <p:cNvSpPr/>
            <p:nvPr/>
          </p:nvSpPr>
          <p:spPr>
            <a:xfrm>
              <a:off x="2830975" y="1459300"/>
              <a:ext cx="240000" cy="76475"/>
            </a:xfrm>
            <a:custGeom>
              <a:avLst/>
              <a:gdLst/>
              <a:ahLst/>
              <a:cxnLst/>
              <a:rect l="l" t="t" r="r" b="b"/>
              <a:pathLst>
                <a:path w="9600" h="3059" extrusionOk="0">
                  <a:moveTo>
                    <a:pt x="7544" y="1554"/>
                  </a:moveTo>
                  <a:close/>
                  <a:moveTo>
                    <a:pt x="1128" y="351"/>
                  </a:moveTo>
                  <a:cubicBezTo>
                    <a:pt x="1078" y="552"/>
                    <a:pt x="902" y="978"/>
                    <a:pt x="677" y="1178"/>
                  </a:cubicBezTo>
                  <a:cubicBezTo>
                    <a:pt x="451" y="1354"/>
                    <a:pt x="0" y="1003"/>
                    <a:pt x="125" y="1579"/>
                  </a:cubicBezTo>
                  <a:cubicBezTo>
                    <a:pt x="251" y="2156"/>
                    <a:pt x="2356" y="3008"/>
                    <a:pt x="4035" y="3033"/>
                  </a:cubicBezTo>
                  <a:cubicBezTo>
                    <a:pt x="5714" y="3058"/>
                    <a:pt x="8747" y="2381"/>
                    <a:pt x="9148" y="2231"/>
                  </a:cubicBezTo>
                  <a:cubicBezTo>
                    <a:pt x="9524" y="2056"/>
                    <a:pt x="9599" y="2131"/>
                    <a:pt x="9599" y="1980"/>
                  </a:cubicBezTo>
                  <a:cubicBezTo>
                    <a:pt x="9599" y="1930"/>
                    <a:pt x="9599" y="1880"/>
                    <a:pt x="9574" y="1830"/>
                  </a:cubicBezTo>
                  <a:lnTo>
                    <a:pt x="9574" y="1830"/>
                  </a:lnTo>
                  <a:cubicBezTo>
                    <a:pt x="9474" y="2331"/>
                    <a:pt x="6617" y="2782"/>
                    <a:pt x="4862" y="2807"/>
                  </a:cubicBezTo>
                  <a:cubicBezTo>
                    <a:pt x="3083" y="2858"/>
                    <a:pt x="2080" y="2281"/>
                    <a:pt x="2130" y="2156"/>
                  </a:cubicBezTo>
                  <a:cubicBezTo>
                    <a:pt x="2206" y="2005"/>
                    <a:pt x="2431" y="2081"/>
                    <a:pt x="3684" y="2306"/>
                  </a:cubicBezTo>
                  <a:cubicBezTo>
                    <a:pt x="4937" y="2507"/>
                    <a:pt x="5539" y="2457"/>
                    <a:pt x="5639" y="2256"/>
                  </a:cubicBezTo>
                  <a:cubicBezTo>
                    <a:pt x="5739" y="2056"/>
                    <a:pt x="4737" y="2281"/>
                    <a:pt x="3534" y="2081"/>
                  </a:cubicBezTo>
                  <a:cubicBezTo>
                    <a:pt x="2356" y="1880"/>
                    <a:pt x="1704" y="1354"/>
                    <a:pt x="1779" y="1128"/>
                  </a:cubicBezTo>
                  <a:cubicBezTo>
                    <a:pt x="1855" y="878"/>
                    <a:pt x="2807" y="702"/>
                    <a:pt x="3283" y="752"/>
                  </a:cubicBezTo>
                  <a:cubicBezTo>
                    <a:pt x="3759" y="802"/>
                    <a:pt x="4561" y="1379"/>
                    <a:pt x="5439" y="1579"/>
                  </a:cubicBezTo>
                  <a:cubicBezTo>
                    <a:pt x="6341" y="1805"/>
                    <a:pt x="7544" y="1554"/>
                    <a:pt x="7544" y="1554"/>
                  </a:cubicBezTo>
                  <a:cubicBezTo>
                    <a:pt x="7343" y="1554"/>
                    <a:pt x="7118" y="1554"/>
                    <a:pt x="6842" y="1554"/>
                  </a:cubicBezTo>
                  <a:cubicBezTo>
                    <a:pt x="4662" y="1579"/>
                    <a:pt x="4887" y="752"/>
                    <a:pt x="3484" y="401"/>
                  </a:cubicBezTo>
                  <a:cubicBezTo>
                    <a:pt x="2105" y="51"/>
                    <a:pt x="1203" y="0"/>
                    <a:pt x="1128" y="35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9"/>
            <p:cNvSpPr/>
            <p:nvPr/>
          </p:nvSpPr>
          <p:spPr>
            <a:xfrm>
              <a:off x="2843500" y="1390375"/>
              <a:ext cx="281975" cy="108425"/>
            </a:xfrm>
            <a:custGeom>
              <a:avLst/>
              <a:gdLst/>
              <a:ahLst/>
              <a:cxnLst/>
              <a:rect l="l" t="t" r="r" b="b"/>
              <a:pathLst>
                <a:path w="11279" h="4337" extrusionOk="0">
                  <a:moveTo>
                    <a:pt x="301" y="2432"/>
                  </a:moveTo>
                  <a:cubicBezTo>
                    <a:pt x="301" y="2432"/>
                    <a:pt x="376" y="2056"/>
                    <a:pt x="351" y="1730"/>
                  </a:cubicBezTo>
                  <a:cubicBezTo>
                    <a:pt x="351" y="1379"/>
                    <a:pt x="301" y="1028"/>
                    <a:pt x="426" y="727"/>
                  </a:cubicBezTo>
                  <a:cubicBezTo>
                    <a:pt x="552" y="427"/>
                    <a:pt x="752" y="0"/>
                    <a:pt x="1003" y="0"/>
                  </a:cubicBezTo>
                  <a:cubicBezTo>
                    <a:pt x="1253" y="0"/>
                    <a:pt x="1780" y="452"/>
                    <a:pt x="2181" y="452"/>
                  </a:cubicBezTo>
                  <a:cubicBezTo>
                    <a:pt x="2582" y="427"/>
                    <a:pt x="2782" y="251"/>
                    <a:pt x="2958" y="301"/>
                  </a:cubicBezTo>
                  <a:cubicBezTo>
                    <a:pt x="3133" y="376"/>
                    <a:pt x="3309" y="552"/>
                    <a:pt x="3409" y="552"/>
                  </a:cubicBezTo>
                  <a:cubicBezTo>
                    <a:pt x="3509" y="577"/>
                    <a:pt x="5840" y="752"/>
                    <a:pt x="7845" y="1630"/>
                  </a:cubicBezTo>
                  <a:cubicBezTo>
                    <a:pt x="9825" y="2482"/>
                    <a:pt x="11228" y="4011"/>
                    <a:pt x="11253" y="4136"/>
                  </a:cubicBezTo>
                  <a:cubicBezTo>
                    <a:pt x="11278" y="4286"/>
                    <a:pt x="11178" y="4286"/>
                    <a:pt x="10777" y="4311"/>
                  </a:cubicBezTo>
                  <a:cubicBezTo>
                    <a:pt x="10351" y="4336"/>
                    <a:pt x="8396" y="3935"/>
                    <a:pt x="7845" y="3785"/>
                  </a:cubicBezTo>
                  <a:cubicBezTo>
                    <a:pt x="7268" y="3635"/>
                    <a:pt x="4662" y="3033"/>
                    <a:pt x="4261" y="3058"/>
                  </a:cubicBezTo>
                  <a:cubicBezTo>
                    <a:pt x="3885" y="3058"/>
                    <a:pt x="2106" y="3259"/>
                    <a:pt x="1529" y="3334"/>
                  </a:cubicBezTo>
                  <a:cubicBezTo>
                    <a:pt x="928" y="3409"/>
                    <a:pt x="226" y="3334"/>
                    <a:pt x="126" y="3083"/>
                  </a:cubicBezTo>
                  <a:cubicBezTo>
                    <a:pt x="0" y="2833"/>
                    <a:pt x="251" y="2557"/>
                    <a:pt x="301" y="243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9"/>
            <p:cNvSpPr/>
            <p:nvPr/>
          </p:nvSpPr>
          <p:spPr>
            <a:xfrm>
              <a:off x="2843500" y="1390375"/>
              <a:ext cx="281975" cy="108425"/>
            </a:xfrm>
            <a:custGeom>
              <a:avLst/>
              <a:gdLst/>
              <a:ahLst/>
              <a:cxnLst/>
              <a:rect l="l" t="t" r="r" b="b"/>
              <a:pathLst>
                <a:path w="11279" h="4337" extrusionOk="0">
                  <a:moveTo>
                    <a:pt x="301" y="2432"/>
                  </a:moveTo>
                  <a:cubicBezTo>
                    <a:pt x="301" y="2432"/>
                    <a:pt x="376" y="2056"/>
                    <a:pt x="351" y="1730"/>
                  </a:cubicBezTo>
                  <a:cubicBezTo>
                    <a:pt x="351" y="1379"/>
                    <a:pt x="301" y="1028"/>
                    <a:pt x="426" y="727"/>
                  </a:cubicBezTo>
                  <a:cubicBezTo>
                    <a:pt x="552" y="427"/>
                    <a:pt x="752" y="0"/>
                    <a:pt x="1003" y="0"/>
                  </a:cubicBezTo>
                  <a:cubicBezTo>
                    <a:pt x="1253" y="0"/>
                    <a:pt x="1780" y="452"/>
                    <a:pt x="2181" y="452"/>
                  </a:cubicBezTo>
                  <a:cubicBezTo>
                    <a:pt x="2582" y="427"/>
                    <a:pt x="2782" y="251"/>
                    <a:pt x="2958" y="301"/>
                  </a:cubicBezTo>
                  <a:cubicBezTo>
                    <a:pt x="3033" y="351"/>
                    <a:pt x="3133" y="401"/>
                    <a:pt x="3208" y="452"/>
                  </a:cubicBezTo>
                  <a:cubicBezTo>
                    <a:pt x="3108" y="401"/>
                    <a:pt x="2958" y="351"/>
                    <a:pt x="2882" y="401"/>
                  </a:cubicBezTo>
                  <a:cubicBezTo>
                    <a:pt x="2757" y="527"/>
                    <a:pt x="2757" y="652"/>
                    <a:pt x="2256" y="652"/>
                  </a:cubicBezTo>
                  <a:cubicBezTo>
                    <a:pt x="1755" y="652"/>
                    <a:pt x="1278" y="201"/>
                    <a:pt x="903" y="577"/>
                  </a:cubicBezTo>
                  <a:cubicBezTo>
                    <a:pt x="527" y="953"/>
                    <a:pt x="401" y="1930"/>
                    <a:pt x="602" y="2206"/>
                  </a:cubicBezTo>
                  <a:cubicBezTo>
                    <a:pt x="802" y="2482"/>
                    <a:pt x="2256" y="2532"/>
                    <a:pt x="2181" y="2707"/>
                  </a:cubicBezTo>
                  <a:cubicBezTo>
                    <a:pt x="2106" y="2858"/>
                    <a:pt x="702" y="2607"/>
                    <a:pt x="602" y="2757"/>
                  </a:cubicBezTo>
                  <a:cubicBezTo>
                    <a:pt x="502" y="2933"/>
                    <a:pt x="928" y="3234"/>
                    <a:pt x="1830" y="3133"/>
                  </a:cubicBezTo>
                  <a:cubicBezTo>
                    <a:pt x="2732" y="3008"/>
                    <a:pt x="4336" y="2782"/>
                    <a:pt x="4662" y="2858"/>
                  </a:cubicBezTo>
                  <a:cubicBezTo>
                    <a:pt x="4963" y="2933"/>
                    <a:pt x="8847" y="3910"/>
                    <a:pt x="9750" y="3935"/>
                  </a:cubicBezTo>
                  <a:cubicBezTo>
                    <a:pt x="10677" y="3960"/>
                    <a:pt x="11103" y="4061"/>
                    <a:pt x="10151" y="3033"/>
                  </a:cubicBezTo>
                  <a:cubicBezTo>
                    <a:pt x="10827" y="3610"/>
                    <a:pt x="11228" y="4061"/>
                    <a:pt x="11253" y="4136"/>
                  </a:cubicBezTo>
                  <a:cubicBezTo>
                    <a:pt x="11278" y="4286"/>
                    <a:pt x="11178" y="4286"/>
                    <a:pt x="10777" y="4311"/>
                  </a:cubicBezTo>
                  <a:cubicBezTo>
                    <a:pt x="10351" y="4336"/>
                    <a:pt x="8396" y="3935"/>
                    <a:pt x="7845" y="3785"/>
                  </a:cubicBezTo>
                  <a:cubicBezTo>
                    <a:pt x="7268" y="3635"/>
                    <a:pt x="4662" y="3033"/>
                    <a:pt x="4261" y="3058"/>
                  </a:cubicBezTo>
                  <a:cubicBezTo>
                    <a:pt x="3885" y="3058"/>
                    <a:pt x="2106" y="3259"/>
                    <a:pt x="1529" y="3334"/>
                  </a:cubicBezTo>
                  <a:cubicBezTo>
                    <a:pt x="928" y="3409"/>
                    <a:pt x="226" y="3334"/>
                    <a:pt x="126" y="3083"/>
                  </a:cubicBezTo>
                  <a:cubicBezTo>
                    <a:pt x="0" y="2833"/>
                    <a:pt x="251" y="2557"/>
                    <a:pt x="301" y="2432"/>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9"/>
            <p:cNvSpPr/>
            <p:nvPr/>
          </p:nvSpPr>
          <p:spPr>
            <a:xfrm>
              <a:off x="2894875" y="1421075"/>
              <a:ext cx="59550" cy="36375"/>
            </a:xfrm>
            <a:custGeom>
              <a:avLst/>
              <a:gdLst/>
              <a:ahLst/>
              <a:cxnLst/>
              <a:rect l="l" t="t" r="r" b="b"/>
              <a:pathLst>
                <a:path w="2382" h="1455" extrusionOk="0">
                  <a:moveTo>
                    <a:pt x="602" y="1078"/>
                  </a:moveTo>
                  <a:cubicBezTo>
                    <a:pt x="602" y="1078"/>
                    <a:pt x="101" y="777"/>
                    <a:pt x="51" y="502"/>
                  </a:cubicBezTo>
                  <a:cubicBezTo>
                    <a:pt x="0" y="201"/>
                    <a:pt x="577" y="1"/>
                    <a:pt x="1178" y="26"/>
                  </a:cubicBezTo>
                  <a:cubicBezTo>
                    <a:pt x="1780" y="26"/>
                    <a:pt x="2356" y="402"/>
                    <a:pt x="2356" y="752"/>
                  </a:cubicBezTo>
                  <a:cubicBezTo>
                    <a:pt x="2381" y="1128"/>
                    <a:pt x="1379" y="1454"/>
                    <a:pt x="602" y="1078"/>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9"/>
            <p:cNvSpPr/>
            <p:nvPr/>
          </p:nvSpPr>
          <p:spPr>
            <a:xfrm>
              <a:off x="2894875" y="1421700"/>
              <a:ext cx="59550" cy="35750"/>
            </a:xfrm>
            <a:custGeom>
              <a:avLst/>
              <a:gdLst/>
              <a:ahLst/>
              <a:cxnLst/>
              <a:rect l="l" t="t" r="r" b="b"/>
              <a:pathLst>
                <a:path w="2382" h="1430" extrusionOk="0">
                  <a:moveTo>
                    <a:pt x="602" y="1053"/>
                  </a:moveTo>
                  <a:cubicBezTo>
                    <a:pt x="602" y="1053"/>
                    <a:pt x="101" y="752"/>
                    <a:pt x="51" y="477"/>
                  </a:cubicBezTo>
                  <a:cubicBezTo>
                    <a:pt x="0" y="251"/>
                    <a:pt x="351" y="76"/>
                    <a:pt x="802" y="1"/>
                  </a:cubicBezTo>
                  <a:cubicBezTo>
                    <a:pt x="802" y="1"/>
                    <a:pt x="226" y="176"/>
                    <a:pt x="276" y="502"/>
                  </a:cubicBezTo>
                  <a:cubicBezTo>
                    <a:pt x="351" y="828"/>
                    <a:pt x="1304" y="1154"/>
                    <a:pt x="1855" y="978"/>
                  </a:cubicBezTo>
                  <a:cubicBezTo>
                    <a:pt x="2156" y="903"/>
                    <a:pt x="2281" y="752"/>
                    <a:pt x="2331" y="602"/>
                  </a:cubicBezTo>
                  <a:cubicBezTo>
                    <a:pt x="2356" y="627"/>
                    <a:pt x="2356" y="677"/>
                    <a:pt x="2356" y="727"/>
                  </a:cubicBezTo>
                  <a:cubicBezTo>
                    <a:pt x="2381" y="1103"/>
                    <a:pt x="1379" y="1429"/>
                    <a:pt x="602" y="1053"/>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9"/>
            <p:cNvSpPr/>
            <p:nvPr/>
          </p:nvSpPr>
          <p:spPr>
            <a:xfrm>
              <a:off x="3057150" y="1455550"/>
              <a:ext cx="42625" cy="21950"/>
            </a:xfrm>
            <a:custGeom>
              <a:avLst/>
              <a:gdLst/>
              <a:ahLst/>
              <a:cxnLst/>
              <a:rect l="l" t="t" r="r" b="b"/>
              <a:pathLst>
                <a:path w="1705" h="878" extrusionOk="0">
                  <a:moveTo>
                    <a:pt x="1655" y="852"/>
                  </a:moveTo>
                  <a:cubicBezTo>
                    <a:pt x="1655" y="852"/>
                    <a:pt x="1204" y="326"/>
                    <a:pt x="903" y="175"/>
                  </a:cubicBezTo>
                  <a:cubicBezTo>
                    <a:pt x="602" y="0"/>
                    <a:pt x="101" y="25"/>
                    <a:pt x="51" y="201"/>
                  </a:cubicBezTo>
                  <a:cubicBezTo>
                    <a:pt x="1" y="376"/>
                    <a:pt x="201" y="576"/>
                    <a:pt x="452" y="652"/>
                  </a:cubicBezTo>
                  <a:cubicBezTo>
                    <a:pt x="677" y="752"/>
                    <a:pt x="1078" y="827"/>
                    <a:pt x="1279" y="852"/>
                  </a:cubicBezTo>
                  <a:cubicBezTo>
                    <a:pt x="1454" y="877"/>
                    <a:pt x="1705" y="877"/>
                    <a:pt x="1655" y="852"/>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9"/>
            <p:cNvSpPr/>
            <p:nvPr/>
          </p:nvSpPr>
          <p:spPr>
            <a:xfrm>
              <a:off x="3057150" y="1458675"/>
              <a:ext cx="41375" cy="18825"/>
            </a:xfrm>
            <a:custGeom>
              <a:avLst/>
              <a:gdLst/>
              <a:ahLst/>
              <a:cxnLst/>
              <a:rect l="l" t="t" r="r" b="b"/>
              <a:pathLst>
                <a:path w="1655" h="753" extrusionOk="0">
                  <a:moveTo>
                    <a:pt x="126" y="0"/>
                  </a:moveTo>
                  <a:cubicBezTo>
                    <a:pt x="101" y="25"/>
                    <a:pt x="76" y="50"/>
                    <a:pt x="51" y="76"/>
                  </a:cubicBezTo>
                  <a:cubicBezTo>
                    <a:pt x="1" y="251"/>
                    <a:pt x="201" y="451"/>
                    <a:pt x="452" y="527"/>
                  </a:cubicBezTo>
                  <a:cubicBezTo>
                    <a:pt x="677" y="627"/>
                    <a:pt x="1078" y="702"/>
                    <a:pt x="1279" y="727"/>
                  </a:cubicBezTo>
                  <a:cubicBezTo>
                    <a:pt x="1379" y="752"/>
                    <a:pt x="1529" y="752"/>
                    <a:pt x="1605" y="752"/>
                  </a:cubicBezTo>
                  <a:lnTo>
                    <a:pt x="1655" y="727"/>
                  </a:lnTo>
                  <a:cubicBezTo>
                    <a:pt x="1655" y="727"/>
                    <a:pt x="427" y="376"/>
                    <a:pt x="126" y="0"/>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9"/>
            <p:cNvSpPr/>
            <p:nvPr/>
          </p:nvSpPr>
          <p:spPr>
            <a:xfrm>
              <a:off x="2302775" y="1160425"/>
              <a:ext cx="147250" cy="240000"/>
            </a:xfrm>
            <a:custGeom>
              <a:avLst/>
              <a:gdLst/>
              <a:ahLst/>
              <a:cxnLst/>
              <a:rect l="l" t="t" r="r" b="b"/>
              <a:pathLst>
                <a:path w="5890" h="9600" extrusionOk="0">
                  <a:moveTo>
                    <a:pt x="4436" y="1028"/>
                  </a:moveTo>
                  <a:cubicBezTo>
                    <a:pt x="4537" y="752"/>
                    <a:pt x="4311" y="226"/>
                    <a:pt x="4511" y="101"/>
                  </a:cubicBezTo>
                  <a:cubicBezTo>
                    <a:pt x="4712" y="0"/>
                    <a:pt x="5664" y="401"/>
                    <a:pt x="5765" y="928"/>
                  </a:cubicBezTo>
                  <a:cubicBezTo>
                    <a:pt x="5890" y="1454"/>
                    <a:pt x="5765" y="1830"/>
                    <a:pt x="5514" y="1955"/>
                  </a:cubicBezTo>
                  <a:cubicBezTo>
                    <a:pt x="5238" y="2081"/>
                    <a:pt x="3860" y="2131"/>
                    <a:pt x="2857" y="3459"/>
                  </a:cubicBezTo>
                  <a:cubicBezTo>
                    <a:pt x="2231" y="4311"/>
                    <a:pt x="1579" y="5539"/>
                    <a:pt x="1153" y="6617"/>
                  </a:cubicBezTo>
                  <a:cubicBezTo>
                    <a:pt x="677" y="7870"/>
                    <a:pt x="526" y="9599"/>
                    <a:pt x="426" y="9599"/>
                  </a:cubicBezTo>
                  <a:cubicBezTo>
                    <a:pt x="276" y="9599"/>
                    <a:pt x="0" y="7494"/>
                    <a:pt x="777" y="5464"/>
                  </a:cubicBezTo>
                  <a:cubicBezTo>
                    <a:pt x="1203" y="4336"/>
                    <a:pt x="1755" y="3484"/>
                    <a:pt x="2331" y="2833"/>
                  </a:cubicBezTo>
                  <a:cubicBezTo>
                    <a:pt x="3158" y="1880"/>
                    <a:pt x="4436" y="1078"/>
                    <a:pt x="4436" y="102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9"/>
            <p:cNvSpPr/>
            <p:nvPr/>
          </p:nvSpPr>
          <p:spPr>
            <a:xfrm>
              <a:off x="2528325" y="1080225"/>
              <a:ext cx="108425" cy="180475"/>
            </a:xfrm>
            <a:custGeom>
              <a:avLst/>
              <a:gdLst/>
              <a:ahLst/>
              <a:cxnLst/>
              <a:rect l="l" t="t" r="r" b="b"/>
              <a:pathLst>
                <a:path w="4337" h="7219" extrusionOk="0">
                  <a:moveTo>
                    <a:pt x="327" y="4386"/>
                  </a:moveTo>
                  <a:cubicBezTo>
                    <a:pt x="327" y="4386"/>
                    <a:pt x="1129" y="5890"/>
                    <a:pt x="1329" y="6241"/>
                  </a:cubicBezTo>
                  <a:cubicBezTo>
                    <a:pt x="1530" y="6592"/>
                    <a:pt x="2031" y="7193"/>
                    <a:pt x="2582" y="7218"/>
                  </a:cubicBezTo>
                  <a:cubicBezTo>
                    <a:pt x="3134" y="7218"/>
                    <a:pt x="3785" y="6316"/>
                    <a:pt x="4061" y="5213"/>
                  </a:cubicBezTo>
                  <a:cubicBezTo>
                    <a:pt x="4337" y="4111"/>
                    <a:pt x="4286" y="2682"/>
                    <a:pt x="4086" y="1655"/>
                  </a:cubicBezTo>
                  <a:cubicBezTo>
                    <a:pt x="3911" y="652"/>
                    <a:pt x="3234" y="0"/>
                    <a:pt x="3008" y="76"/>
                  </a:cubicBezTo>
                  <a:cubicBezTo>
                    <a:pt x="2783" y="151"/>
                    <a:pt x="1805" y="1579"/>
                    <a:pt x="1304" y="2156"/>
                  </a:cubicBezTo>
                  <a:cubicBezTo>
                    <a:pt x="828" y="2757"/>
                    <a:pt x="51" y="3409"/>
                    <a:pt x="26" y="3609"/>
                  </a:cubicBezTo>
                  <a:cubicBezTo>
                    <a:pt x="1" y="3835"/>
                    <a:pt x="327" y="4386"/>
                    <a:pt x="327" y="438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9"/>
            <p:cNvSpPr/>
            <p:nvPr/>
          </p:nvSpPr>
          <p:spPr>
            <a:xfrm>
              <a:off x="2528325" y="1080225"/>
              <a:ext cx="102800" cy="180475"/>
            </a:xfrm>
            <a:custGeom>
              <a:avLst/>
              <a:gdLst/>
              <a:ahLst/>
              <a:cxnLst/>
              <a:rect l="l" t="t" r="r" b="b"/>
              <a:pathLst>
                <a:path w="4112" h="7219" extrusionOk="0">
                  <a:moveTo>
                    <a:pt x="327" y="4386"/>
                  </a:moveTo>
                  <a:cubicBezTo>
                    <a:pt x="327" y="4386"/>
                    <a:pt x="1129" y="5890"/>
                    <a:pt x="1329" y="6241"/>
                  </a:cubicBezTo>
                  <a:cubicBezTo>
                    <a:pt x="1530" y="6592"/>
                    <a:pt x="2031" y="7193"/>
                    <a:pt x="2582" y="7218"/>
                  </a:cubicBezTo>
                  <a:cubicBezTo>
                    <a:pt x="3083" y="7218"/>
                    <a:pt x="3685" y="6467"/>
                    <a:pt x="3986" y="5464"/>
                  </a:cubicBezTo>
                  <a:cubicBezTo>
                    <a:pt x="3484" y="6266"/>
                    <a:pt x="3033" y="6617"/>
                    <a:pt x="2407" y="6015"/>
                  </a:cubicBezTo>
                  <a:cubicBezTo>
                    <a:pt x="1780" y="5439"/>
                    <a:pt x="2482" y="5163"/>
                    <a:pt x="2106" y="4487"/>
                  </a:cubicBezTo>
                  <a:cubicBezTo>
                    <a:pt x="1755" y="3785"/>
                    <a:pt x="728" y="4512"/>
                    <a:pt x="1379" y="3685"/>
                  </a:cubicBezTo>
                  <a:cubicBezTo>
                    <a:pt x="2031" y="2832"/>
                    <a:pt x="2131" y="1103"/>
                    <a:pt x="3384" y="1254"/>
                  </a:cubicBezTo>
                  <a:cubicBezTo>
                    <a:pt x="3760" y="1304"/>
                    <a:pt x="3986" y="1504"/>
                    <a:pt x="4111" y="1730"/>
                  </a:cubicBezTo>
                  <a:lnTo>
                    <a:pt x="4086" y="1655"/>
                  </a:lnTo>
                  <a:cubicBezTo>
                    <a:pt x="3911" y="652"/>
                    <a:pt x="3234" y="0"/>
                    <a:pt x="3008" y="76"/>
                  </a:cubicBezTo>
                  <a:cubicBezTo>
                    <a:pt x="2783" y="151"/>
                    <a:pt x="1805" y="1579"/>
                    <a:pt x="1304" y="2156"/>
                  </a:cubicBezTo>
                  <a:cubicBezTo>
                    <a:pt x="828" y="2757"/>
                    <a:pt x="51" y="3409"/>
                    <a:pt x="26" y="3609"/>
                  </a:cubicBezTo>
                  <a:cubicBezTo>
                    <a:pt x="1" y="3835"/>
                    <a:pt x="327" y="4386"/>
                    <a:pt x="327" y="438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9"/>
            <p:cNvSpPr/>
            <p:nvPr/>
          </p:nvSpPr>
          <p:spPr>
            <a:xfrm>
              <a:off x="2743875" y="1325200"/>
              <a:ext cx="43875" cy="71475"/>
            </a:xfrm>
            <a:custGeom>
              <a:avLst/>
              <a:gdLst/>
              <a:ahLst/>
              <a:cxnLst/>
              <a:rect l="l" t="t" r="r" b="b"/>
              <a:pathLst>
                <a:path w="1755" h="2859" extrusionOk="0">
                  <a:moveTo>
                    <a:pt x="50" y="2282"/>
                  </a:moveTo>
                  <a:cubicBezTo>
                    <a:pt x="50" y="2282"/>
                    <a:pt x="251" y="1655"/>
                    <a:pt x="351" y="1204"/>
                  </a:cubicBezTo>
                  <a:cubicBezTo>
                    <a:pt x="477" y="753"/>
                    <a:pt x="451" y="176"/>
                    <a:pt x="702" y="76"/>
                  </a:cubicBezTo>
                  <a:cubicBezTo>
                    <a:pt x="978" y="1"/>
                    <a:pt x="1103" y="427"/>
                    <a:pt x="1228" y="903"/>
                  </a:cubicBezTo>
                  <a:cubicBezTo>
                    <a:pt x="1354" y="1379"/>
                    <a:pt x="1604" y="1580"/>
                    <a:pt x="1680" y="1780"/>
                  </a:cubicBezTo>
                  <a:cubicBezTo>
                    <a:pt x="1755" y="1956"/>
                    <a:pt x="1755" y="2206"/>
                    <a:pt x="1680" y="2382"/>
                  </a:cubicBezTo>
                  <a:cubicBezTo>
                    <a:pt x="1629" y="2557"/>
                    <a:pt x="1404" y="2833"/>
                    <a:pt x="1228" y="2833"/>
                  </a:cubicBezTo>
                  <a:cubicBezTo>
                    <a:pt x="1028" y="2858"/>
                    <a:pt x="752" y="2758"/>
                    <a:pt x="602" y="2708"/>
                  </a:cubicBezTo>
                  <a:cubicBezTo>
                    <a:pt x="426" y="2658"/>
                    <a:pt x="126" y="2658"/>
                    <a:pt x="50" y="2582"/>
                  </a:cubicBezTo>
                  <a:cubicBezTo>
                    <a:pt x="0" y="2532"/>
                    <a:pt x="50" y="2282"/>
                    <a:pt x="50" y="2282"/>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9"/>
            <p:cNvSpPr/>
            <p:nvPr/>
          </p:nvSpPr>
          <p:spPr>
            <a:xfrm>
              <a:off x="2743875" y="1325200"/>
              <a:ext cx="43875" cy="71475"/>
            </a:xfrm>
            <a:custGeom>
              <a:avLst/>
              <a:gdLst/>
              <a:ahLst/>
              <a:cxnLst/>
              <a:rect l="l" t="t" r="r" b="b"/>
              <a:pathLst>
                <a:path w="1755" h="2859" extrusionOk="0">
                  <a:moveTo>
                    <a:pt x="50" y="2282"/>
                  </a:moveTo>
                  <a:cubicBezTo>
                    <a:pt x="50" y="2282"/>
                    <a:pt x="251" y="1655"/>
                    <a:pt x="351" y="1204"/>
                  </a:cubicBezTo>
                  <a:cubicBezTo>
                    <a:pt x="477" y="753"/>
                    <a:pt x="451" y="176"/>
                    <a:pt x="702" y="76"/>
                  </a:cubicBezTo>
                  <a:cubicBezTo>
                    <a:pt x="953" y="1"/>
                    <a:pt x="1078" y="327"/>
                    <a:pt x="1178" y="728"/>
                  </a:cubicBezTo>
                  <a:cubicBezTo>
                    <a:pt x="1178" y="703"/>
                    <a:pt x="953" y="151"/>
                    <a:pt x="652" y="427"/>
                  </a:cubicBezTo>
                  <a:cubicBezTo>
                    <a:pt x="351" y="703"/>
                    <a:pt x="827" y="1003"/>
                    <a:pt x="852" y="1505"/>
                  </a:cubicBezTo>
                  <a:cubicBezTo>
                    <a:pt x="878" y="1981"/>
                    <a:pt x="652" y="2232"/>
                    <a:pt x="852" y="2432"/>
                  </a:cubicBezTo>
                  <a:cubicBezTo>
                    <a:pt x="1053" y="2633"/>
                    <a:pt x="1755" y="2658"/>
                    <a:pt x="1730" y="2081"/>
                  </a:cubicBezTo>
                  <a:cubicBezTo>
                    <a:pt x="1755" y="2181"/>
                    <a:pt x="1730" y="2282"/>
                    <a:pt x="1680" y="2382"/>
                  </a:cubicBezTo>
                  <a:cubicBezTo>
                    <a:pt x="1629" y="2557"/>
                    <a:pt x="1404" y="2833"/>
                    <a:pt x="1228" y="2833"/>
                  </a:cubicBezTo>
                  <a:cubicBezTo>
                    <a:pt x="1028" y="2858"/>
                    <a:pt x="752" y="2758"/>
                    <a:pt x="602" y="2708"/>
                  </a:cubicBezTo>
                  <a:cubicBezTo>
                    <a:pt x="426" y="2658"/>
                    <a:pt x="126" y="2658"/>
                    <a:pt x="50" y="2582"/>
                  </a:cubicBezTo>
                  <a:cubicBezTo>
                    <a:pt x="0" y="2532"/>
                    <a:pt x="50" y="2282"/>
                    <a:pt x="50" y="228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9"/>
            <p:cNvSpPr/>
            <p:nvPr/>
          </p:nvSpPr>
          <p:spPr>
            <a:xfrm>
              <a:off x="2374200" y="894750"/>
              <a:ext cx="151025" cy="253800"/>
            </a:xfrm>
            <a:custGeom>
              <a:avLst/>
              <a:gdLst/>
              <a:ahLst/>
              <a:cxnLst/>
              <a:rect l="l" t="t" r="r" b="b"/>
              <a:pathLst>
                <a:path w="6041" h="10152" extrusionOk="0">
                  <a:moveTo>
                    <a:pt x="1354" y="7169"/>
                  </a:moveTo>
                  <a:cubicBezTo>
                    <a:pt x="1354" y="7169"/>
                    <a:pt x="3158" y="8397"/>
                    <a:pt x="3710" y="8998"/>
                  </a:cubicBezTo>
                  <a:cubicBezTo>
                    <a:pt x="4261" y="9625"/>
                    <a:pt x="4612" y="10151"/>
                    <a:pt x="4787" y="10151"/>
                  </a:cubicBezTo>
                  <a:cubicBezTo>
                    <a:pt x="4963" y="10151"/>
                    <a:pt x="6040" y="9500"/>
                    <a:pt x="5990" y="7545"/>
                  </a:cubicBezTo>
                  <a:cubicBezTo>
                    <a:pt x="5940" y="5615"/>
                    <a:pt x="5263" y="3485"/>
                    <a:pt x="4712" y="2181"/>
                  </a:cubicBezTo>
                  <a:cubicBezTo>
                    <a:pt x="4186" y="853"/>
                    <a:pt x="3309" y="1"/>
                    <a:pt x="3008" y="76"/>
                  </a:cubicBezTo>
                  <a:cubicBezTo>
                    <a:pt x="2682" y="176"/>
                    <a:pt x="2231" y="1830"/>
                    <a:pt x="1654" y="2883"/>
                  </a:cubicBezTo>
                  <a:cubicBezTo>
                    <a:pt x="1053" y="3911"/>
                    <a:pt x="0" y="4763"/>
                    <a:pt x="101" y="5640"/>
                  </a:cubicBezTo>
                  <a:cubicBezTo>
                    <a:pt x="201" y="6517"/>
                    <a:pt x="652" y="6743"/>
                    <a:pt x="1354" y="7169"/>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9"/>
            <p:cNvSpPr/>
            <p:nvPr/>
          </p:nvSpPr>
          <p:spPr>
            <a:xfrm>
              <a:off x="2374200" y="902900"/>
              <a:ext cx="151025" cy="245650"/>
            </a:xfrm>
            <a:custGeom>
              <a:avLst/>
              <a:gdLst/>
              <a:ahLst/>
              <a:cxnLst/>
              <a:rect l="l" t="t" r="r" b="b"/>
              <a:pathLst>
                <a:path w="6041" h="9826" extrusionOk="0">
                  <a:moveTo>
                    <a:pt x="1354" y="6843"/>
                  </a:moveTo>
                  <a:cubicBezTo>
                    <a:pt x="1354" y="6843"/>
                    <a:pt x="3158" y="8071"/>
                    <a:pt x="3710" y="8672"/>
                  </a:cubicBezTo>
                  <a:cubicBezTo>
                    <a:pt x="4261" y="9299"/>
                    <a:pt x="4612" y="9825"/>
                    <a:pt x="4787" y="9825"/>
                  </a:cubicBezTo>
                  <a:cubicBezTo>
                    <a:pt x="4963" y="9825"/>
                    <a:pt x="6040" y="9174"/>
                    <a:pt x="5990" y="7219"/>
                  </a:cubicBezTo>
                  <a:cubicBezTo>
                    <a:pt x="5965" y="6918"/>
                    <a:pt x="5940" y="6617"/>
                    <a:pt x="5915" y="6316"/>
                  </a:cubicBezTo>
                  <a:cubicBezTo>
                    <a:pt x="5990" y="8873"/>
                    <a:pt x="3434" y="7595"/>
                    <a:pt x="3033" y="6642"/>
                  </a:cubicBezTo>
                  <a:cubicBezTo>
                    <a:pt x="2657" y="5715"/>
                    <a:pt x="3434" y="5164"/>
                    <a:pt x="3033" y="4788"/>
                  </a:cubicBezTo>
                  <a:cubicBezTo>
                    <a:pt x="2632" y="4412"/>
                    <a:pt x="1905" y="6041"/>
                    <a:pt x="1253" y="5113"/>
                  </a:cubicBezTo>
                  <a:cubicBezTo>
                    <a:pt x="602" y="4211"/>
                    <a:pt x="1454" y="3735"/>
                    <a:pt x="2206" y="2181"/>
                  </a:cubicBezTo>
                  <a:cubicBezTo>
                    <a:pt x="2958" y="652"/>
                    <a:pt x="2782" y="1"/>
                    <a:pt x="2782" y="1"/>
                  </a:cubicBezTo>
                  <a:cubicBezTo>
                    <a:pt x="2507" y="502"/>
                    <a:pt x="2106" y="1705"/>
                    <a:pt x="1654" y="2557"/>
                  </a:cubicBezTo>
                  <a:cubicBezTo>
                    <a:pt x="1053" y="3585"/>
                    <a:pt x="0" y="4437"/>
                    <a:pt x="101" y="5314"/>
                  </a:cubicBezTo>
                  <a:cubicBezTo>
                    <a:pt x="201" y="6191"/>
                    <a:pt x="652" y="6417"/>
                    <a:pt x="1354" y="6843"/>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9"/>
            <p:cNvSpPr/>
            <p:nvPr/>
          </p:nvSpPr>
          <p:spPr>
            <a:xfrm>
              <a:off x="1669925" y="974950"/>
              <a:ext cx="253800" cy="189875"/>
            </a:xfrm>
            <a:custGeom>
              <a:avLst/>
              <a:gdLst/>
              <a:ahLst/>
              <a:cxnLst/>
              <a:rect l="l" t="t" r="r" b="b"/>
              <a:pathLst>
                <a:path w="10152" h="7595" extrusionOk="0">
                  <a:moveTo>
                    <a:pt x="5239" y="6893"/>
                  </a:moveTo>
                  <a:cubicBezTo>
                    <a:pt x="5239" y="6893"/>
                    <a:pt x="7244" y="5414"/>
                    <a:pt x="7971" y="4963"/>
                  </a:cubicBezTo>
                  <a:cubicBezTo>
                    <a:pt x="8698" y="4537"/>
                    <a:pt x="9825" y="3936"/>
                    <a:pt x="10001" y="3284"/>
                  </a:cubicBezTo>
                  <a:cubicBezTo>
                    <a:pt x="10151" y="2632"/>
                    <a:pt x="9825" y="1931"/>
                    <a:pt x="9249" y="1730"/>
                  </a:cubicBezTo>
                  <a:cubicBezTo>
                    <a:pt x="8647" y="1530"/>
                    <a:pt x="3184" y="1028"/>
                    <a:pt x="2006" y="502"/>
                  </a:cubicBezTo>
                  <a:cubicBezTo>
                    <a:pt x="803" y="1"/>
                    <a:pt x="302" y="176"/>
                    <a:pt x="151" y="352"/>
                  </a:cubicBezTo>
                  <a:cubicBezTo>
                    <a:pt x="1" y="502"/>
                    <a:pt x="1254" y="3886"/>
                    <a:pt x="2006" y="5239"/>
                  </a:cubicBezTo>
                  <a:cubicBezTo>
                    <a:pt x="2733" y="6592"/>
                    <a:pt x="3986" y="7595"/>
                    <a:pt x="5239" y="6893"/>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9"/>
            <p:cNvSpPr/>
            <p:nvPr/>
          </p:nvSpPr>
          <p:spPr>
            <a:xfrm>
              <a:off x="1669925" y="977475"/>
              <a:ext cx="253800" cy="187350"/>
            </a:xfrm>
            <a:custGeom>
              <a:avLst/>
              <a:gdLst/>
              <a:ahLst/>
              <a:cxnLst/>
              <a:rect l="l" t="t" r="r" b="b"/>
              <a:pathLst>
                <a:path w="10152" h="7494" extrusionOk="0">
                  <a:moveTo>
                    <a:pt x="5239" y="6792"/>
                  </a:moveTo>
                  <a:cubicBezTo>
                    <a:pt x="5239" y="6792"/>
                    <a:pt x="7244" y="5313"/>
                    <a:pt x="7971" y="4862"/>
                  </a:cubicBezTo>
                  <a:cubicBezTo>
                    <a:pt x="8698" y="4436"/>
                    <a:pt x="9825" y="3835"/>
                    <a:pt x="10001" y="3183"/>
                  </a:cubicBezTo>
                  <a:cubicBezTo>
                    <a:pt x="10151" y="2531"/>
                    <a:pt x="9825" y="1830"/>
                    <a:pt x="9249" y="1629"/>
                  </a:cubicBezTo>
                  <a:cubicBezTo>
                    <a:pt x="8948" y="1529"/>
                    <a:pt x="7545" y="1353"/>
                    <a:pt x="6016" y="1153"/>
                  </a:cubicBezTo>
                  <a:cubicBezTo>
                    <a:pt x="8848" y="1805"/>
                    <a:pt x="8748" y="2732"/>
                    <a:pt x="8748" y="3359"/>
                  </a:cubicBezTo>
                  <a:cubicBezTo>
                    <a:pt x="8748" y="3985"/>
                    <a:pt x="7946" y="4311"/>
                    <a:pt x="6642" y="4562"/>
                  </a:cubicBezTo>
                  <a:cubicBezTo>
                    <a:pt x="5314" y="4787"/>
                    <a:pt x="5765" y="4085"/>
                    <a:pt x="4988" y="4035"/>
                  </a:cubicBezTo>
                  <a:cubicBezTo>
                    <a:pt x="4211" y="3985"/>
                    <a:pt x="5189" y="5990"/>
                    <a:pt x="4111" y="5514"/>
                  </a:cubicBezTo>
                  <a:cubicBezTo>
                    <a:pt x="3033" y="5063"/>
                    <a:pt x="251" y="1379"/>
                    <a:pt x="427" y="627"/>
                  </a:cubicBezTo>
                  <a:cubicBezTo>
                    <a:pt x="552" y="125"/>
                    <a:pt x="953" y="100"/>
                    <a:pt x="1204" y="150"/>
                  </a:cubicBezTo>
                  <a:cubicBezTo>
                    <a:pt x="552" y="0"/>
                    <a:pt x="251" y="125"/>
                    <a:pt x="151" y="251"/>
                  </a:cubicBezTo>
                  <a:cubicBezTo>
                    <a:pt x="1" y="401"/>
                    <a:pt x="1254" y="3785"/>
                    <a:pt x="2006" y="5138"/>
                  </a:cubicBezTo>
                  <a:cubicBezTo>
                    <a:pt x="2733" y="6491"/>
                    <a:pt x="3986" y="7494"/>
                    <a:pt x="5239" y="679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9"/>
            <p:cNvSpPr/>
            <p:nvPr/>
          </p:nvSpPr>
          <p:spPr>
            <a:xfrm>
              <a:off x="1522075" y="1146650"/>
              <a:ext cx="234350" cy="127825"/>
            </a:xfrm>
            <a:custGeom>
              <a:avLst/>
              <a:gdLst/>
              <a:ahLst/>
              <a:cxnLst/>
              <a:rect l="l" t="t" r="r" b="b"/>
              <a:pathLst>
                <a:path w="9374" h="5113" extrusionOk="0">
                  <a:moveTo>
                    <a:pt x="6416" y="4862"/>
                  </a:moveTo>
                  <a:cubicBezTo>
                    <a:pt x="6416" y="4862"/>
                    <a:pt x="7519" y="4236"/>
                    <a:pt x="8170" y="3609"/>
                  </a:cubicBezTo>
                  <a:cubicBezTo>
                    <a:pt x="8822" y="2983"/>
                    <a:pt x="9373" y="2882"/>
                    <a:pt x="8998" y="1704"/>
                  </a:cubicBezTo>
                  <a:cubicBezTo>
                    <a:pt x="8622" y="551"/>
                    <a:pt x="7744" y="0"/>
                    <a:pt x="6792" y="251"/>
                  </a:cubicBezTo>
                  <a:cubicBezTo>
                    <a:pt x="5840" y="526"/>
                    <a:pt x="3083" y="1930"/>
                    <a:pt x="1980" y="2155"/>
                  </a:cubicBezTo>
                  <a:cubicBezTo>
                    <a:pt x="852" y="2381"/>
                    <a:pt x="0" y="2932"/>
                    <a:pt x="226" y="3208"/>
                  </a:cubicBezTo>
                  <a:cubicBezTo>
                    <a:pt x="451" y="3509"/>
                    <a:pt x="3208" y="4612"/>
                    <a:pt x="4135" y="4812"/>
                  </a:cubicBezTo>
                  <a:cubicBezTo>
                    <a:pt x="5038" y="5013"/>
                    <a:pt x="5714" y="5113"/>
                    <a:pt x="6416" y="4862"/>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9"/>
            <p:cNvSpPr/>
            <p:nvPr/>
          </p:nvSpPr>
          <p:spPr>
            <a:xfrm>
              <a:off x="1523950" y="1159175"/>
              <a:ext cx="244375" cy="115300"/>
            </a:xfrm>
            <a:custGeom>
              <a:avLst/>
              <a:gdLst/>
              <a:ahLst/>
              <a:cxnLst/>
              <a:rect l="l" t="t" r="r" b="b"/>
              <a:pathLst>
                <a:path w="9775" h="4612" extrusionOk="0">
                  <a:moveTo>
                    <a:pt x="6341" y="4361"/>
                  </a:moveTo>
                  <a:cubicBezTo>
                    <a:pt x="6341" y="4361"/>
                    <a:pt x="7444" y="3735"/>
                    <a:pt x="8095" y="3108"/>
                  </a:cubicBezTo>
                  <a:cubicBezTo>
                    <a:pt x="8747" y="2482"/>
                    <a:pt x="9298" y="2381"/>
                    <a:pt x="8923" y="1203"/>
                  </a:cubicBezTo>
                  <a:cubicBezTo>
                    <a:pt x="8747" y="677"/>
                    <a:pt x="8471" y="276"/>
                    <a:pt x="8121" y="0"/>
                  </a:cubicBezTo>
                  <a:cubicBezTo>
                    <a:pt x="9775" y="1354"/>
                    <a:pt x="7594" y="2682"/>
                    <a:pt x="7394" y="2757"/>
                  </a:cubicBezTo>
                  <a:cubicBezTo>
                    <a:pt x="7193" y="2832"/>
                    <a:pt x="6918" y="2883"/>
                    <a:pt x="6366" y="2883"/>
                  </a:cubicBezTo>
                  <a:cubicBezTo>
                    <a:pt x="5815" y="2883"/>
                    <a:pt x="6767" y="3634"/>
                    <a:pt x="5715" y="3885"/>
                  </a:cubicBezTo>
                  <a:cubicBezTo>
                    <a:pt x="4687" y="4136"/>
                    <a:pt x="527" y="2883"/>
                    <a:pt x="451" y="2532"/>
                  </a:cubicBezTo>
                  <a:cubicBezTo>
                    <a:pt x="401" y="2206"/>
                    <a:pt x="928" y="1955"/>
                    <a:pt x="953" y="1930"/>
                  </a:cubicBezTo>
                  <a:cubicBezTo>
                    <a:pt x="351" y="2181"/>
                    <a:pt x="0" y="2507"/>
                    <a:pt x="151" y="2707"/>
                  </a:cubicBezTo>
                  <a:cubicBezTo>
                    <a:pt x="376" y="3008"/>
                    <a:pt x="3133" y="4111"/>
                    <a:pt x="4060" y="4311"/>
                  </a:cubicBezTo>
                  <a:cubicBezTo>
                    <a:pt x="4963" y="4512"/>
                    <a:pt x="5639" y="4612"/>
                    <a:pt x="6341" y="436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9"/>
            <p:cNvSpPr/>
            <p:nvPr/>
          </p:nvSpPr>
          <p:spPr>
            <a:xfrm>
              <a:off x="1503900" y="1298275"/>
              <a:ext cx="147900" cy="66425"/>
            </a:xfrm>
            <a:custGeom>
              <a:avLst/>
              <a:gdLst/>
              <a:ahLst/>
              <a:cxnLst/>
              <a:rect l="l" t="t" r="r" b="b"/>
              <a:pathLst>
                <a:path w="5916" h="2657" extrusionOk="0">
                  <a:moveTo>
                    <a:pt x="3233" y="2657"/>
                  </a:moveTo>
                  <a:cubicBezTo>
                    <a:pt x="2757" y="2582"/>
                    <a:pt x="501" y="1554"/>
                    <a:pt x="251" y="1053"/>
                  </a:cubicBezTo>
                  <a:cubicBezTo>
                    <a:pt x="0" y="552"/>
                    <a:pt x="351" y="301"/>
                    <a:pt x="1704" y="301"/>
                  </a:cubicBezTo>
                  <a:cubicBezTo>
                    <a:pt x="3058" y="301"/>
                    <a:pt x="5815" y="0"/>
                    <a:pt x="5865" y="426"/>
                  </a:cubicBezTo>
                  <a:cubicBezTo>
                    <a:pt x="5915" y="827"/>
                    <a:pt x="4913" y="1379"/>
                    <a:pt x="4411" y="1780"/>
                  </a:cubicBezTo>
                  <a:cubicBezTo>
                    <a:pt x="3935" y="2206"/>
                    <a:pt x="3233" y="2657"/>
                    <a:pt x="3233" y="265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9"/>
            <p:cNvSpPr/>
            <p:nvPr/>
          </p:nvSpPr>
          <p:spPr>
            <a:xfrm>
              <a:off x="1507025" y="1303275"/>
              <a:ext cx="144775" cy="61425"/>
            </a:xfrm>
            <a:custGeom>
              <a:avLst/>
              <a:gdLst/>
              <a:ahLst/>
              <a:cxnLst/>
              <a:rect l="l" t="t" r="r" b="b"/>
              <a:pathLst>
                <a:path w="5791" h="2457" extrusionOk="0">
                  <a:moveTo>
                    <a:pt x="3108" y="2457"/>
                  </a:moveTo>
                  <a:cubicBezTo>
                    <a:pt x="2632" y="2382"/>
                    <a:pt x="376" y="1354"/>
                    <a:pt x="126" y="853"/>
                  </a:cubicBezTo>
                  <a:cubicBezTo>
                    <a:pt x="1" y="577"/>
                    <a:pt x="26" y="377"/>
                    <a:pt x="301" y="276"/>
                  </a:cubicBezTo>
                  <a:cubicBezTo>
                    <a:pt x="226" y="302"/>
                    <a:pt x="101" y="402"/>
                    <a:pt x="201" y="677"/>
                  </a:cubicBezTo>
                  <a:cubicBezTo>
                    <a:pt x="326" y="1028"/>
                    <a:pt x="2156" y="1805"/>
                    <a:pt x="2757" y="1830"/>
                  </a:cubicBezTo>
                  <a:cubicBezTo>
                    <a:pt x="3334" y="1855"/>
                    <a:pt x="2331" y="1304"/>
                    <a:pt x="2557" y="1304"/>
                  </a:cubicBezTo>
                  <a:cubicBezTo>
                    <a:pt x="2782" y="1279"/>
                    <a:pt x="3359" y="1630"/>
                    <a:pt x="3810" y="1479"/>
                  </a:cubicBezTo>
                  <a:cubicBezTo>
                    <a:pt x="4261" y="1329"/>
                    <a:pt x="4838" y="552"/>
                    <a:pt x="4637" y="527"/>
                  </a:cubicBezTo>
                  <a:cubicBezTo>
                    <a:pt x="4437" y="502"/>
                    <a:pt x="2632" y="527"/>
                    <a:pt x="2833" y="477"/>
                  </a:cubicBezTo>
                  <a:cubicBezTo>
                    <a:pt x="3033" y="402"/>
                    <a:pt x="5038" y="402"/>
                    <a:pt x="4712" y="1"/>
                  </a:cubicBezTo>
                  <a:cubicBezTo>
                    <a:pt x="5314" y="1"/>
                    <a:pt x="5740" y="76"/>
                    <a:pt x="5740" y="226"/>
                  </a:cubicBezTo>
                  <a:cubicBezTo>
                    <a:pt x="5790" y="627"/>
                    <a:pt x="4788" y="1179"/>
                    <a:pt x="4286" y="1580"/>
                  </a:cubicBezTo>
                  <a:cubicBezTo>
                    <a:pt x="3810" y="2006"/>
                    <a:pt x="3108" y="2457"/>
                    <a:pt x="3108" y="245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9"/>
            <p:cNvSpPr/>
            <p:nvPr/>
          </p:nvSpPr>
          <p:spPr>
            <a:xfrm>
              <a:off x="1489475" y="1387250"/>
              <a:ext cx="102150" cy="33225"/>
            </a:xfrm>
            <a:custGeom>
              <a:avLst/>
              <a:gdLst/>
              <a:ahLst/>
              <a:cxnLst/>
              <a:rect l="l" t="t" r="r" b="b"/>
              <a:pathLst>
                <a:path w="4086" h="1329" extrusionOk="0">
                  <a:moveTo>
                    <a:pt x="4086" y="0"/>
                  </a:moveTo>
                  <a:cubicBezTo>
                    <a:pt x="3961" y="251"/>
                    <a:pt x="4011" y="902"/>
                    <a:pt x="3585" y="1103"/>
                  </a:cubicBezTo>
                  <a:cubicBezTo>
                    <a:pt x="3184" y="1303"/>
                    <a:pt x="577" y="1328"/>
                    <a:pt x="302" y="1153"/>
                  </a:cubicBezTo>
                  <a:cubicBezTo>
                    <a:pt x="1" y="978"/>
                    <a:pt x="1229" y="602"/>
                    <a:pt x="2006" y="401"/>
                  </a:cubicBezTo>
                  <a:cubicBezTo>
                    <a:pt x="2783" y="201"/>
                    <a:pt x="4086" y="0"/>
                    <a:pt x="4086"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9"/>
            <p:cNvSpPr/>
            <p:nvPr/>
          </p:nvSpPr>
          <p:spPr>
            <a:xfrm>
              <a:off x="1490100" y="1387250"/>
              <a:ext cx="101525" cy="33225"/>
            </a:xfrm>
            <a:custGeom>
              <a:avLst/>
              <a:gdLst/>
              <a:ahLst/>
              <a:cxnLst/>
              <a:rect l="l" t="t" r="r" b="b"/>
              <a:pathLst>
                <a:path w="4061" h="1329" extrusionOk="0">
                  <a:moveTo>
                    <a:pt x="4061" y="0"/>
                  </a:moveTo>
                  <a:cubicBezTo>
                    <a:pt x="3936" y="251"/>
                    <a:pt x="3986" y="902"/>
                    <a:pt x="3560" y="1103"/>
                  </a:cubicBezTo>
                  <a:cubicBezTo>
                    <a:pt x="3159" y="1303"/>
                    <a:pt x="552" y="1328"/>
                    <a:pt x="277" y="1153"/>
                  </a:cubicBezTo>
                  <a:cubicBezTo>
                    <a:pt x="1" y="1003"/>
                    <a:pt x="1104" y="627"/>
                    <a:pt x="1881" y="426"/>
                  </a:cubicBezTo>
                  <a:cubicBezTo>
                    <a:pt x="1830" y="451"/>
                    <a:pt x="602" y="802"/>
                    <a:pt x="502" y="927"/>
                  </a:cubicBezTo>
                  <a:cubicBezTo>
                    <a:pt x="402" y="1053"/>
                    <a:pt x="1530" y="877"/>
                    <a:pt x="1555" y="953"/>
                  </a:cubicBezTo>
                  <a:cubicBezTo>
                    <a:pt x="1580" y="1003"/>
                    <a:pt x="778" y="1053"/>
                    <a:pt x="828" y="1103"/>
                  </a:cubicBezTo>
                  <a:cubicBezTo>
                    <a:pt x="878" y="1153"/>
                    <a:pt x="2933" y="1253"/>
                    <a:pt x="3334" y="978"/>
                  </a:cubicBezTo>
                  <a:cubicBezTo>
                    <a:pt x="3735" y="702"/>
                    <a:pt x="3409" y="702"/>
                    <a:pt x="3485" y="577"/>
                  </a:cubicBezTo>
                  <a:cubicBezTo>
                    <a:pt x="3560" y="451"/>
                    <a:pt x="3911" y="100"/>
                    <a:pt x="3409" y="100"/>
                  </a:cubicBezTo>
                  <a:cubicBezTo>
                    <a:pt x="3785" y="50"/>
                    <a:pt x="4061" y="0"/>
                    <a:pt x="4061"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9"/>
            <p:cNvSpPr/>
            <p:nvPr/>
          </p:nvSpPr>
          <p:spPr>
            <a:xfrm>
              <a:off x="1512050" y="1437375"/>
              <a:ext cx="65800" cy="30725"/>
            </a:xfrm>
            <a:custGeom>
              <a:avLst/>
              <a:gdLst/>
              <a:ahLst/>
              <a:cxnLst/>
              <a:rect l="l" t="t" r="r" b="b"/>
              <a:pathLst>
                <a:path w="2632" h="1229" extrusionOk="0">
                  <a:moveTo>
                    <a:pt x="2632" y="0"/>
                  </a:moveTo>
                  <a:cubicBezTo>
                    <a:pt x="2431" y="301"/>
                    <a:pt x="2055" y="1078"/>
                    <a:pt x="1779" y="1153"/>
                  </a:cubicBezTo>
                  <a:cubicBezTo>
                    <a:pt x="1529" y="1228"/>
                    <a:pt x="326" y="1028"/>
                    <a:pt x="175" y="802"/>
                  </a:cubicBezTo>
                  <a:cubicBezTo>
                    <a:pt x="0" y="552"/>
                    <a:pt x="2632" y="0"/>
                    <a:pt x="2632"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9"/>
            <p:cNvSpPr/>
            <p:nvPr/>
          </p:nvSpPr>
          <p:spPr>
            <a:xfrm>
              <a:off x="1516425" y="1437375"/>
              <a:ext cx="61425" cy="30725"/>
            </a:xfrm>
            <a:custGeom>
              <a:avLst/>
              <a:gdLst/>
              <a:ahLst/>
              <a:cxnLst/>
              <a:rect l="l" t="t" r="r" b="b"/>
              <a:pathLst>
                <a:path w="2457" h="1229" extrusionOk="0">
                  <a:moveTo>
                    <a:pt x="2457" y="0"/>
                  </a:moveTo>
                  <a:cubicBezTo>
                    <a:pt x="2256" y="301"/>
                    <a:pt x="1880" y="1078"/>
                    <a:pt x="1604" y="1153"/>
                  </a:cubicBezTo>
                  <a:cubicBezTo>
                    <a:pt x="1379" y="1228"/>
                    <a:pt x="527" y="1103"/>
                    <a:pt x="151" y="902"/>
                  </a:cubicBezTo>
                  <a:cubicBezTo>
                    <a:pt x="51" y="852"/>
                    <a:pt x="0" y="802"/>
                    <a:pt x="0" y="802"/>
                  </a:cubicBezTo>
                  <a:cubicBezTo>
                    <a:pt x="0" y="802"/>
                    <a:pt x="702" y="1128"/>
                    <a:pt x="1128" y="1053"/>
                  </a:cubicBezTo>
                  <a:cubicBezTo>
                    <a:pt x="1554" y="978"/>
                    <a:pt x="1504" y="802"/>
                    <a:pt x="1630" y="777"/>
                  </a:cubicBezTo>
                  <a:cubicBezTo>
                    <a:pt x="1730" y="727"/>
                    <a:pt x="1905" y="652"/>
                    <a:pt x="1730" y="627"/>
                  </a:cubicBezTo>
                  <a:cubicBezTo>
                    <a:pt x="1554" y="577"/>
                    <a:pt x="1203" y="727"/>
                    <a:pt x="1128" y="652"/>
                  </a:cubicBezTo>
                  <a:cubicBezTo>
                    <a:pt x="1053" y="577"/>
                    <a:pt x="1655" y="527"/>
                    <a:pt x="1830" y="426"/>
                  </a:cubicBezTo>
                  <a:cubicBezTo>
                    <a:pt x="2031" y="326"/>
                    <a:pt x="2281" y="151"/>
                    <a:pt x="1955" y="100"/>
                  </a:cubicBezTo>
                  <a:cubicBezTo>
                    <a:pt x="2256" y="50"/>
                    <a:pt x="2457" y="0"/>
                    <a:pt x="2457"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9"/>
            <p:cNvSpPr/>
            <p:nvPr/>
          </p:nvSpPr>
          <p:spPr>
            <a:xfrm>
              <a:off x="1732600" y="1288875"/>
              <a:ext cx="42625" cy="59550"/>
            </a:xfrm>
            <a:custGeom>
              <a:avLst/>
              <a:gdLst/>
              <a:ahLst/>
              <a:cxnLst/>
              <a:rect l="l" t="t" r="r" b="b"/>
              <a:pathLst>
                <a:path w="1705" h="2382" extrusionOk="0">
                  <a:moveTo>
                    <a:pt x="0" y="652"/>
                  </a:moveTo>
                  <a:cubicBezTo>
                    <a:pt x="0" y="652"/>
                    <a:pt x="351" y="752"/>
                    <a:pt x="777" y="1178"/>
                  </a:cubicBezTo>
                  <a:cubicBezTo>
                    <a:pt x="1228" y="1604"/>
                    <a:pt x="1479" y="2106"/>
                    <a:pt x="1554" y="2231"/>
                  </a:cubicBezTo>
                  <a:cubicBezTo>
                    <a:pt x="1629" y="2381"/>
                    <a:pt x="1704" y="2030"/>
                    <a:pt x="1654" y="1855"/>
                  </a:cubicBezTo>
                  <a:cubicBezTo>
                    <a:pt x="1629" y="1680"/>
                    <a:pt x="752" y="426"/>
                    <a:pt x="476" y="201"/>
                  </a:cubicBezTo>
                  <a:cubicBezTo>
                    <a:pt x="201" y="0"/>
                    <a:pt x="0" y="652"/>
                    <a:pt x="0" y="65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9"/>
            <p:cNvSpPr/>
            <p:nvPr/>
          </p:nvSpPr>
          <p:spPr>
            <a:xfrm>
              <a:off x="1690600" y="1274450"/>
              <a:ext cx="77725" cy="57050"/>
            </a:xfrm>
            <a:custGeom>
              <a:avLst/>
              <a:gdLst/>
              <a:ahLst/>
              <a:cxnLst/>
              <a:rect l="l" t="t" r="r" b="b"/>
              <a:pathLst>
                <a:path w="3109" h="2282" extrusionOk="0">
                  <a:moveTo>
                    <a:pt x="1931" y="2131"/>
                  </a:moveTo>
                  <a:cubicBezTo>
                    <a:pt x="1931" y="2131"/>
                    <a:pt x="1856" y="1956"/>
                    <a:pt x="1705" y="1830"/>
                  </a:cubicBezTo>
                  <a:cubicBezTo>
                    <a:pt x="1530" y="1705"/>
                    <a:pt x="1354" y="1630"/>
                    <a:pt x="1279" y="1580"/>
                  </a:cubicBezTo>
                  <a:cubicBezTo>
                    <a:pt x="1204" y="1530"/>
                    <a:pt x="1229" y="1354"/>
                    <a:pt x="1179" y="1304"/>
                  </a:cubicBezTo>
                  <a:cubicBezTo>
                    <a:pt x="1129" y="1254"/>
                    <a:pt x="828" y="903"/>
                    <a:pt x="577" y="728"/>
                  </a:cubicBezTo>
                  <a:cubicBezTo>
                    <a:pt x="352" y="577"/>
                    <a:pt x="126" y="427"/>
                    <a:pt x="51" y="352"/>
                  </a:cubicBezTo>
                  <a:cubicBezTo>
                    <a:pt x="1" y="277"/>
                    <a:pt x="252" y="302"/>
                    <a:pt x="753" y="552"/>
                  </a:cubicBezTo>
                  <a:cubicBezTo>
                    <a:pt x="1254" y="828"/>
                    <a:pt x="1429" y="1003"/>
                    <a:pt x="1555" y="878"/>
                  </a:cubicBezTo>
                  <a:cubicBezTo>
                    <a:pt x="1680" y="753"/>
                    <a:pt x="2106" y="1"/>
                    <a:pt x="2282" y="76"/>
                  </a:cubicBezTo>
                  <a:cubicBezTo>
                    <a:pt x="2457" y="151"/>
                    <a:pt x="3109" y="577"/>
                    <a:pt x="3109" y="652"/>
                  </a:cubicBezTo>
                  <a:cubicBezTo>
                    <a:pt x="3109" y="753"/>
                    <a:pt x="2933" y="1028"/>
                    <a:pt x="2632" y="1480"/>
                  </a:cubicBezTo>
                  <a:cubicBezTo>
                    <a:pt x="2357" y="1931"/>
                    <a:pt x="2181" y="2081"/>
                    <a:pt x="2106" y="2156"/>
                  </a:cubicBezTo>
                  <a:cubicBezTo>
                    <a:pt x="2056" y="2257"/>
                    <a:pt x="1956" y="2282"/>
                    <a:pt x="1931" y="21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9"/>
            <p:cNvSpPr/>
            <p:nvPr/>
          </p:nvSpPr>
          <p:spPr>
            <a:xfrm>
              <a:off x="1693750" y="1285100"/>
              <a:ext cx="74575" cy="46400"/>
            </a:xfrm>
            <a:custGeom>
              <a:avLst/>
              <a:gdLst/>
              <a:ahLst/>
              <a:cxnLst/>
              <a:rect l="l" t="t" r="r" b="b"/>
              <a:pathLst>
                <a:path w="2983" h="1856" extrusionOk="0">
                  <a:moveTo>
                    <a:pt x="1805" y="1705"/>
                  </a:moveTo>
                  <a:cubicBezTo>
                    <a:pt x="1805" y="1705"/>
                    <a:pt x="1730" y="1530"/>
                    <a:pt x="1579" y="1404"/>
                  </a:cubicBezTo>
                  <a:cubicBezTo>
                    <a:pt x="1404" y="1279"/>
                    <a:pt x="1228" y="1204"/>
                    <a:pt x="1153" y="1154"/>
                  </a:cubicBezTo>
                  <a:cubicBezTo>
                    <a:pt x="1078" y="1104"/>
                    <a:pt x="1103" y="928"/>
                    <a:pt x="1053" y="878"/>
                  </a:cubicBezTo>
                  <a:cubicBezTo>
                    <a:pt x="1003" y="828"/>
                    <a:pt x="702" y="477"/>
                    <a:pt x="451" y="302"/>
                  </a:cubicBezTo>
                  <a:cubicBezTo>
                    <a:pt x="276" y="201"/>
                    <a:pt x="100" y="76"/>
                    <a:pt x="0" y="1"/>
                  </a:cubicBezTo>
                  <a:cubicBezTo>
                    <a:pt x="0" y="1"/>
                    <a:pt x="251" y="76"/>
                    <a:pt x="677" y="427"/>
                  </a:cubicBezTo>
                  <a:cubicBezTo>
                    <a:pt x="1103" y="753"/>
                    <a:pt x="1128" y="853"/>
                    <a:pt x="1203" y="878"/>
                  </a:cubicBezTo>
                  <a:cubicBezTo>
                    <a:pt x="1278" y="878"/>
                    <a:pt x="1429" y="552"/>
                    <a:pt x="1554" y="627"/>
                  </a:cubicBezTo>
                  <a:cubicBezTo>
                    <a:pt x="1654" y="678"/>
                    <a:pt x="1354" y="828"/>
                    <a:pt x="1504" y="978"/>
                  </a:cubicBezTo>
                  <a:cubicBezTo>
                    <a:pt x="1654" y="1154"/>
                    <a:pt x="1679" y="1279"/>
                    <a:pt x="1830" y="1304"/>
                  </a:cubicBezTo>
                  <a:cubicBezTo>
                    <a:pt x="1980" y="1329"/>
                    <a:pt x="2657" y="327"/>
                    <a:pt x="2958" y="201"/>
                  </a:cubicBezTo>
                  <a:cubicBezTo>
                    <a:pt x="2983" y="201"/>
                    <a:pt x="2983" y="226"/>
                    <a:pt x="2983" y="226"/>
                  </a:cubicBezTo>
                  <a:cubicBezTo>
                    <a:pt x="2983" y="327"/>
                    <a:pt x="2807" y="602"/>
                    <a:pt x="2506" y="1054"/>
                  </a:cubicBezTo>
                  <a:cubicBezTo>
                    <a:pt x="2231" y="1505"/>
                    <a:pt x="2055" y="1655"/>
                    <a:pt x="1980" y="1730"/>
                  </a:cubicBezTo>
                  <a:cubicBezTo>
                    <a:pt x="1930" y="1831"/>
                    <a:pt x="1830" y="1856"/>
                    <a:pt x="1805" y="1705"/>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9"/>
            <p:cNvSpPr/>
            <p:nvPr/>
          </p:nvSpPr>
          <p:spPr>
            <a:xfrm>
              <a:off x="1732600" y="1280725"/>
              <a:ext cx="29475" cy="27600"/>
            </a:xfrm>
            <a:custGeom>
              <a:avLst/>
              <a:gdLst/>
              <a:ahLst/>
              <a:cxnLst/>
              <a:rect l="l" t="t" r="r" b="b"/>
              <a:pathLst>
                <a:path w="1179" h="1104" extrusionOk="0">
                  <a:moveTo>
                    <a:pt x="100" y="527"/>
                  </a:moveTo>
                  <a:cubicBezTo>
                    <a:pt x="201" y="401"/>
                    <a:pt x="476" y="0"/>
                    <a:pt x="627" y="26"/>
                  </a:cubicBezTo>
                  <a:cubicBezTo>
                    <a:pt x="777" y="76"/>
                    <a:pt x="827" y="176"/>
                    <a:pt x="1003" y="276"/>
                  </a:cubicBezTo>
                  <a:cubicBezTo>
                    <a:pt x="1178" y="351"/>
                    <a:pt x="1128" y="351"/>
                    <a:pt x="952" y="552"/>
                  </a:cubicBezTo>
                  <a:cubicBezTo>
                    <a:pt x="777" y="752"/>
                    <a:pt x="501" y="1103"/>
                    <a:pt x="401" y="1078"/>
                  </a:cubicBezTo>
                  <a:cubicBezTo>
                    <a:pt x="276" y="1053"/>
                    <a:pt x="301" y="978"/>
                    <a:pt x="226" y="853"/>
                  </a:cubicBezTo>
                  <a:cubicBezTo>
                    <a:pt x="176" y="727"/>
                    <a:pt x="0" y="627"/>
                    <a:pt x="100" y="52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9"/>
            <p:cNvSpPr/>
            <p:nvPr/>
          </p:nvSpPr>
          <p:spPr>
            <a:xfrm>
              <a:off x="1704400" y="1330225"/>
              <a:ext cx="37625" cy="53275"/>
            </a:xfrm>
            <a:custGeom>
              <a:avLst/>
              <a:gdLst/>
              <a:ahLst/>
              <a:cxnLst/>
              <a:rect l="l" t="t" r="r" b="b"/>
              <a:pathLst>
                <a:path w="1505" h="2131" extrusionOk="0">
                  <a:moveTo>
                    <a:pt x="0" y="602"/>
                  </a:moveTo>
                  <a:cubicBezTo>
                    <a:pt x="0" y="602"/>
                    <a:pt x="301" y="677"/>
                    <a:pt x="702" y="1053"/>
                  </a:cubicBezTo>
                  <a:cubicBezTo>
                    <a:pt x="1103" y="1454"/>
                    <a:pt x="1329" y="1880"/>
                    <a:pt x="1379" y="2005"/>
                  </a:cubicBezTo>
                  <a:cubicBezTo>
                    <a:pt x="1454" y="2131"/>
                    <a:pt x="1504" y="1830"/>
                    <a:pt x="1479" y="1680"/>
                  </a:cubicBezTo>
                  <a:cubicBezTo>
                    <a:pt x="1454" y="1504"/>
                    <a:pt x="652" y="376"/>
                    <a:pt x="426" y="201"/>
                  </a:cubicBezTo>
                  <a:cubicBezTo>
                    <a:pt x="176" y="0"/>
                    <a:pt x="0" y="602"/>
                    <a:pt x="0" y="60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9"/>
            <p:cNvSpPr/>
            <p:nvPr/>
          </p:nvSpPr>
          <p:spPr>
            <a:xfrm>
              <a:off x="1666800" y="1317700"/>
              <a:ext cx="69575" cy="50775"/>
            </a:xfrm>
            <a:custGeom>
              <a:avLst/>
              <a:gdLst/>
              <a:ahLst/>
              <a:cxnLst/>
              <a:rect l="l" t="t" r="r" b="b"/>
              <a:pathLst>
                <a:path w="2783" h="2031" extrusionOk="0">
                  <a:moveTo>
                    <a:pt x="1730" y="1905"/>
                  </a:moveTo>
                  <a:cubicBezTo>
                    <a:pt x="1730" y="1905"/>
                    <a:pt x="1655" y="1730"/>
                    <a:pt x="1504" y="1629"/>
                  </a:cubicBezTo>
                  <a:cubicBezTo>
                    <a:pt x="1379" y="1504"/>
                    <a:pt x="1204" y="1454"/>
                    <a:pt x="1128" y="1404"/>
                  </a:cubicBezTo>
                  <a:cubicBezTo>
                    <a:pt x="1078" y="1354"/>
                    <a:pt x="1103" y="1203"/>
                    <a:pt x="1053" y="1153"/>
                  </a:cubicBezTo>
                  <a:cubicBezTo>
                    <a:pt x="1003" y="1103"/>
                    <a:pt x="727" y="802"/>
                    <a:pt x="527" y="652"/>
                  </a:cubicBezTo>
                  <a:cubicBezTo>
                    <a:pt x="326" y="501"/>
                    <a:pt x="101" y="376"/>
                    <a:pt x="51" y="326"/>
                  </a:cubicBezTo>
                  <a:cubicBezTo>
                    <a:pt x="1" y="251"/>
                    <a:pt x="226" y="276"/>
                    <a:pt x="677" y="501"/>
                  </a:cubicBezTo>
                  <a:cubicBezTo>
                    <a:pt x="1128" y="727"/>
                    <a:pt x="1279" y="902"/>
                    <a:pt x="1379" y="777"/>
                  </a:cubicBezTo>
                  <a:cubicBezTo>
                    <a:pt x="1504" y="677"/>
                    <a:pt x="1880" y="0"/>
                    <a:pt x="2031" y="75"/>
                  </a:cubicBezTo>
                  <a:cubicBezTo>
                    <a:pt x="2181" y="126"/>
                    <a:pt x="2782" y="501"/>
                    <a:pt x="2782" y="577"/>
                  </a:cubicBezTo>
                  <a:cubicBezTo>
                    <a:pt x="2782" y="652"/>
                    <a:pt x="2607" y="902"/>
                    <a:pt x="2356" y="1329"/>
                  </a:cubicBezTo>
                  <a:cubicBezTo>
                    <a:pt x="2106" y="1730"/>
                    <a:pt x="1955" y="1855"/>
                    <a:pt x="1880" y="1930"/>
                  </a:cubicBezTo>
                  <a:cubicBezTo>
                    <a:pt x="1830" y="2005"/>
                    <a:pt x="1755" y="2030"/>
                    <a:pt x="1730" y="19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9"/>
            <p:cNvSpPr/>
            <p:nvPr/>
          </p:nvSpPr>
          <p:spPr>
            <a:xfrm>
              <a:off x="1669925" y="1327100"/>
              <a:ext cx="66450" cy="41375"/>
            </a:xfrm>
            <a:custGeom>
              <a:avLst/>
              <a:gdLst/>
              <a:ahLst/>
              <a:cxnLst/>
              <a:rect l="l" t="t" r="r" b="b"/>
              <a:pathLst>
                <a:path w="2658" h="1655" extrusionOk="0">
                  <a:moveTo>
                    <a:pt x="1605" y="1529"/>
                  </a:moveTo>
                  <a:cubicBezTo>
                    <a:pt x="1605" y="1529"/>
                    <a:pt x="1530" y="1354"/>
                    <a:pt x="1379" y="1253"/>
                  </a:cubicBezTo>
                  <a:cubicBezTo>
                    <a:pt x="1254" y="1128"/>
                    <a:pt x="1079" y="1078"/>
                    <a:pt x="1003" y="1028"/>
                  </a:cubicBezTo>
                  <a:cubicBezTo>
                    <a:pt x="953" y="978"/>
                    <a:pt x="978" y="827"/>
                    <a:pt x="928" y="777"/>
                  </a:cubicBezTo>
                  <a:cubicBezTo>
                    <a:pt x="878" y="727"/>
                    <a:pt x="602" y="426"/>
                    <a:pt x="402" y="276"/>
                  </a:cubicBezTo>
                  <a:cubicBezTo>
                    <a:pt x="251" y="176"/>
                    <a:pt x="101" y="75"/>
                    <a:pt x="1" y="0"/>
                  </a:cubicBezTo>
                  <a:cubicBezTo>
                    <a:pt x="1" y="0"/>
                    <a:pt x="226" y="75"/>
                    <a:pt x="602" y="376"/>
                  </a:cubicBezTo>
                  <a:cubicBezTo>
                    <a:pt x="978" y="677"/>
                    <a:pt x="1003" y="777"/>
                    <a:pt x="1053" y="777"/>
                  </a:cubicBezTo>
                  <a:cubicBezTo>
                    <a:pt x="1129" y="777"/>
                    <a:pt x="1279" y="501"/>
                    <a:pt x="1379" y="552"/>
                  </a:cubicBezTo>
                  <a:cubicBezTo>
                    <a:pt x="1480" y="602"/>
                    <a:pt x="1204" y="727"/>
                    <a:pt x="1329" y="877"/>
                  </a:cubicBezTo>
                  <a:cubicBezTo>
                    <a:pt x="1480" y="1028"/>
                    <a:pt x="1480" y="1128"/>
                    <a:pt x="1630" y="1153"/>
                  </a:cubicBezTo>
                  <a:cubicBezTo>
                    <a:pt x="1755" y="1178"/>
                    <a:pt x="2357" y="301"/>
                    <a:pt x="2632" y="176"/>
                  </a:cubicBezTo>
                  <a:cubicBezTo>
                    <a:pt x="2632" y="201"/>
                    <a:pt x="2657" y="201"/>
                    <a:pt x="2657" y="201"/>
                  </a:cubicBezTo>
                  <a:cubicBezTo>
                    <a:pt x="2657" y="276"/>
                    <a:pt x="2482" y="526"/>
                    <a:pt x="2231" y="953"/>
                  </a:cubicBezTo>
                  <a:cubicBezTo>
                    <a:pt x="1981" y="1354"/>
                    <a:pt x="1830" y="1479"/>
                    <a:pt x="1755" y="1554"/>
                  </a:cubicBezTo>
                  <a:cubicBezTo>
                    <a:pt x="1705" y="1629"/>
                    <a:pt x="1630" y="1654"/>
                    <a:pt x="1605" y="1529"/>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9"/>
            <p:cNvSpPr/>
            <p:nvPr/>
          </p:nvSpPr>
          <p:spPr>
            <a:xfrm>
              <a:off x="1704400" y="1323325"/>
              <a:ext cx="26325" cy="24475"/>
            </a:xfrm>
            <a:custGeom>
              <a:avLst/>
              <a:gdLst/>
              <a:ahLst/>
              <a:cxnLst/>
              <a:rect l="l" t="t" r="r" b="b"/>
              <a:pathLst>
                <a:path w="1053" h="979" extrusionOk="0">
                  <a:moveTo>
                    <a:pt x="101" y="452"/>
                  </a:moveTo>
                  <a:cubicBezTo>
                    <a:pt x="176" y="352"/>
                    <a:pt x="426" y="1"/>
                    <a:pt x="552" y="26"/>
                  </a:cubicBezTo>
                  <a:cubicBezTo>
                    <a:pt x="702" y="51"/>
                    <a:pt x="752" y="151"/>
                    <a:pt x="903" y="226"/>
                  </a:cubicBezTo>
                  <a:cubicBezTo>
                    <a:pt x="1053" y="302"/>
                    <a:pt x="1003" y="302"/>
                    <a:pt x="852" y="502"/>
                  </a:cubicBezTo>
                  <a:cubicBezTo>
                    <a:pt x="677" y="677"/>
                    <a:pt x="451" y="978"/>
                    <a:pt x="351" y="953"/>
                  </a:cubicBezTo>
                  <a:cubicBezTo>
                    <a:pt x="226" y="928"/>
                    <a:pt x="276" y="878"/>
                    <a:pt x="201" y="753"/>
                  </a:cubicBezTo>
                  <a:cubicBezTo>
                    <a:pt x="151" y="627"/>
                    <a:pt x="0" y="552"/>
                    <a:pt x="101" y="452"/>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9"/>
            <p:cNvSpPr/>
            <p:nvPr/>
          </p:nvSpPr>
          <p:spPr>
            <a:xfrm>
              <a:off x="1679950" y="1367200"/>
              <a:ext cx="33875" cy="48900"/>
            </a:xfrm>
            <a:custGeom>
              <a:avLst/>
              <a:gdLst/>
              <a:ahLst/>
              <a:cxnLst/>
              <a:rect l="l" t="t" r="r" b="b"/>
              <a:pathLst>
                <a:path w="1355" h="1956" extrusionOk="0">
                  <a:moveTo>
                    <a:pt x="1" y="552"/>
                  </a:moveTo>
                  <a:cubicBezTo>
                    <a:pt x="1" y="552"/>
                    <a:pt x="251" y="627"/>
                    <a:pt x="627" y="978"/>
                  </a:cubicBezTo>
                  <a:cubicBezTo>
                    <a:pt x="978" y="1328"/>
                    <a:pt x="1179" y="1729"/>
                    <a:pt x="1229" y="1830"/>
                  </a:cubicBezTo>
                  <a:cubicBezTo>
                    <a:pt x="1304" y="1955"/>
                    <a:pt x="1354" y="1679"/>
                    <a:pt x="1329" y="1529"/>
                  </a:cubicBezTo>
                  <a:cubicBezTo>
                    <a:pt x="1304" y="1379"/>
                    <a:pt x="577" y="351"/>
                    <a:pt x="352" y="176"/>
                  </a:cubicBezTo>
                  <a:cubicBezTo>
                    <a:pt x="126" y="0"/>
                    <a:pt x="1" y="552"/>
                    <a:pt x="1" y="55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9"/>
            <p:cNvSpPr/>
            <p:nvPr/>
          </p:nvSpPr>
          <p:spPr>
            <a:xfrm>
              <a:off x="1645500" y="1355925"/>
              <a:ext cx="62675" cy="46375"/>
            </a:xfrm>
            <a:custGeom>
              <a:avLst/>
              <a:gdLst/>
              <a:ahLst/>
              <a:cxnLst/>
              <a:rect l="l" t="t" r="r" b="b"/>
              <a:pathLst>
                <a:path w="2507" h="1855" extrusionOk="0">
                  <a:moveTo>
                    <a:pt x="1554" y="1729"/>
                  </a:moveTo>
                  <a:cubicBezTo>
                    <a:pt x="1554" y="1729"/>
                    <a:pt x="1504" y="1579"/>
                    <a:pt x="1379" y="1479"/>
                  </a:cubicBezTo>
                  <a:cubicBezTo>
                    <a:pt x="1228" y="1378"/>
                    <a:pt x="1078" y="1328"/>
                    <a:pt x="1028" y="1278"/>
                  </a:cubicBezTo>
                  <a:cubicBezTo>
                    <a:pt x="953" y="1228"/>
                    <a:pt x="1003" y="1103"/>
                    <a:pt x="953" y="1053"/>
                  </a:cubicBezTo>
                  <a:cubicBezTo>
                    <a:pt x="903" y="1003"/>
                    <a:pt x="652" y="727"/>
                    <a:pt x="477" y="602"/>
                  </a:cubicBezTo>
                  <a:cubicBezTo>
                    <a:pt x="276" y="451"/>
                    <a:pt x="76" y="351"/>
                    <a:pt x="51" y="276"/>
                  </a:cubicBezTo>
                  <a:cubicBezTo>
                    <a:pt x="0" y="226"/>
                    <a:pt x="201" y="251"/>
                    <a:pt x="602" y="451"/>
                  </a:cubicBezTo>
                  <a:cubicBezTo>
                    <a:pt x="1003" y="652"/>
                    <a:pt x="1153" y="827"/>
                    <a:pt x="1254" y="702"/>
                  </a:cubicBezTo>
                  <a:cubicBezTo>
                    <a:pt x="1354" y="602"/>
                    <a:pt x="1705" y="0"/>
                    <a:pt x="1830" y="50"/>
                  </a:cubicBezTo>
                  <a:cubicBezTo>
                    <a:pt x="1980" y="125"/>
                    <a:pt x="2507" y="476"/>
                    <a:pt x="2507" y="526"/>
                  </a:cubicBezTo>
                  <a:cubicBezTo>
                    <a:pt x="2507" y="602"/>
                    <a:pt x="2381" y="827"/>
                    <a:pt x="2131" y="1203"/>
                  </a:cubicBezTo>
                  <a:cubicBezTo>
                    <a:pt x="1905" y="1579"/>
                    <a:pt x="1755" y="1679"/>
                    <a:pt x="1705" y="1754"/>
                  </a:cubicBezTo>
                  <a:cubicBezTo>
                    <a:pt x="1655" y="1830"/>
                    <a:pt x="1579" y="1855"/>
                    <a:pt x="1554" y="172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9"/>
            <p:cNvSpPr/>
            <p:nvPr/>
          </p:nvSpPr>
          <p:spPr>
            <a:xfrm>
              <a:off x="1648000" y="1364675"/>
              <a:ext cx="60175" cy="37625"/>
            </a:xfrm>
            <a:custGeom>
              <a:avLst/>
              <a:gdLst/>
              <a:ahLst/>
              <a:cxnLst/>
              <a:rect l="l" t="t" r="r" b="b"/>
              <a:pathLst>
                <a:path w="2407" h="1505" extrusionOk="0">
                  <a:moveTo>
                    <a:pt x="1454" y="1379"/>
                  </a:moveTo>
                  <a:cubicBezTo>
                    <a:pt x="1454" y="1379"/>
                    <a:pt x="1404" y="1229"/>
                    <a:pt x="1279" y="1129"/>
                  </a:cubicBezTo>
                  <a:cubicBezTo>
                    <a:pt x="1128" y="1028"/>
                    <a:pt x="978" y="978"/>
                    <a:pt x="928" y="928"/>
                  </a:cubicBezTo>
                  <a:cubicBezTo>
                    <a:pt x="853" y="878"/>
                    <a:pt x="903" y="753"/>
                    <a:pt x="853" y="703"/>
                  </a:cubicBezTo>
                  <a:cubicBezTo>
                    <a:pt x="803" y="653"/>
                    <a:pt x="552" y="377"/>
                    <a:pt x="377" y="252"/>
                  </a:cubicBezTo>
                  <a:cubicBezTo>
                    <a:pt x="226" y="151"/>
                    <a:pt x="76" y="51"/>
                    <a:pt x="1" y="1"/>
                  </a:cubicBezTo>
                  <a:cubicBezTo>
                    <a:pt x="1" y="1"/>
                    <a:pt x="201" y="51"/>
                    <a:pt x="552" y="327"/>
                  </a:cubicBezTo>
                  <a:cubicBezTo>
                    <a:pt x="878" y="602"/>
                    <a:pt x="903" y="703"/>
                    <a:pt x="978" y="703"/>
                  </a:cubicBezTo>
                  <a:cubicBezTo>
                    <a:pt x="1028" y="703"/>
                    <a:pt x="1154" y="452"/>
                    <a:pt x="1254" y="502"/>
                  </a:cubicBezTo>
                  <a:cubicBezTo>
                    <a:pt x="1354" y="552"/>
                    <a:pt x="1103" y="653"/>
                    <a:pt x="1229" y="803"/>
                  </a:cubicBezTo>
                  <a:cubicBezTo>
                    <a:pt x="1354" y="928"/>
                    <a:pt x="1354" y="1028"/>
                    <a:pt x="1479" y="1054"/>
                  </a:cubicBezTo>
                  <a:cubicBezTo>
                    <a:pt x="1605" y="1079"/>
                    <a:pt x="2156" y="252"/>
                    <a:pt x="2407" y="151"/>
                  </a:cubicBezTo>
                  <a:cubicBezTo>
                    <a:pt x="2407" y="176"/>
                    <a:pt x="2407" y="176"/>
                    <a:pt x="2407" y="176"/>
                  </a:cubicBezTo>
                  <a:cubicBezTo>
                    <a:pt x="2407" y="252"/>
                    <a:pt x="2281" y="477"/>
                    <a:pt x="2031" y="853"/>
                  </a:cubicBezTo>
                  <a:cubicBezTo>
                    <a:pt x="1805" y="1229"/>
                    <a:pt x="1655" y="1329"/>
                    <a:pt x="1605" y="1404"/>
                  </a:cubicBezTo>
                  <a:cubicBezTo>
                    <a:pt x="1555" y="1480"/>
                    <a:pt x="1479" y="1505"/>
                    <a:pt x="1454" y="1379"/>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9"/>
            <p:cNvSpPr/>
            <p:nvPr/>
          </p:nvSpPr>
          <p:spPr>
            <a:xfrm>
              <a:off x="1679325" y="1360925"/>
              <a:ext cx="24475" cy="22575"/>
            </a:xfrm>
            <a:custGeom>
              <a:avLst/>
              <a:gdLst/>
              <a:ahLst/>
              <a:cxnLst/>
              <a:rect l="l" t="t" r="r" b="b"/>
              <a:pathLst>
                <a:path w="979" h="903" extrusionOk="0">
                  <a:moveTo>
                    <a:pt x="101" y="427"/>
                  </a:moveTo>
                  <a:cubicBezTo>
                    <a:pt x="151" y="326"/>
                    <a:pt x="402" y="1"/>
                    <a:pt x="527" y="26"/>
                  </a:cubicBezTo>
                  <a:cubicBezTo>
                    <a:pt x="627" y="51"/>
                    <a:pt x="677" y="151"/>
                    <a:pt x="828" y="226"/>
                  </a:cubicBezTo>
                  <a:cubicBezTo>
                    <a:pt x="978" y="276"/>
                    <a:pt x="928" y="276"/>
                    <a:pt x="778" y="452"/>
                  </a:cubicBezTo>
                  <a:cubicBezTo>
                    <a:pt x="627" y="627"/>
                    <a:pt x="427" y="903"/>
                    <a:pt x="327" y="878"/>
                  </a:cubicBezTo>
                  <a:cubicBezTo>
                    <a:pt x="226" y="853"/>
                    <a:pt x="251" y="803"/>
                    <a:pt x="201" y="702"/>
                  </a:cubicBezTo>
                  <a:cubicBezTo>
                    <a:pt x="151" y="577"/>
                    <a:pt x="1" y="502"/>
                    <a:pt x="101" y="42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9"/>
            <p:cNvSpPr/>
            <p:nvPr/>
          </p:nvSpPr>
          <p:spPr>
            <a:xfrm>
              <a:off x="1641100" y="1386625"/>
              <a:ext cx="42650" cy="36975"/>
            </a:xfrm>
            <a:custGeom>
              <a:avLst/>
              <a:gdLst/>
              <a:ahLst/>
              <a:cxnLst/>
              <a:rect l="l" t="t" r="r" b="b"/>
              <a:pathLst>
                <a:path w="1706" h="1479" extrusionOk="0">
                  <a:moveTo>
                    <a:pt x="853" y="1328"/>
                  </a:moveTo>
                  <a:cubicBezTo>
                    <a:pt x="853" y="1328"/>
                    <a:pt x="778" y="1203"/>
                    <a:pt x="653" y="1153"/>
                  </a:cubicBezTo>
                  <a:cubicBezTo>
                    <a:pt x="527" y="1103"/>
                    <a:pt x="427" y="1103"/>
                    <a:pt x="377" y="1078"/>
                  </a:cubicBezTo>
                  <a:cubicBezTo>
                    <a:pt x="327" y="1053"/>
                    <a:pt x="277" y="1003"/>
                    <a:pt x="277" y="952"/>
                  </a:cubicBezTo>
                  <a:cubicBezTo>
                    <a:pt x="277" y="902"/>
                    <a:pt x="302" y="802"/>
                    <a:pt x="327" y="802"/>
                  </a:cubicBezTo>
                  <a:cubicBezTo>
                    <a:pt x="352" y="777"/>
                    <a:pt x="577" y="677"/>
                    <a:pt x="602" y="602"/>
                  </a:cubicBezTo>
                  <a:cubicBezTo>
                    <a:pt x="628" y="526"/>
                    <a:pt x="552" y="526"/>
                    <a:pt x="377" y="451"/>
                  </a:cubicBezTo>
                  <a:cubicBezTo>
                    <a:pt x="176" y="376"/>
                    <a:pt x="76" y="351"/>
                    <a:pt x="51" y="326"/>
                  </a:cubicBezTo>
                  <a:cubicBezTo>
                    <a:pt x="26" y="326"/>
                    <a:pt x="1" y="201"/>
                    <a:pt x="51" y="125"/>
                  </a:cubicBezTo>
                  <a:cubicBezTo>
                    <a:pt x="76" y="50"/>
                    <a:pt x="151" y="0"/>
                    <a:pt x="176" y="0"/>
                  </a:cubicBezTo>
                  <a:cubicBezTo>
                    <a:pt x="227" y="0"/>
                    <a:pt x="477" y="50"/>
                    <a:pt x="653" y="100"/>
                  </a:cubicBezTo>
                  <a:cubicBezTo>
                    <a:pt x="803" y="150"/>
                    <a:pt x="828" y="201"/>
                    <a:pt x="853" y="176"/>
                  </a:cubicBezTo>
                  <a:cubicBezTo>
                    <a:pt x="878" y="150"/>
                    <a:pt x="928" y="100"/>
                    <a:pt x="978" y="201"/>
                  </a:cubicBezTo>
                  <a:cubicBezTo>
                    <a:pt x="1054" y="326"/>
                    <a:pt x="1254" y="226"/>
                    <a:pt x="1379" y="326"/>
                  </a:cubicBezTo>
                  <a:cubicBezTo>
                    <a:pt x="1505" y="426"/>
                    <a:pt x="1555" y="501"/>
                    <a:pt x="1605" y="551"/>
                  </a:cubicBezTo>
                  <a:cubicBezTo>
                    <a:pt x="1680" y="602"/>
                    <a:pt x="1705" y="627"/>
                    <a:pt x="1680" y="677"/>
                  </a:cubicBezTo>
                  <a:cubicBezTo>
                    <a:pt x="1630" y="727"/>
                    <a:pt x="1404" y="877"/>
                    <a:pt x="1279" y="1053"/>
                  </a:cubicBezTo>
                  <a:cubicBezTo>
                    <a:pt x="1179" y="1253"/>
                    <a:pt x="1129" y="1404"/>
                    <a:pt x="1029" y="1429"/>
                  </a:cubicBezTo>
                  <a:cubicBezTo>
                    <a:pt x="953" y="1479"/>
                    <a:pt x="878" y="1404"/>
                    <a:pt x="853" y="13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9"/>
            <p:cNvSpPr/>
            <p:nvPr/>
          </p:nvSpPr>
          <p:spPr>
            <a:xfrm>
              <a:off x="1639850" y="1387875"/>
              <a:ext cx="31350" cy="35725"/>
            </a:xfrm>
            <a:custGeom>
              <a:avLst/>
              <a:gdLst/>
              <a:ahLst/>
              <a:cxnLst/>
              <a:rect l="l" t="t" r="r" b="b"/>
              <a:pathLst>
                <a:path w="1254" h="1429" extrusionOk="0">
                  <a:moveTo>
                    <a:pt x="903" y="1278"/>
                  </a:moveTo>
                  <a:cubicBezTo>
                    <a:pt x="903" y="1278"/>
                    <a:pt x="828" y="1153"/>
                    <a:pt x="703" y="1103"/>
                  </a:cubicBezTo>
                  <a:cubicBezTo>
                    <a:pt x="577" y="1053"/>
                    <a:pt x="477" y="1053"/>
                    <a:pt x="427" y="1028"/>
                  </a:cubicBezTo>
                  <a:cubicBezTo>
                    <a:pt x="377" y="1003"/>
                    <a:pt x="327" y="953"/>
                    <a:pt x="327" y="902"/>
                  </a:cubicBezTo>
                  <a:cubicBezTo>
                    <a:pt x="327" y="852"/>
                    <a:pt x="352" y="752"/>
                    <a:pt x="377" y="752"/>
                  </a:cubicBezTo>
                  <a:cubicBezTo>
                    <a:pt x="402" y="727"/>
                    <a:pt x="627" y="627"/>
                    <a:pt x="652" y="552"/>
                  </a:cubicBezTo>
                  <a:cubicBezTo>
                    <a:pt x="678" y="476"/>
                    <a:pt x="602" y="476"/>
                    <a:pt x="427" y="401"/>
                  </a:cubicBezTo>
                  <a:cubicBezTo>
                    <a:pt x="226" y="326"/>
                    <a:pt x="126" y="301"/>
                    <a:pt x="101" y="276"/>
                  </a:cubicBezTo>
                  <a:cubicBezTo>
                    <a:pt x="76" y="276"/>
                    <a:pt x="51" y="176"/>
                    <a:pt x="76" y="100"/>
                  </a:cubicBezTo>
                  <a:lnTo>
                    <a:pt x="151" y="0"/>
                  </a:lnTo>
                  <a:cubicBezTo>
                    <a:pt x="151" y="0"/>
                    <a:pt x="1" y="226"/>
                    <a:pt x="176" y="276"/>
                  </a:cubicBezTo>
                  <a:cubicBezTo>
                    <a:pt x="327" y="351"/>
                    <a:pt x="527" y="301"/>
                    <a:pt x="602" y="351"/>
                  </a:cubicBezTo>
                  <a:cubicBezTo>
                    <a:pt x="652" y="401"/>
                    <a:pt x="678" y="426"/>
                    <a:pt x="703" y="401"/>
                  </a:cubicBezTo>
                  <a:cubicBezTo>
                    <a:pt x="728" y="376"/>
                    <a:pt x="753" y="301"/>
                    <a:pt x="803" y="301"/>
                  </a:cubicBezTo>
                  <a:cubicBezTo>
                    <a:pt x="828" y="326"/>
                    <a:pt x="853" y="376"/>
                    <a:pt x="778" y="476"/>
                  </a:cubicBezTo>
                  <a:cubicBezTo>
                    <a:pt x="703" y="602"/>
                    <a:pt x="427" y="802"/>
                    <a:pt x="452" y="877"/>
                  </a:cubicBezTo>
                  <a:cubicBezTo>
                    <a:pt x="502" y="953"/>
                    <a:pt x="678" y="953"/>
                    <a:pt x="753" y="978"/>
                  </a:cubicBezTo>
                  <a:cubicBezTo>
                    <a:pt x="853" y="1028"/>
                    <a:pt x="978" y="953"/>
                    <a:pt x="1053" y="827"/>
                  </a:cubicBezTo>
                  <a:cubicBezTo>
                    <a:pt x="1129" y="702"/>
                    <a:pt x="1229" y="552"/>
                    <a:pt x="1229" y="627"/>
                  </a:cubicBezTo>
                  <a:cubicBezTo>
                    <a:pt x="1254" y="677"/>
                    <a:pt x="953" y="1028"/>
                    <a:pt x="1003" y="1178"/>
                  </a:cubicBezTo>
                  <a:cubicBezTo>
                    <a:pt x="1053" y="1329"/>
                    <a:pt x="1104" y="1329"/>
                    <a:pt x="1254" y="1128"/>
                  </a:cubicBezTo>
                  <a:cubicBezTo>
                    <a:pt x="1204" y="1253"/>
                    <a:pt x="1154" y="1354"/>
                    <a:pt x="1079" y="1379"/>
                  </a:cubicBezTo>
                  <a:cubicBezTo>
                    <a:pt x="1003" y="1429"/>
                    <a:pt x="928" y="1354"/>
                    <a:pt x="903" y="1278"/>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9"/>
            <p:cNvSpPr/>
            <p:nvPr/>
          </p:nvSpPr>
          <p:spPr>
            <a:xfrm>
              <a:off x="1643000" y="1387875"/>
              <a:ext cx="15675" cy="7525"/>
            </a:xfrm>
            <a:custGeom>
              <a:avLst/>
              <a:gdLst/>
              <a:ahLst/>
              <a:cxnLst/>
              <a:rect l="l" t="t" r="r" b="b"/>
              <a:pathLst>
                <a:path w="627" h="301" extrusionOk="0">
                  <a:moveTo>
                    <a:pt x="25" y="100"/>
                  </a:moveTo>
                  <a:cubicBezTo>
                    <a:pt x="0" y="151"/>
                    <a:pt x="0" y="226"/>
                    <a:pt x="100" y="226"/>
                  </a:cubicBezTo>
                  <a:cubicBezTo>
                    <a:pt x="201" y="251"/>
                    <a:pt x="276" y="201"/>
                    <a:pt x="351" y="226"/>
                  </a:cubicBezTo>
                  <a:cubicBezTo>
                    <a:pt x="401" y="251"/>
                    <a:pt x="476" y="301"/>
                    <a:pt x="526" y="276"/>
                  </a:cubicBezTo>
                  <a:cubicBezTo>
                    <a:pt x="577" y="251"/>
                    <a:pt x="627" y="201"/>
                    <a:pt x="627" y="151"/>
                  </a:cubicBezTo>
                  <a:cubicBezTo>
                    <a:pt x="627" y="126"/>
                    <a:pt x="552" y="75"/>
                    <a:pt x="451" y="75"/>
                  </a:cubicBezTo>
                  <a:cubicBezTo>
                    <a:pt x="326" y="50"/>
                    <a:pt x="201" y="0"/>
                    <a:pt x="125" y="25"/>
                  </a:cubicBezTo>
                  <a:cubicBezTo>
                    <a:pt x="50" y="50"/>
                    <a:pt x="25" y="100"/>
                    <a:pt x="25" y="100"/>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9"/>
            <p:cNvSpPr/>
            <p:nvPr/>
          </p:nvSpPr>
          <p:spPr>
            <a:xfrm>
              <a:off x="1627325" y="1407925"/>
              <a:ext cx="35750" cy="34475"/>
            </a:xfrm>
            <a:custGeom>
              <a:avLst/>
              <a:gdLst/>
              <a:ahLst/>
              <a:cxnLst/>
              <a:rect l="l" t="t" r="r" b="b"/>
              <a:pathLst>
                <a:path w="1430" h="1379" extrusionOk="0">
                  <a:moveTo>
                    <a:pt x="577" y="1228"/>
                  </a:moveTo>
                  <a:cubicBezTo>
                    <a:pt x="577" y="1228"/>
                    <a:pt x="527" y="1103"/>
                    <a:pt x="427" y="1053"/>
                  </a:cubicBezTo>
                  <a:cubicBezTo>
                    <a:pt x="326" y="1003"/>
                    <a:pt x="251" y="978"/>
                    <a:pt x="201" y="953"/>
                  </a:cubicBezTo>
                  <a:cubicBezTo>
                    <a:pt x="176" y="928"/>
                    <a:pt x="151" y="877"/>
                    <a:pt x="151" y="827"/>
                  </a:cubicBezTo>
                  <a:cubicBezTo>
                    <a:pt x="151" y="802"/>
                    <a:pt x="176" y="727"/>
                    <a:pt x="201" y="702"/>
                  </a:cubicBezTo>
                  <a:cubicBezTo>
                    <a:pt x="226" y="702"/>
                    <a:pt x="427" y="652"/>
                    <a:pt x="452" y="577"/>
                  </a:cubicBezTo>
                  <a:cubicBezTo>
                    <a:pt x="502" y="501"/>
                    <a:pt x="452" y="501"/>
                    <a:pt x="276" y="426"/>
                  </a:cubicBezTo>
                  <a:cubicBezTo>
                    <a:pt x="126" y="326"/>
                    <a:pt x="51" y="301"/>
                    <a:pt x="26" y="276"/>
                  </a:cubicBezTo>
                  <a:cubicBezTo>
                    <a:pt x="1" y="251"/>
                    <a:pt x="1" y="151"/>
                    <a:pt x="51" y="100"/>
                  </a:cubicBezTo>
                  <a:cubicBezTo>
                    <a:pt x="101" y="25"/>
                    <a:pt x="151" y="0"/>
                    <a:pt x="176" y="0"/>
                  </a:cubicBezTo>
                  <a:cubicBezTo>
                    <a:pt x="201" y="25"/>
                    <a:pt x="452" y="100"/>
                    <a:pt x="577" y="151"/>
                  </a:cubicBezTo>
                  <a:cubicBezTo>
                    <a:pt x="702" y="226"/>
                    <a:pt x="727" y="276"/>
                    <a:pt x="752" y="251"/>
                  </a:cubicBezTo>
                  <a:cubicBezTo>
                    <a:pt x="778" y="226"/>
                    <a:pt x="803" y="176"/>
                    <a:pt x="853" y="301"/>
                  </a:cubicBezTo>
                  <a:cubicBezTo>
                    <a:pt x="878" y="401"/>
                    <a:pt x="1078" y="326"/>
                    <a:pt x="1179" y="451"/>
                  </a:cubicBezTo>
                  <a:cubicBezTo>
                    <a:pt x="1279" y="552"/>
                    <a:pt x="1279" y="627"/>
                    <a:pt x="1329" y="677"/>
                  </a:cubicBezTo>
                  <a:cubicBezTo>
                    <a:pt x="1404" y="727"/>
                    <a:pt x="1429" y="752"/>
                    <a:pt x="1379" y="777"/>
                  </a:cubicBezTo>
                  <a:cubicBezTo>
                    <a:pt x="1329" y="827"/>
                    <a:pt x="1103" y="902"/>
                    <a:pt x="1003" y="1053"/>
                  </a:cubicBezTo>
                  <a:cubicBezTo>
                    <a:pt x="878" y="1203"/>
                    <a:pt x="803" y="1329"/>
                    <a:pt x="727" y="1354"/>
                  </a:cubicBezTo>
                  <a:cubicBezTo>
                    <a:pt x="652" y="1379"/>
                    <a:pt x="577" y="1303"/>
                    <a:pt x="577" y="12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9"/>
            <p:cNvSpPr/>
            <p:nvPr/>
          </p:nvSpPr>
          <p:spPr>
            <a:xfrm>
              <a:off x="1626075" y="1408550"/>
              <a:ext cx="25075" cy="33850"/>
            </a:xfrm>
            <a:custGeom>
              <a:avLst/>
              <a:gdLst/>
              <a:ahLst/>
              <a:cxnLst/>
              <a:rect l="l" t="t" r="r" b="b"/>
              <a:pathLst>
                <a:path w="1003" h="1354" extrusionOk="0">
                  <a:moveTo>
                    <a:pt x="627" y="1203"/>
                  </a:moveTo>
                  <a:cubicBezTo>
                    <a:pt x="627" y="1203"/>
                    <a:pt x="577" y="1078"/>
                    <a:pt x="477" y="1028"/>
                  </a:cubicBezTo>
                  <a:cubicBezTo>
                    <a:pt x="376" y="978"/>
                    <a:pt x="301" y="953"/>
                    <a:pt x="251" y="928"/>
                  </a:cubicBezTo>
                  <a:cubicBezTo>
                    <a:pt x="226" y="903"/>
                    <a:pt x="201" y="852"/>
                    <a:pt x="201" y="802"/>
                  </a:cubicBezTo>
                  <a:cubicBezTo>
                    <a:pt x="201" y="777"/>
                    <a:pt x="226" y="702"/>
                    <a:pt x="251" y="677"/>
                  </a:cubicBezTo>
                  <a:cubicBezTo>
                    <a:pt x="276" y="677"/>
                    <a:pt x="477" y="627"/>
                    <a:pt x="502" y="552"/>
                  </a:cubicBezTo>
                  <a:cubicBezTo>
                    <a:pt x="552" y="476"/>
                    <a:pt x="502" y="476"/>
                    <a:pt x="326" y="401"/>
                  </a:cubicBezTo>
                  <a:cubicBezTo>
                    <a:pt x="176" y="301"/>
                    <a:pt x="101" y="276"/>
                    <a:pt x="76" y="251"/>
                  </a:cubicBezTo>
                  <a:cubicBezTo>
                    <a:pt x="51" y="226"/>
                    <a:pt x="51" y="151"/>
                    <a:pt x="76" y="75"/>
                  </a:cubicBezTo>
                  <a:lnTo>
                    <a:pt x="151" y="0"/>
                  </a:lnTo>
                  <a:cubicBezTo>
                    <a:pt x="151" y="0"/>
                    <a:pt x="0" y="176"/>
                    <a:pt x="126" y="251"/>
                  </a:cubicBezTo>
                  <a:cubicBezTo>
                    <a:pt x="251" y="326"/>
                    <a:pt x="452" y="326"/>
                    <a:pt x="502" y="376"/>
                  </a:cubicBezTo>
                  <a:cubicBezTo>
                    <a:pt x="552" y="426"/>
                    <a:pt x="552" y="451"/>
                    <a:pt x="577" y="426"/>
                  </a:cubicBezTo>
                  <a:cubicBezTo>
                    <a:pt x="602" y="401"/>
                    <a:pt x="652" y="351"/>
                    <a:pt x="677" y="351"/>
                  </a:cubicBezTo>
                  <a:cubicBezTo>
                    <a:pt x="702" y="376"/>
                    <a:pt x="702" y="426"/>
                    <a:pt x="627" y="527"/>
                  </a:cubicBezTo>
                  <a:cubicBezTo>
                    <a:pt x="552" y="602"/>
                    <a:pt x="301" y="727"/>
                    <a:pt x="301" y="802"/>
                  </a:cubicBezTo>
                  <a:cubicBezTo>
                    <a:pt x="326" y="877"/>
                    <a:pt x="477" y="903"/>
                    <a:pt x="552" y="953"/>
                  </a:cubicBezTo>
                  <a:cubicBezTo>
                    <a:pt x="627" y="978"/>
                    <a:pt x="727" y="928"/>
                    <a:pt x="828" y="827"/>
                  </a:cubicBezTo>
                  <a:cubicBezTo>
                    <a:pt x="903" y="727"/>
                    <a:pt x="1003" y="627"/>
                    <a:pt x="1003" y="702"/>
                  </a:cubicBezTo>
                  <a:cubicBezTo>
                    <a:pt x="1003" y="752"/>
                    <a:pt x="727" y="1003"/>
                    <a:pt x="727" y="1128"/>
                  </a:cubicBezTo>
                  <a:cubicBezTo>
                    <a:pt x="752" y="1253"/>
                    <a:pt x="802" y="1278"/>
                    <a:pt x="978" y="1128"/>
                  </a:cubicBezTo>
                  <a:cubicBezTo>
                    <a:pt x="903" y="1228"/>
                    <a:pt x="853" y="1304"/>
                    <a:pt x="777" y="1329"/>
                  </a:cubicBezTo>
                  <a:cubicBezTo>
                    <a:pt x="702" y="1354"/>
                    <a:pt x="627" y="1278"/>
                    <a:pt x="627" y="1203"/>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9"/>
            <p:cNvSpPr/>
            <p:nvPr/>
          </p:nvSpPr>
          <p:spPr>
            <a:xfrm>
              <a:off x="1628575" y="1409800"/>
              <a:ext cx="13825" cy="6925"/>
            </a:xfrm>
            <a:custGeom>
              <a:avLst/>
              <a:gdLst/>
              <a:ahLst/>
              <a:cxnLst/>
              <a:rect l="l" t="t" r="r" b="b"/>
              <a:pathLst>
                <a:path w="553" h="277" extrusionOk="0">
                  <a:moveTo>
                    <a:pt x="51" y="51"/>
                  </a:moveTo>
                  <a:cubicBezTo>
                    <a:pt x="26" y="101"/>
                    <a:pt x="1" y="151"/>
                    <a:pt x="101" y="176"/>
                  </a:cubicBezTo>
                  <a:cubicBezTo>
                    <a:pt x="176" y="201"/>
                    <a:pt x="251" y="176"/>
                    <a:pt x="301" y="201"/>
                  </a:cubicBezTo>
                  <a:cubicBezTo>
                    <a:pt x="352" y="226"/>
                    <a:pt x="402" y="276"/>
                    <a:pt x="452" y="251"/>
                  </a:cubicBezTo>
                  <a:cubicBezTo>
                    <a:pt x="502" y="251"/>
                    <a:pt x="552" y="201"/>
                    <a:pt x="552" y="176"/>
                  </a:cubicBezTo>
                  <a:cubicBezTo>
                    <a:pt x="552" y="151"/>
                    <a:pt x="502" y="101"/>
                    <a:pt x="402" y="76"/>
                  </a:cubicBezTo>
                  <a:cubicBezTo>
                    <a:pt x="327" y="51"/>
                    <a:pt x="226" y="0"/>
                    <a:pt x="151" y="0"/>
                  </a:cubicBezTo>
                  <a:cubicBezTo>
                    <a:pt x="76" y="0"/>
                    <a:pt x="51" y="51"/>
                    <a:pt x="51" y="5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9"/>
            <p:cNvSpPr/>
            <p:nvPr/>
          </p:nvSpPr>
          <p:spPr>
            <a:xfrm>
              <a:off x="1609150" y="1431100"/>
              <a:ext cx="31975" cy="30100"/>
            </a:xfrm>
            <a:custGeom>
              <a:avLst/>
              <a:gdLst/>
              <a:ahLst/>
              <a:cxnLst/>
              <a:rect l="l" t="t" r="r" b="b"/>
              <a:pathLst>
                <a:path w="1279" h="1204" extrusionOk="0">
                  <a:moveTo>
                    <a:pt x="452" y="1053"/>
                  </a:moveTo>
                  <a:cubicBezTo>
                    <a:pt x="452" y="1053"/>
                    <a:pt x="402" y="928"/>
                    <a:pt x="301" y="878"/>
                  </a:cubicBezTo>
                  <a:cubicBezTo>
                    <a:pt x="176" y="803"/>
                    <a:pt x="126" y="803"/>
                    <a:pt x="76" y="778"/>
                  </a:cubicBezTo>
                  <a:cubicBezTo>
                    <a:pt x="26" y="752"/>
                    <a:pt x="1" y="702"/>
                    <a:pt x="1" y="652"/>
                  </a:cubicBezTo>
                  <a:cubicBezTo>
                    <a:pt x="1" y="602"/>
                    <a:pt x="26" y="527"/>
                    <a:pt x="51" y="527"/>
                  </a:cubicBezTo>
                  <a:cubicBezTo>
                    <a:pt x="352" y="477"/>
                    <a:pt x="477" y="326"/>
                    <a:pt x="577" y="76"/>
                  </a:cubicBezTo>
                  <a:cubicBezTo>
                    <a:pt x="577" y="76"/>
                    <a:pt x="602" y="76"/>
                    <a:pt x="602" y="76"/>
                  </a:cubicBezTo>
                  <a:cubicBezTo>
                    <a:pt x="627" y="51"/>
                    <a:pt x="677" y="1"/>
                    <a:pt x="703" y="101"/>
                  </a:cubicBezTo>
                  <a:cubicBezTo>
                    <a:pt x="753" y="226"/>
                    <a:pt x="928" y="151"/>
                    <a:pt x="1028" y="251"/>
                  </a:cubicBezTo>
                  <a:cubicBezTo>
                    <a:pt x="1129" y="376"/>
                    <a:pt x="1154" y="427"/>
                    <a:pt x="1204" y="502"/>
                  </a:cubicBezTo>
                  <a:cubicBezTo>
                    <a:pt x="1254" y="552"/>
                    <a:pt x="1279" y="577"/>
                    <a:pt x="1229" y="602"/>
                  </a:cubicBezTo>
                  <a:cubicBezTo>
                    <a:pt x="1204" y="652"/>
                    <a:pt x="978" y="727"/>
                    <a:pt x="853" y="878"/>
                  </a:cubicBezTo>
                  <a:cubicBezTo>
                    <a:pt x="728" y="1028"/>
                    <a:pt x="677" y="1153"/>
                    <a:pt x="577" y="1179"/>
                  </a:cubicBezTo>
                  <a:cubicBezTo>
                    <a:pt x="502" y="1204"/>
                    <a:pt x="452" y="1128"/>
                    <a:pt x="452" y="10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9"/>
            <p:cNvSpPr/>
            <p:nvPr/>
          </p:nvSpPr>
          <p:spPr>
            <a:xfrm>
              <a:off x="1609150" y="1442375"/>
              <a:ext cx="20700" cy="18825"/>
            </a:xfrm>
            <a:custGeom>
              <a:avLst/>
              <a:gdLst/>
              <a:ahLst/>
              <a:cxnLst/>
              <a:rect l="l" t="t" r="r" b="b"/>
              <a:pathLst>
                <a:path w="828" h="753" extrusionOk="0">
                  <a:moveTo>
                    <a:pt x="452" y="602"/>
                  </a:moveTo>
                  <a:cubicBezTo>
                    <a:pt x="452" y="602"/>
                    <a:pt x="402" y="477"/>
                    <a:pt x="301" y="427"/>
                  </a:cubicBezTo>
                  <a:cubicBezTo>
                    <a:pt x="176" y="352"/>
                    <a:pt x="126" y="352"/>
                    <a:pt x="76" y="327"/>
                  </a:cubicBezTo>
                  <a:cubicBezTo>
                    <a:pt x="26" y="301"/>
                    <a:pt x="1" y="251"/>
                    <a:pt x="1" y="201"/>
                  </a:cubicBezTo>
                  <a:cubicBezTo>
                    <a:pt x="1" y="151"/>
                    <a:pt x="26" y="76"/>
                    <a:pt x="51" y="76"/>
                  </a:cubicBezTo>
                  <a:cubicBezTo>
                    <a:pt x="76" y="76"/>
                    <a:pt x="201" y="51"/>
                    <a:pt x="276" y="1"/>
                  </a:cubicBezTo>
                  <a:cubicBezTo>
                    <a:pt x="377" y="76"/>
                    <a:pt x="101" y="101"/>
                    <a:pt x="126" y="201"/>
                  </a:cubicBezTo>
                  <a:cubicBezTo>
                    <a:pt x="151" y="276"/>
                    <a:pt x="301" y="301"/>
                    <a:pt x="352" y="327"/>
                  </a:cubicBezTo>
                  <a:cubicBezTo>
                    <a:pt x="427" y="377"/>
                    <a:pt x="552" y="327"/>
                    <a:pt x="627" y="226"/>
                  </a:cubicBezTo>
                  <a:cubicBezTo>
                    <a:pt x="728" y="126"/>
                    <a:pt x="828" y="26"/>
                    <a:pt x="828" y="76"/>
                  </a:cubicBezTo>
                  <a:cubicBezTo>
                    <a:pt x="828" y="151"/>
                    <a:pt x="527" y="377"/>
                    <a:pt x="552" y="527"/>
                  </a:cubicBezTo>
                  <a:cubicBezTo>
                    <a:pt x="577" y="652"/>
                    <a:pt x="627" y="652"/>
                    <a:pt x="778" y="527"/>
                  </a:cubicBezTo>
                  <a:cubicBezTo>
                    <a:pt x="703" y="627"/>
                    <a:pt x="652" y="702"/>
                    <a:pt x="577" y="728"/>
                  </a:cubicBezTo>
                  <a:cubicBezTo>
                    <a:pt x="527" y="753"/>
                    <a:pt x="452" y="677"/>
                    <a:pt x="452" y="602"/>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9"/>
            <p:cNvSpPr/>
            <p:nvPr/>
          </p:nvSpPr>
          <p:spPr>
            <a:xfrm>
              <a:off x="1589100" y="1449275"/>
              <a:ext cx="31975" cy="30100"/>
            </a:xfrm>
            <a:custGeom>
              <a:avLst/>
              <a:gdLst/>
              <a:ahLst/>
              <a:cxnLst/>
              <a:rect l="l" t="t" r="r" b="b"/>
              <a:pathLst>
                <a:path w="1279" h="1204" extrusionOk="0">
                  <a:moveTo>
                    <a:pt x="427" y="1053"/>
                  </a:moveTo>
                  <a:cubicBezTo>
                    <a:pt x="427" y="1053"/>
                    <a:pt x="402" y="928"/>
                    <a:pt x="276" y="878"/>
                  </a:cubicBezTo>
                  <a:cubicBezTo>
                    <a:pt x="176" y="827"/>
                    <a:pt x="126" y="802"/>
                    <a:pt x="76" y="777"/>
                  </a:cubicBezTo>
                  <a:cubicBezTo>
                    <a:pt x="26" y="777"/>
                    <a:pt x="1" y="702"/>
                    <a:pt x="1" y="652"/>
                  </a:cubicBezTo>
                  <a:cubicBezTo>
                    <a:pt x="1" y="627"/>
                    <a:pt x="26" y="552"/>
                    <a:pt x="51" y="527"/>
                  </a:cubicBezTo>
                  <a:cubicBezTo>
                    <a:pt x="327" y="477"/>
                    <a:pt x="477" y="351"/>
                    <a:pt x="552" y="76"/>
                  </a:cubicBezTo>
                  <a:cubicBezTo>
                    <a:pt x="577" y="76"/>
                    <a:pt x="602" y="76"/>
                    <a:pt x="602" y="76"/>
                  </a:cubicBezTo>
                  <a:cubicBezTo>
                    <a:pt x="627" y="51"/>
                    <a:pt x="652" y="0"/>
                    <a:pt x="702" y="126"/>
                  </a:cubicBezTo>
                  <a:cubicBezTo>
                    <a:pt x="728" y="226"/>
                    <a:pt x="928" y="151"/>
                    <a:pt x="1028" y="276"/>
                  </a:cubicBezTo>
                  <a:cubicBezTo>
                    <a:pt x="1129" y="376"/>
                    <a:pt x="1129" y="452"/>
                    <a:pt x="1204" y="502"/>
                  </a:cubicBezTo>
                  <a:cubicBezTo>
                    <a:pt x="1254" y="552"/>
                    <a:pt x="1279" y="577"/>
                    <a:pt x="1229" y="627"/>
                  </a:cubicBezTo>
                  <a:cubicBezTo>
                    <a:pt x="1204" y="652"/>
                    <a:pt x="953" y="752"/>
                    <a:pt x="853" y="878"/>
                  </a:cubicBezTo>
                  <a:cubicBezTo>
                    <a:pt x="728" y="1028"/>
                    <a:pt x="652" y="1153"/>
                    <a:pt x="577" y="1178"/>
                  </a:cubicBezTo>
                  <a:cubicBezTo>
                    <a:pt x="502" y="1203"/>
                    <a:pt x="452" y="1128"/>
                    <a:pt x="427" y="10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9"/>
            <p:cNvSpPr/>
            <p:nvPr/>
          </p:nvSpPr>
          <p:spPr>
            <a:xfrm>
              <a:off x="1589100" y="1461175"/>
              <a:ext cx="20075" cy="18200"/>
            </a:xfrm>
            <a:custGeom>
              <a:avLst/>
              <a:gdLst/>
              <a:ahLst/>
              <a:cxnLst/>
              <a:rect l="l" t="t" r="r" b="b"/>
              <a:pathLst>
                <a:path w="803" h="728" extrusionOk="0">
                  <a:moveTo>
                    <a:pt x="427" y="577"/>
                  </a:moveTo>
                  <a:cubicBezTo>
                    <a:pt x="427" y="577"/>
                    <a:pt x="402" y="452"/>
                    <a:pt x="276" y="402"/>
                  </a:cubicBezTo>
                  <a:cubicBezTo>
                    <a:pt x="176" y="351"/>
                    <a:pt x="126" y="326"/>
                    <a:pt x="76" y="301"/>
                  </a:cubicBezTo>
                  <a:cubicBezTo>
                    <a:pt x="26" y="301"/>
                    <a:pt x="1" y="226"/>
                    <a:pt x="1" y="176"/>
                  </a:cubicBezTo>
                  <a:cubicBezTo>
                    <a:pt x="1" y="151"/>
                    <a:pt x="26" y="76"/>
                    <a:pt x="51" y="51"/>
                  </a:cubicBezTo>
                  <a:cubicBezTo>
                    <a:pt x="76" y="51"/>
                    <a:pt x="201" y="26"/>
                    <a:pt x="276" y="1"/>
                  </a:cubicBezTo>
                  <a:cubicBezTo>
                    <a:pt x="377" y="51"/>
                    <a:pt x="101" y="76"/>
                    <a:pt x="126" y="176"/>
                  </a:cubicBezTo>
                  <a:cubicBezTo>
                    <a:pt x="126" y="251"/>
                    <a:pt x="276" y="276"/>
                    <a:pt x="352" y="326"/>
                  </a:cubicBezTo>
                  <a:cubicBezTo>
                    <a:pt x="427" y="351"/>
                    <a:pt x="552" y="301"/>
                    <a:pt x="627" y="201"/>
                  </a:cubicBezTo>
                  <a:cubicBezTo>
                    <a:pt x="702" y="101"/>
                    <a:pt x="803" y="26"/>
                    <a:pt x="803" y="76"/>
                  </a:cubicBezTo>
                  <a:cubicBezTo>
                    <a:pt x="803" y="126"/>
                    <a:pt x="527" y="377"/>
                    <a:pt x="527" y="502"/>
                  </a:cubicBezTo>
                  <a:cubicBezTo>
                    <a:pt x="552" y="652"/>
                    <a:pt x="627" y="652"/>
                    <a:pt x="778" y="502"/>
                  </a:cubicBezTo>
                  <a:cubicBezTo>
                    <a:pt x="702" y="602"/>
                    <a:pt x="652" y="677"/>
                    <a:pt x="577" y="702"/>
                  </a:cubicBezTo>
                  <a:cubicBezTo>
                    <a:pt x="502" y="727"/>
                    <a:pt x="452" y="652"/>
                    <a:pt x="427" y="57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9"/>
            <p:cNvSpPr/>
            <p:nvPr/>
          </p:nvSpPr>
          <p:spPr>
            <a:xfrm>
              <a:off x="1572200" y="1467450"/>
              <a:ext cx="26325" cy="24450"/>
            </a:xfrm>
            <a:custGeom>
              <a:avLst/>
              <a:gdLst/>
              <a:ahLst/>
              <a:cxnLst/>
              <a:rect l="l" t="t" r="r" b="b"/>
              <a:pathLst>
                <a:path w="1053" h="978" extrusionOk="0">
                  <a:moveTo>
                    <a:pt x="376" y="852"/>
                  </a:moveTo>
                  <a:cubicBezTo>
                    <a:pt x="376" y="852"/>
                    <a:pt x="326" y="752"/>
                    <a:pt x="251" y="702"/>
                  </a:cubicBezTo>
                  <a:cubicBezTo>
                    <a:pt x="150" y="677"/>
                    <a:pt x="100" y="652"/>
                    <a:pt x="75" y="627"/>
                  </a:cubicBezTo>
                  <a:cubicBezTo>
                    <a:pt x="25" y="627"/>
                    <a:pt x="0" y="552"/>
                    <a:pt x="0" y="527"/>
                  </a:cubicBezTo>
                  <a:cubicBezTo>
                    <a:pt x="25" y="501"/>
                    <a:pt x="25" y="426"/>
                    <a:pt x="50" y="426"/>
                  </a:cubicBezTo>
                  <a:cubicBezTo>
                    <a:pt x="276" y="376"/>
                    <a:pt x="401" y="276"/>
                    <a:pt x="476" y="50"/>
                  </a:cubicBezTo>
                  <a:cubicBezTo>
                    <a:pt x="501" y="50"/>
                    <a:pt x="501" y="50"/>
                    <a:pt x="501" y="50"/>
                  </a:cubicBezTo>
                  <a:cubicBezTo>
                    <a:pt x="526" y="25"/>
                    <a:pt x="551" y="0"/>
                    <a:pt x="576" y="75"/>
                  </a:cubicBezTo>
                  <a:cubicBezTo>
                    <a:pt x="627" y="176"/>
                    <a:pt x="777" y="126"/>
                    <a:pt x="852" y="201"/>
                  </a:cubicBezTo>
                  <a:cubicBezTo>
                    <a:pt x="952" y="301"/>
                    <a:pt x="952" y="351"/>
                    <a:pt x="1003" y="401"/>
                  </a:cubicBezTo>
                  <a:cubicBezTo>
                    <a:pt x="1053" y="451"/>
                    <a:pt x="1053" y="451"/>
                    <a:pt x="1028" y="501"/>
                  </a:cubicBezTo>
                  <a:cubicBezTo>
                    <a:pt x="1003" y="527"/>
                    <a:pt x="802" y="602"/>
                    <a:pt x="702" y="727"/>
                  </a:cubicBezTo>
                  <a:cubicBezTo>
                    <a:pt x="627" y="827"/>
                    <a:pt x="551" y="928"/>
                    <a:pt x="501" y="953"/>
                  </a:cubicBezTo>
                  <a:cubicBezTo>
                    <a:pt x="426" y="978"/>
                    <a:pt x="376" y="928"/>
                    <a:pt x="376" y="85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9"/>
            <p:cNvSpPr/>
            <p:nvPr/>
          </p:nvSpPr>
          <p:spPr>
            <a:xfrm>
              <a:off x="1572200" y="1476850"/>
              <a:ext cx="16925" cy="15050"/>
            </a:xfrm>
            <a:custGeom>
              <a:avLst/>
              <a:gdLst/>
              <a:ahLst/>
              <a:cxnLst/>
              <a:rect l="l" t="t" r="r" b="b"/>
              <a:pathLst>
                <a:path w="677" h="602" extrusionOk="0">
                  <a:moveTo>
                    <a:pt x="376" y="476"/>
                  </a:moveTo>
                  <a:cubicBezTo>
                    <a:pt x="376" y="476"/>
                    <a:pt x="326" y="376"/>
                    <a:pt x="251" y="326"/>
                  </a:cubicBezTo>
                  <a:cubicBezTo>
                    <a:pt x="150" y="301"/>
                    <a:pt x="100" y="276"/>
                    <a:pt x="75" y="251"/>
                  </a:cubicBezTo>
                  <a:cubicBezTo>
                    <a:pt x="25" y="251"/>
                    <a:pt x="0" y="176"/>
                    <a:pt x="0" y="151"/>
                  </a:cubicBezTo>
                  <a:cubicBezTo>
                    <a:pt x="25" y="125"/>
                    <a:pt x="25" y="50"/>
                    <a:pt x="50" y="50"/>
                  </a:cubicBezTo>
                  <a:cubicBezTo>
                    <a:pt x="75" y="50"/>
                    <a:pt x="175" y="25"/>
                    <a:pt x="226" y="0"/>
                  </a:cubicBezTo>
                  <a:cubicBezTo>
                    <a:pt x="301" y="50"/>
                    <a:pt x="75" y="75"/>
                    <a:pt x="100" y="151"/>
                  </a:cubicBezTo>
                  <a:cubicBezTo>
                    <a:pt x="125" y="201"/>
                    <a:pt x="251" y="226"/>
                    <a:pt x="301" y="276"/>
                  </a:cubicBezTo>
                  <a:cubicBezTo>
                    <a:pt x="351" y="301"/>
                    <a:pt x="451" y="251"/>
                    <a:pt x="526" y="176"/>
                  </a:cubicBezTo>
                  <a:cubicBezTo>
                    <a:pt x="602" y="100"/>
                    <a:pt x="677" y="25"/>
                    <a:pt x="677" y="50"/>
                  </a:cubicBezTo>
                  <a:cubicBezTo>
                    <a:pt x="677" y="100"/>
                    <a:pt x="451" y="301"/>
                    <a:pt x="451" y="426"/>
                  </a:cubicBezTo>
                  <a:cubicBezTo>
                    <a:pt x="476" y="526"/>
                    <a:pt x="526" y="526"/>
                    <a:pt x="652" y="426"/>
                  </a:cubicBezTo>
                  <a:cubicBezTo>
                    <a:pt x="576" y="501"/>
                    <a:pt x="551" y="577"/>
                    <a:pt x="501" y="577"/>
                  </a:cubicBezTo>
                  <a:cubicBezTo>
                    <a:pt x="426" y="602"/>
                    <a:pt x="376" y="552"/>
                    <a:pt x="376" y="47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9"/>
            <p:cNvSpPr/>
            <p:nvPr/>
          </p:nvSpPr>
          <p:spPr>
            <a:xfrm>
              <a:off x="1555900" y="1483100"/>
              <a:ext cx="24450" cy="20075"/>
            </a:xfrm>
            <a:custGeom>
              <a:avLst/>
              <a:gdLst/>
              <a:ahLst/>
              <a:cxnLst/>
              <a:rect l="l" t="t" r="r" b="b"/>
              <a:pathLst>
                <a:path w="978" h="803" extrusionOk="0">
                  <a:moveTo>
                    <a:pt x="552" y="1"/>
                  </a:moveTo>
                  <a:cubicBezTo>
                    <a:pt x="552" y="1"/>
                    <a:pt x="727" y="51"/>
                    <a:pt x="827" y="176"/>
                  </a:cubicBezTo>
                  <a:cubicBezTo>
                    <a:pt x="928" y="276"/>
                    <a:pt x="978" y="377"/>
                    <a:pt x="953" y="452"/>
                  </a:cubicBezTo>
                  <a:cubicBezTo>
                    <a:pt x="903" y="527"/>
                    <a:pt x="401" y="803"/>
                    <a:pt x="326" y="803"/>
                  </a:cubicBezTo>
                  <a:cubicBezTo>
                    <a:pt x="276" y="803"/>
                    <a:pt x="251" y="652"/>
                    <a:pt x="201" y="602"/>
                  </a:cubicBezTo>
                  <a:cubicBezTo>
                    <a:pt x="151" y="577"/>
                    <a:pt x="0" y="477"/>
                    <a:pt x="76" y="377"/>
                  </a:cubicBezTo>
                  <a:cubicBezTo>
                    <a:pt x="176" y="302"/>
                    <a:pt x="552" y="1"/>
                    <a:pt x="5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9"/>
            <p:cNvSpPr/>
            <p:nvPr/>
          </p:nvSpPr>
          <p:spPr>
            <a:xfrm>
              <a:off x="1561525" y="1486875"/>
              <a:ext cx="18825" cy="16300"/>
            </a:xfrm>
            <a:custGeom>
              <a:avLst/>
              <a:gdLst/>
              <a:ahLst/>
              <a:cxnLst/>
              <a:rect l="l" t="t" r="r" b="b"/>
              <a:pathLst>
                <a:path w="753" h="652" extrusionOk="0">
                  <a:moveTo>
                    <a:pt x="577" y="0"/>
                  </a:moveTo>
                  <a:cubicBezTo>
                    <a:pt x="602" y="0"/>
                    <a:pt x="602" y="0"/>
                    <a:pt x="602" y="25"/>
                  </a:cubicBezTo>
                  <a:cubicBezTo>
                    <a:pt x="703" y="125"/>
                    <a:pt x="753" y="226"/>
                    <a:pt x="728" y="301"/>
                  </a:cubicBezTo>
                  <a:cubicBezTo>
                    <a:pt x="678" y="376"/>
                    <a:pt x="176" y="652"/>
                    <a:pt x="101" y="652"/>
                  </a:cubicBezTo>
                  <a:cubicBezTo>
                    <a:pt x="51" y="652"/>
                    <a:pt x="26" y="526"/>
                    <a:pt x="1" y="476"/>
                  </a:cubicBezTo>
                  <a:cubicBezTo>
                    <a:pt x="26" y="501"/>
                    <a:pt x="101" y="526"/>
                    <a:pt x="176" y="501"/>
                  </a:cubicBezTo>
                  <a:cubicBezTo>
                    <a:pt x="277" y="476"/>
                    <a:pt x="477" y="351"/>
                    <a:pt x="552" y="251"/>
                  </a:cubicBezTo>
                  <a:cubicBezTo>
                    <a:pt x="602" y="151"/>
                    <a:pt x="602" y="50"/>
                    <a:pt x="577"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9"/>
            <p:cNvSpPr/>
            <p:nvPr/>
          </p:nvSpPr>
          <p:spPr>
            <a:xfrm>
              <a:off x="1540850" y="1495650"/>
              <a:ext cx="22600" cy="18800"/>
            </a:xfrm>
            <a:custGeom>
              <a:avLst/>
              <a:gdLst/>
              <a:ahLst/>
              <a:cxnLst/>
              <a:rect l="l" t="t" r="r" b="b"/>
              <a:pathLst>
                <a:path w="904" h="752" extrusionOk="0">
                  <a:moveTo>
                    <a:pt x="477" y="0"/>
                  </a:moveTo>
                  <a:cubicBezTo>
                    <a:pt x="477" y="0"/>
                    <a:pt x="627" y="0"/>
                    <a:pt x="728" y="125"/>
                  </a:cubicBezTo>
                  <a:cubicBezTo>
                    <a:pt x="853" y="226"/>
                    <a:pt x="903" y="326"/>
                    <a:pt x="853" y="401"/>
                  </a:cubicBezTo>
                  <a:cubicBezTo>
                    <a:pt x="803" y="476"/>
                    <a:pt x="302" y="752"/>
                    <a:pt x="252" y="752"/>
                  </a:cubicBezTo>
                  <a:cubicBezTo>
                    <a:pt x="176" y="752"/>
                    <a:pt x="151" y="602"/>
                    <a:pt x="101" y="551"/>
                  </a:cubicBezTo>
                  <a:cubicBezTo>
                    <a:pt x="51" y="526"/>
                    <a:pt x="1" y="451"/>
                    <a:pt x="76" y="376"/>
                  </a:cubicBezTo>
                  <a:cubicBezTo>
                    <a:pt x="176" y="276"/>
                    <a:pt x="477"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9"/>
            <p:cNvSpPr/>
            <p:nvPr/>
          </p:nvSpPr>
          <p:spPr>
            <a:xfrm>
              <a:off x="1543375" y="1496275"/>
              <a:ext cx="20075" cy="18175"/>
            </a:xfrm>
            <a:custGeom>
              <a:avLst/>
              <a:gdLst/>
              <a:ahLst/>
              <a:cxnLst/>
              <a:rect l="l" t="t" r="r" b="b"/>
              <a:pathLst>
                <a:path w="803" h="727" extrusionOk="0">
                  <a:moveTo>
                    <a:pt x="526" y="0"/>
                  </a:moveTo>
                  <a:cubicBezTo>
                    <a:pt x="552" y="25"/>
                    <a:pt x="602" y="50"/>
                    <a:pt x="627" y="100"/>
                  </a:cubicBezTo>
                  <a:cubicBezTo>
                    <a:pt x="752" y="201"/>
                    <a:pt x="802" y="301"/>
                    <a:pt x="752" y="376"/>
                  </a:cubicBezTo>
                  <a:cubicBezTo>
                    <a:pt x="702" y="451"/>
                    <a:pt x="201" y="727"/>
                    <a:pt x="151" y="727"/>
                  </a:cubicBezTo>
                  <a:cubicBezTo>
                    <a:pt x="75" y="727"/>
                    <a:pt x="50" y="577"/>
                    <a:pt x="0" y="526"/>
                  </a:cubicBezTo>
                  <a:cubicBezTo>
                    <a:pt x="50" y="551"/>
                    <a:pt x="100" y="602"/>
                    <a:pt x="176" y="602"/>
                  </a:cubicBezTo>
                  <a:cubicBezTo>
                    <a:pt x="301" y="577"/>
                    <a:pt x="476" y="426"/>
                    <a:pt x="552" y="326"/>
                  </a:cubicBezTo>
                  <a:cubicBezTo>
                    <a:pt x="627" y="226"/>
                    <a:pt x="577" y="75"/>
                    <a:pt x="526"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9"/>
            <p:cNvSpPr/>
            <p:nvPr/>
          </p:nvSpPr>
          <p:spPr>
            <a:xfrm>
              <a:off x="1469425" y="1508175"/>
              <a:ext cx="75850" cy="45125"/>
            </a:xfrm>
            <a:custGeom>
              <a:avLst/>
              <a:gdLst/>
              <a:ahLst/>
              <a:cxnLst/>
              <a:rect l="l" t="t" r="r" b="b"/>
              <a:pathLst>
                <a:path w="3034" h="1805" extrusionOk="0">
                  <a:moveTo>
                    <a:pt x="276" y="1554"/>
                  </a:moveTo>
                  <a:cubicBezTo>
                    <a:pt x="276" y="1554"/>
                    <a:pt x="903" y="1203"/>
                    <a:pt x="1580" y="752"/>
                  </a:cubicBezTo>
                  <a:cubicBezTo>
                    <a:pt x="2281" y="301"/>
                    <a:pt x="2758" y="0"/>
                    <a:pt x="2783" y="25"/>
                  </a:cubicBezTo>
                  <a:cubicBezTo>
                    <a:pt x="2833" y="25"/>
                    <a:pt x="3033" y="301"/>
                    <a:pt x="2958" y="376"/>
                  </a:cubicBezTo>
                  <a:cubicBezTo>
                    <a:pt x="2883" y="451"/>
                    <a:pt x="1329" y="1379"/>
                    <a:pt x="828" y="1579"/>
                  </a:cubicBezTo>
                  <a:cubicBezTo>
                    <a:pt x="327" y="1805"/>
                    <a:pt x="1" y="1705"/>
                    <a:pt x="276" y="155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9"/>
            <p:cNvSpPr/>
            <p:nvPr/>
          </p:nvSpPr>
          <p:spPr>
            <a:xfrm>
              <a:off x="1472575" y="1511925"/>
              <a:ext cx="71450" cy="40125"/>
            </a:xfrm>
            <a:custGeom>
              <a:avLst/>
              <a:gdLst/>
              <a:ahLst/>
              <a:cxnLst/>
              <a:rect l="l" t="t" r="r" b="b"/>
              <a:pathLst>
                <a:path w="2858" h="1605" extrusionOk="0">
                  <a:moveTo>
                    <a:pt x="2757" y="1"/>
                  </a:moveTo>
                  <a:cubicBezTo>
                    <a:pt x="2832" y="76"/>
                    <a:pt x="2857" y="176"/>
                    <a:pt x="2832" y="226"/>
                  </a:cubicBezTo>
                  <a:cubicBezTo>
                    <a:pt x="2757" y="301"/>
                    <a:pt x="1203" y="1229"/>
                    <a:pt x="702" y="1429"/>
                  </a:cubicBezTo>
                  <a:cubicBezTo>
                    <a:pt x="301" y="1605"/>
                    <a:pt x="0" y="1580"/>
                    <a:pt x="75" y="1479"/>
                  </a:cubicBezTo>
                  <a:cubicBezTo>
                    <a:pt x="150" y="1479"/>
                    <a:pt x="426" y="1479"/>
                    <a:pt x="1028" y="1154"/>
                  </a:cubicBezTo>
                  <a:cubicBezTo>
                    <a:pt x="1704" y="803"/>
                    <a:pt x="2607" y="251"/>
                    <a:pt x="2757"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9"/>
            <p:cNvSpPr/>
            <p:nvPr/>
          </p:nvSpPr>
          <p:spPr>
            <a:xfrm>
              <a:off x="2107900" y="1491875"/>
              <a:ext cx="62675" cy="198025"/>
            </a:xfrm>
            <a:custGeom>
              <a:avLst/>
              <a:gdLst/>
              <a:ahLst/>
              <a:cxnLst/>
              <a:rect l="l" t="t" r="r" b="b"/>
              <a:pathLst>
                <a:path w="2507" h="7921" extrusionOk="0">
                  <a:moveTo>
                    <a:pt x="1956" y="1705"/>
                  </a:moveTo>
                  <a:cubicBezTo>
                    <a:pt x="2156" y="602"/>
                    <a:pt x="2507" y="352"/>
                    <a:pt x="2181" y="176"/>
                  </a:cubicBezTo>
                  <a:cubicBezTo>
                    <a:pt x="1830" y="1"/>
                    <a:pt x="1630" y="502"/>
                    <a:pt x="1304" y="527"/>
                  </a:cubicBezTo>
                  <a:cubicBezTo>
                    <a:pt x="953" y="527"/>
                    <a:pt x="377" y="326"/>
                    <a:pt x="352" y="1179"/>
                  </a:cubicBezTo>
                  <a:cubicBezTo>
                    <a:pt x="326" y="2031"/>
                    <a:pt x="1" y="2732"/>
                    <a:pt x="201" y="4738"/>
                  </a:cubicBezTo>
                  <a:cubicBezTo>
                    <a:pt x="402" y="6717"/>
                    <a:pt x="402" y="7545"/>
                    <a:pt x="727" y="7745"/>
                  </a:cubicBezTo>
                  <a:cubicBezTo>
                    <a:pt x="1078" y="7920"/>
                    <a:pt x="1479" y="7570"/>
                    <a:pt x="1730" y="7595"/>
                  </a:cubicBezTo>
                  <a:cubicBezTo>
                    <a:pt x="2006" y="7620"/>
                    <a:pt x="2256" y="7620"/>
                    <a:pt x="2256" y="7269"/>
                  </a:cubicBezTo>
                  <a:cubicBezTo>
                    <a:pt x="2256" y="5790"/>
                    <a:pt x="1128" y="6717"/>
                    <a:pt x="1956" y="17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9"/>
            <p:cNvSpPr/>
            <p:nvPr/>
          </p:nvSpPr>
          <p:spPr>
            <a:xfrm>
              <a:off x="2107900" y="1491875"/>
              <a:ext cx="59550" cy="198025"/>
            </a:xfrm>
            <a:custGeom>
              <a:avLst/>
              <a:gdLst/>
              <a:ahLst/>
              <a:cxnLst/>
              <a:rect l="l" t="t" r="r" b="b"/>
              <a:pathLst>
                <a:path w="2382" h="7921" extrusionOk="0">
                  <a:moveTo>
                    <a:pt x="2206" y="753"/>
                  </a:moveTo>
                  <a:cubicBezTo>
                    <a:pt x="2331" y="427"/>
                    <a:pt x="2382" y="276"/>
                    <a:pt x="2181" y="176"/>
                  </a:cubicBezTo>
                  <a:cubicBezTo>
                    <a:pt x="1830" y="1"/>
                    <a:pt x="1630" y="502"/>
                    <a:pt x="1304" y="527"/>
                  </a:cubicBezTo>
                  <a:cubicBezTo>
                    <a:pt x="953" y="527"/>
                    <a:pt x="377" y="326"/>
                    <a:pt x="352" y="1179"/>
                  </a:cubicBezTo>
                  <a:cubicBezTo>
                    <a:pt x="326" y="2031"/>
                    <a:pt x="1" y="2732"/>
                    <a:pt x="201" y="4738"/>
                  </a:cubicBezTo>
                  <a:cubicBezTo>
                    <a:pt x="402" y="6717"/>
                    <a:pt x="402" y="7545"/>
                    <a:pt x="727" y="7745"/>
                  </a:cubicBezTo>
                  <a:cubicBezTo>
                    <a:pt x="1078" y="7920"/>
                    <a:pt x="1479" y="7570"/>
                    <a:pt x="1730" y="7595"/>
                  </a:cubicBezTo>
                  <a:cubicBezTo>
                    <a:pt x="1981" y="7620"/>
                    <a:pt x="2231" y="7620"/>
                    <a:pt x="2256" y="7319"/>
                  </a:cubicBezTo>
                  <a:cubicBezTo>
                    <a:pt x="2056" y="7394"/>
                    <a:pt x="1780" y="7319"/>
                    <a:pt x="1555" y="7118"/>
                  </a:cubicBezTo>
                  <a:cubicBezTo>
                    <a:pt x="1254" y="6843"/>
                    <a:pt x="1354" y="7219"/>
                    <a:pt x="1103" y="7244"/>
                  </a:cubicBezTo>
                  <a:cubicBezTo>
                    <a:pt x="878" y="7294"/>
                    <a:pt x="928" y="6793"/>
                    <a:pt x="903" y="6016"/>
                  </a:cubicBezTo>
                  <a:cubicBezTo>
                    <a:pt x="878" y="5239"/>
                    <a:pt x="502" y="3910"/>
                    <a:pt x="677" y="2306"/>
                  </a:cubicBezTo>
                  <a:cubicBezTo>
                    <a:pt x="828" y="702"/>
                    <a:pt x="953" y="652"/>
                    <a:pt x="1179" y="753"/>
                  </a:cubicBezTo>
                  <a:cubicBezTo>
                    <a:pt x="1404" y="853"/>
                    <a:pt x="1229" y="1304"/>
                    <a:pt x="1429" y="1304"/>
                  </a:cubicBezTo>
                  <a:cubicBezTo>
                    <a:pt x="1605" y="1329"/>
                    <a:pt x="1404" y="753"/>
                    <a:pt x="1605" y="627"/>
                  </a:cubicBezTo>
                  <a:cubicBezTo>
                    <a:pt x="1780" y="477"/>
                    <a:pt x="1730" y="377"/>
                    <a:pt x="2006" y="352"/>
                  </a:cubicBezTo>
                  <a:cubicBezTo>
                    <a:pt x="2281" y="326"/>
                    <a:pt x="2206" y="753"/>
                    <a:pt x="2206" y="753"/>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9"/>
            <p:cNvSpPr/>
            <p:nvPr/>
          </p:nvSpPr>
          <p:spPr>
            <a:xfrm>
              <a:off x="2131075" y="1518200"/>
              <a:ext cx="27600" cy="150400"/>
            </a:xfrm>
            <a:custGeom>
              <a:avLst/>
              <a:gdLst/>
              <a:ahLst/>
              <a:cxnLst/>
              <a:rect l="l" t="t" r="r" b="b"/>
              <a:pathLst>
                <a:path w="1104" h="6016" extrusionOk="0">
                  <a:moveTo>
                    <a:pt x="903" y="0"/>
                  </a:moveTo>
                  <a:cubicBezTo>
                    <a:pt x="753" y="50"/>
                    <a:pt x="928" y="602"/>
                    <a:pt x="678" y="652"/>
                  </a:cubicBezTo>
                  <a:cubicBezTo>
                    <a:pt x="427" y="677"/>
                    <a:pt x="327" y="502"/>
                    <a:pt x="252" y="752"/>
                  </a:cubicBezTo>
                  <a:cubicBezTo>
                    <a:pt x="176" y="1003"/>
                    <a:pt x="1" y="1304"/>
                    <a:pt x="126" y="3083"/>
                  </a:cubicBezTo>
                  <a:cubicBezTo>
                    <a:pt x="252" y="4862"/>
                    <a:pt x="552" y="5765"/>
                    <a:pt x="828" y="5890"/>
                  </a:cubicBezTo>
                  <a:cubicBezTo>
                    <a:pt x="1104" y="6015"/>
                    <a:pt x="527" y="4712"/>
                    <a:pt x="577" y="3509"/>
                  </a:cubicBezTo>
                  <a:cubicBezTo>
                    <a:pt x="653" y="2331"/>
                    <a:pt x="978" y="777"/>
                    <a:pt x="978" y="451"/>
                  </a:cubicBezTo>
                  <a:cubicBezTo>
                    <a:pt x="978" y="101"/>
                    <a:pt x="903" y="0"/>
                    <a:pt x="903"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9"/>
            <p:cNvSpPr/>
            <p:nvPr/>
          </p:nvSpPr>
          <p:spPr>
            <a:xfrm>
              <a:off x="2189350" y="1735000"/>
              <a:ext cx="52050" cy="28825"/>
            </a:xfrm>
            <a:custGeom>
              <a:avLst/>
              <a:gdLst/>
              <a:ahLst/>
              <a:cxnLst/>
              <a:rect l="l" t="t" r="r" b="b"/>
              <a:pathLst>
                <a:path w="2082" h="1153" extrusionOk="0">
                  <a:moveTo>
                    <a:pt x="1" y="451"/>
                  </a:moveTo>
                  <a:cubicBezTo>
                    <a:pt x="1" y="451"/>
                    <a:pt x="151" y="351"/>
                    <a:pt x="201" y="251"/>
                  </a:cubicBezTo>
                  <a:cubicBezTo>
                    <a:pt x="277" y="150"/>
                    <a:pt x="302" y="50"/>
                    <a:pt x="352" y="25"/>
                  </a:cubicBezTo>
                  <a:cubicBezTo>
                    <a:pt x="402" y="0"/>
                    <a:pt x="527" y="125"/>
                    <a:pt x="652" y="326"/>
                  </a:cubicBezTo>
                  <a:cubicBezTo>
                    <a:pt x="803" y="501"/>
                    <a:pt x="953" y="602"/>
                    <a:pt x="1279" y="526"/>
                  </a:cubicBezTo>
                  <a:cubicBezTo>
                    <a:pt x="1605" y="451"/>
                    <a:pt x="1680" y="401"/>
                    <a:pt x="1805" y="451"/>
                  </a:cubicBezTo>
                  <a:cubicBezTo>
                    <a:pt x="1956" y="501"/>
                    <a:pt x="2081" y="827"/>
                    <a:pt x="2081" y="827"/>
                  </a:cubicBezTo>
                  <a:cubicBezTo>
                    <a:pt x="2081" y="827"/>
                    <a:pt x="1830" y="627"/>
                    <a:pt x="1655" y="752"/>
                  </a:cubicBezTo>
                  <a:cubicBezTo>
                    <a:pt x="1480" y="877"/>
                    <a:pt x="1229" y="1153"/>
                    <a:pt x="828" y="1078"/>
                  </a:cubicBezTo>
                  <a:cubicBezTo>
                    <a:pt x="452" y="1003"/>
                    <a:pt x="1" y="451"/>
                    <a:pt x="1" y="45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9"/>
            <p:cNvSpPr/>
            <p:nvPr/>
          </p:nvSpPr>
          <p:spPr>
            <a:xfrm>
              <a:off x="2189350" y="1735625"/>
              <a:ext cx="52050" cy="28200"/>
            </a:xfrm>
            <a:custGeom>
              <a:avLst/>
              <a:gdLst/>
              <a:ahLst/>
              <a:cxnLst/>
              <a:rect l="l" t="t" r="r" b="b"/>
              <a:pathLst>
                <a:path w="2082" h="1128" extrusionOk="0">
                  <a:moveTo>
                    <a:pt x="1" y="426"/>
                  </a:moveTo>
                  <a:cubicBezTo>
                    <a:pt x="1" y="426"/>
                    <a:pt x="151" y="326"/>
                    <a:pt x="201" y="226"/>
                  </a:cubicBezTo>
                  <a:cubicBezTo>
                    <a:pt x="277" y="125"/>
                    <a:pt x="302" y="25"/>
                    <a:pt x="352" y="0"/>
                  </a:cubicBezTo>
                  <a:cubicBezTo>
                    <a:pt x="352" y="0"/>
                    <a:pt x="427" y="176"/>
                    <a:pt x="327" y="326"/>
                  </a:cubicBezTo>
                  <a:cubicBezTo>
                    <a:pt x="226" y="476"/>
                    <a:pt x="377" y="627"/>
                    <a:pt x="527" y="777"/>
                  </a:cubicBezTo>
                  <a:cubicBezTo>
                    <a:pt x="678" y="927"/>
                    <a:pt x="928" y="927"/>
                    <a:pt x="978" y="877"/>
                  </a:cubicBezTo>
                  <a:cubicBezTo>
                    <a:pt x="1053" y="827"/>
                    <a:pt x="1028" y="677"/>
                    <a:pt x="1053" y="752"/>
                  </a:cubicBezTo>
                  <a:cubicBezTo>
                    <a:pt x="1079" y="827"/>
                    <a:pt x="1129" y="902"/>
                    <a:pt x="1204" y="852"/>
                  </a:cubicBezTo>
                  <a:cubicBezTo>
                    <a:pt x="1279" y="827"/>
                    <a:pt x="1881" y="426"/>
                    <a:pt x="2081" y="802"/>
                  </a:cubicBezTo>
                  <a:cubicBezTo>
                    <a:pt x="2081" y="802"/>
                    <a:pt x="1830" y="602"/>
                    <a:pt x="1655" y="727"/>
                  </a:cubicBezTo>
                  <a:cubicBezTo>
                    <a:pt x="1480" y="852"/>
                    <a:pt x="1229" y="1128"/>
                    <a:pt x="828" y="1053"/>
                  </a:cubicBezTo>
                  <a:cubicBezTo>
                    <a:pt x="452" y="978"/>
                    <a:pt x="1" y="426"/>
                    <a:pt x="1" y="42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9"/>
            <p:cNvSpPr/>
            <p:nvPr/>
          </p:nvSpPr>
          <p:spPr>
            <a:xfrm>
              <a:off x="2201275" y="1721200"/>
              <a:ext cx="44500" cy="24475"/>
            </a:xfrm>
            <a:custGeom>
              <a:avLst/>
              <a:gdLst/>
              <a:ahLst/>
              <a:cxnLst/>
              <a:rect l="l" t="t" r="r" b="b"/>
              <a:pathLst>
                <a:path w="1780" h="979" extrusionOk="0">
                  <a:moveTo>
                    <a:pt x="50" y="377"/>
                  </a:moveTo>
                  <a:cubicBezTo>
                    <a:pt x="125" y="301"/>
                    <a:pt x="175" y="201"/>
                    <a:pt x="201" y="151"/>
                  </a:cubicBezTo>
                  <a:cubicBezTo>
                    <a:pt x="251" y="76"/>
                    <a:pt x="276" y="1"/>
                    <a:pt x="301" y="26"/>
                  </a:cubicBezTo>
                  <a:cubicBezTo>
                    <a:pt x="326" y="51"/>
                    <a:pt x="652" y="377"/>
                    <a:pt x="852" y="427"/>
                  </a:cubicBezTo>
                  <a:cubicBezTo>
                    <a:pt x="1053" y="452"/>
                    <a:pt x="1253" y="352"/>
                    <a:pt x="1479" y="427"/>
                  </a:cubicBezTo>
                  <a:cubicBezTo>
                    <a:pt x="1679" y="527"/>
                    <a:pt x="1779" y="928"/>
                    <a:pt x="1779" y="928"/>
                  </a:cubicBezTo>
                  <a:cubicBezTo>
                    <a:pt x="1779" y="928"/>
                    <a:pt x="1604" y="727"/>
                    <a:pt x="1353" y="727"/>
                  </a:cubicBezTo>
                  <a:cubicBezTo>
                    <a:pt x="1128" y="727"/>
                    <a:pt x="827" y="978"/>
                    <a:pt x="602" y="903"/>
                  </a:cubicBezTo>
                  <a:cubicBezTo>
                    <a:pt x="401" y="853"/>
                    <a:pt x="0" y="477"/>
                    <a:pt x="0" y="47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9"/>
            <p:cNvSpPr/>
            <p:nvPr/>
          </p:nvSpPr>
          <p:spPr>
            <a:xfrm>
              <a:off x="2201275" y="1721825"/>
              <a:ext cx="44500" cy="23850"/>
            </a:xfrm>
            <a:custGeom>
              <a:avLst/>
              <a:gdLst/>
              <a:ahLst/>
              <a:cxnLst/>
              <a:rect l="l" t="t" r="r" b="b"/>
              <a:pathLst>
                <a:path w="1780" h="954" extrusionOk="0">
                  <a:moveTo>
                    <a:pt x="50" y="352"/>
                  </a:moveTo>
                  <a:cubicBezTo>
                    <a:pt x="125" y="276"/>
                    <a:pt x="175" y="176"/>
                    <a:pt x="201" y="126"/>
                  </a:cubicBezTo>
                  <a:cubicBezTo>
                    <a:pt x="226" y="76"/>
                    <a:pt x="251" y="26"/>
                    <a:pt x="276" y="26"/>
                  </a:cubicBezTo>
                  <a:lnTo>
                    <a:pt x="301" y="1"/>
                  </a:lnTo>
                  <a:cubicBezTo>
                    <a:pt x="301" y="1"/>
                    <a:pt x="150" y="176"/>
                    <a:pt x="175" y="327"/>
                  </a:cubicBezTo>
                  <a:cubicBezTo>
                    <a:pt x="175" y="452"/>
                    <a:pt x="301" y="602"/>
                    <a:pt x="401" y="677"/>
                  </a:cubicBezTo>
                  <a:cubicBezTo>
                    <a:pt x="526" y="753"/>
                    <a:pt x="627" y="778"/>
                    <a:pt x="652" y="753"/>
                  </a:cubicBezTo>
                  <a:cubicBezTo>
                    <a:pt x="702" y="728"/>
                    <a:pt x="752" y="527"/>
                    <a:pt x="752" y="577"/>
                  </a:cubicBezTo>
                  <a:cubicBezTo>
                    <a:pt x="777" y="627"/>
                    <a:pt x="752" y="753"/>
                    <a:pt x="827" y="753"/>
                  </a:cubicBezTo>
                  <a:cubicBezTo>
                    <a:pt x="902" y="728"/>
                    <a:pt x="1554" y="352"/>
                    <a:pt x="1779" y="903"/>
                  </a:cubicBezTo>
                  <a:cubicBezTo>
                    <a:pt x="1779" y="903"/>
                    <a:pt x="1604" y="702"/>
                    <a:pt x="1353" y="702"/>
                  </a:cubicBezTo>
                  <a:cubicBezTo>
                    <a:pt x="1128" y="702"/>
                    <a:pt x="827" y="953"/>
                    <a:pt x="602" y="878"/>
                  </a:cubicBezTo>
                  <a:cubicBezTo>
                    <a:pt x="401" y="828"/>
                    <a:pt x="0" y="452"/>
                    <a:pt x="0" y="45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9"/>
            <p:cNvSpPr/>
            <p:nvPr/>
          </p:nvSpPr>
          <p:spPr>
            <a:xfrm>
              <a:off x="2211300" y="1706800"/>
              <a:ext cx="42000" cy="23200"/>
            </a:xfrm>
            <a:custGeom>
              <a:avLst/>
              <a:gdLst/>
              <a:ahLst/>
              <a:cxnLst/>
              <a:rect l="l" t="t" r="r" b="b"/>
              <a:pathLst>
                <a:path w="1680" h="928" extrusionOk="0">
                  <a:moveTo>
                    <a:pt x="25" y="351"/>
                  </a:moveTo>
                  <a:cubicBezTo>
                    <a:pt x="100" y="276"/>
                    <a:pt x="150" y="201"/>
                    <a:pt x="175" y="126"/>
                  </a:cubicBezTo>
                  <a:cubicBezTo>
                    <a:pt x="226" y="75"/>
                    <a:pt x="251" y="0"/>
                    <a:pt x="276" y="25"/>
                  </a:cubicBezTo>
                  <a:cubicBezTo>
                    <a:pt x="301" y="50"/>
                    <a:pt x="602" y="351"/>
                    <a:pt x="802" y="376"/>
                  </a:cubicBezTo>
                  <a:cubicBezTo>
                    <a:pt x="977" y="426"/>
                    <a:pt x="1178" y="326"/>
                    <a:pt x="1378" y="401"/>
                  </a:cubicBezTo>
                  <a:cubicBezTo>
                    <a:pt x="1604" y="501"/>
                    <a:pt x="1679" y="877"/>
                    <a:pt x="1679" y="877"/>
                  </a:cubicBezTo>
                  <a:cubicBezTo>
                    <a:pt x="1679" y="877"/>
                    <a:pt x="1504" y="702"/>
                    <a:pt x="1278" y="702"/>
                  </a:cubicBezTo>
                  <a:cubicBezTo>
                    <a:pt x="1053" y="702"/>
                    <a:pt x="752" y="928"/>
                    <a:pt x="551" y="852"/>
                  </a:cubicBezTo>
                  <a:cubicBezTo>
                    <a:pt x="351" y="802"/>
                    <a:pt x="0" y="451"/>
                    <a:pt x="0" y="45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9"/>
            <p:cNvSpPr/>
            <p:nvPr/>
          </p:nvSpPr>
          <p:spPr>
            <a:xfrm>
              <a:off x="2211300" y="1706800"/>
              <a:ext cx="41375" cy="23200"/>
            </a:xfrm>
            <a:custGeom>
              <a:avLst/>
              <a:gdLst/>
              <a:ahLst/>
              <a:cxnLst/>
              <a:rect l="l" t="t" r="r" b="b"/>
              <a:pathLst>
                <a:path w="1655" h="928" extrusionOk="0">
                  <a:moveTo>
                    <a:pt x="25" y="351"/>
                  </a:moveTo>
                  <a:cubicBezTo>
                    <a:pt x="100" y="276"/>
                    <a:pt x="150" y="201"/>
                    <a:pt x="175" y="126"/>
                  </a:cubicBezTo>
                  <a:cubicBezTo>
                    <a:pt x="226" y="75"/>
                    <a:pt x="251" y="0"/>
                    <a:pt x="276" y="25"/>
                  </a:cubicBezTo>
                  <a:cubicBezTo>
                    <a:pt x="276" y="25"/>
                    <a:pt x="75" y="251"/>
                    <a:pt x="100" y="376"/>
                  </a:cubicBezTo>
                  <a:cubicBezTo>
                    <a:pt x="150" y="501"/>
                    <a:pt x="426" y="752"/>
                    <a:pt x="526" y="752"/>
                  </a:cubicBezTo>
                  <a:cubicBezTo>
                    <a:pt x="652" y="777"/>
                    <a:pt x="652" y="527"/>
                    <a:pt x="702" y="552"/>
                  </a:cubicBezTo>
                  <a:cubicBezTo>
                    <a:pt x="727" y="602"/>
                    <a:pt x="677" y="727"/>
                    <a:pt x="752" y="727"/>
                  </a:cubicBezTo>
                  <a:cubicBezTo>
                    <a:pt x="827" y="702"/>
                    <a:pt x="1078" y="552"/>
                    <a:pt x="1303" y="602"/>
                  </a:cubicBezTo>
                  <a:cubicBezTo>
                    <a:pt x="1479" y="627"/>
                    <a:pt x="1604" y="727"/>
                    <a:pt x="1654" y="852"/>
                  </a:cubicBezTo>
                  <a:cubicBezTo>
                    <a:pt x="1604" y="802"/>
                    <a:pt x="1454" y="702"/>
                    <a:pt x="1278" y="702"/>
                  </a:cubicBezTo>
                  <a:cubicBezTo>
                    <a:pt x="1053" y="702"/>
                    <a:pt x="752" y="928"/>
                    <a:pt x="551" y="852"/>
                  </a:cubicBezTo>
                  <a:cubicBezTo>
                    <a:pt x="351" y="802"/>
                    <a:pt x="0" y="451"/>
                    <a:pt x="0" y="45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9"/>
            <p:cNvSpPr/>
            <p:nvPr/>
          </p:nvSpPr>
          <p:spPr>
            <a:xfrm>
              <a:off x="2131725" y="1676725"/>
              <a:ext cx="84600" cy="73950"/>
            </a:xfrm>
            <a:custGeom>
              <a:avLst/>
              <a:gdLst/>
              <a:ahLst/>
              <a:cxnLst/>
              <a:rect l="l" t="t" r="r" b="b"/>
              <a:pathLst>
                <a:path w="3384" h="2958" extrusionOk="0">
                  <a:moveTo>
                    <a:pt x="3033" y="827"/>
                  </a:moveTo>
                  <a:cubicBezTo>
                    <a:pt x="3033" y="827"/>
                    <a:pt x="2481" y="577"/>
                    <a:pt x="2206" y="376"/>
                  </a:cubicBezTo>
                  <a:cubicBezTo>
                    <a:pt x="1905" y="176"/>
                    <a:pt x="1754" y="0"/>
                    <a:pt x="1504" y="50"/>
                  </a:cubicBezTo>
                  <a:cubicBezTo>
                    <a:pt x="1278" y="100"/>
                    <a:pt x="1378" y="226"/>
                    <a:pt x="1278" y="351"/>
                  </a:cubicBezTo>
                  <a:cubicBezTo>
                    <a:pt x="1153" y="451"/>
                    <a:pt x="877" y="451"/>
                    <a:pt x="852" y="627"/>
                  </a:cubicBezTo>
                  <a:cubicBezTo>
                    <a:pt x="802" y="777"/>
                    <a:pt x="852" y="953"/>
                    <a:pt x="677" y="978"/>
                  </a:cubicBezTo>
                  <a:cubicBezTo>
                    <a:pt x="476" y="1028"/>
                    <a:pt x="251" y="1003"/>
                    <a:pt x="125" y="1178"/>
                  </a:cubicBezTo>
                  <a:cubicBezTo>
                    <a:pt x="0" y="1354"/>
                    <a:pt x="326" y="1629"/>
                    <a:pt x="602" y="1930"/>
                  </a:cubicBezTo>
                  <a:cubicBezTo>
                    <a:pt x="877" y="2256"/>
                    <a:pt x="1429" y="2958"/>
                    <a:pt x="1704" y="2882"/>
                  </a:cubicBezTo>
                  <a:cubicBezTo>
                    <a:pt x="2005" y="2807"/>
                    <a:pt x="2155" y="2331"/>
                    <a:pt x="2281" y="2256"/>
                  </a:cubicBezTo>
                  <a:cubicBezTo>
                    <a:pt x="2406" y="2206"/>
                    <a:pt x="1654" y="1654"/>
                    <a:pt x="1805" y="1654"/>
                  </a:cubicBezTo>
                  <a:cubicBezTo>
                    <a:pt x="1980" y="1629"/>
                    <a:pt x="2306" y="2005"/>
                    <a:pt x="2531" y="1930"/>
                  </a:cubicBezTo>
                  <a:cubicBezTo>
                    <a:pt x="2757" y="1855"/>
                    <a:pt x="2957" y="1830"/>
                    <a:pt x="2882" y="1679"/>
                  </a:cubicBezTo>
                  <a:cubicBezTo>
                    <a:pt x="2807" y="1529"/>
                    <a:pt x="2331" y="1153"/>
                    <a:pt x="2582" y="1153"/>
                  </a:cubicBezTo>
                  <a:cubicBezTo>
                    <a:pt x="2832" y="1153"/>
                    <a:pt x="2882" y="1504"/>
                    <a:pt x="3133" y="1404"/>
                  </a:cubicBezTo>
                  <a:cubicBezTo>
                    <a:pt x="3384" y="1303"/>
                    <a:pt x="3333" y="927"/>
                    <a:pt x="3033" y="8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9"/>
            <p:cNvSpPr/>
            <p:nvPr/>
          </p:nvSpPr>
          <p:spPr>
            <a:xfrm>
              <a:off x="2131725" y="1677350"/>
              <a:ext cx="79600" cy="73325"/>
            </a:xfrm>
            <a:custGeom>
              <a:avLst/>
              <a:gdLst/>
              <a:ahLst/>
              <a:cxnLst/>
              <a:rect l="l" t="t" r="r" b="b"/>
              <a:pathLst>
                <a:path w="3184" h="2933" extrusionOk="0">
                  <a:moveTo>
                    <a:pt x="1880" y="126"/>
                  </a:moveTo>
                  <a:cubicBezTo>
                    <a:pt x="1754" y="50"/>
                    <a:pt x="1629" y="0"/>
                    <a:pt x="1504" y="25"/>
                  </a:cubicBezTo>
                  <a:cubicBezTo>
                    <a:pt x="1278" y="75"/>
                    <a:pt x="1378" y="201"/>
                    <a:pt x="1278" y="326"/>
                  </a:cubicBezTo>
                  <a:cubicBezTo>
                    <a:pt x="1153" y="426"/>
                    <a:pt x="877" y="426"/>
                    <a:pt x="852" y="602"/>
                  </a:cubicBezTo>
                  <a:cubicBezTo>
                    <a:pt x="802" y="752"/>
                    <a:pt x="852" y="928"/>
                    <a:pt x="677" y="953"/>
                  </a:cubicBezTo>
                  <a:cubicBezTo>
                    <a:pt x="476" y="1003"/>
                    <a:pt x="251" y="978"/>
                    <a:pt x="125" y="1153"/>
                  </a:cubicBezTo>
                  <a:cubicBezTo>
                    <a:pt x="0" y="1329"/>
                    <a:pt x="326" y="1604"/>
                    <a:pt x="602" y="1905"/>
                  </a:cubicBezTo>
                  <a:cubicBezTo>
                    <a:pt x="877" y="2231"/>
                    <a:pt x="1429" y="2933"/>
                    <a:pt x="1704" y="2857"/>
                  </a:cubicBezTo>
                  <a:cubicBezTo>
                    <a:pt x="2005" y="2782"/>
                    <a:pt x="2155" y="2306"/>
                    <a:pt x="2281" y="2231"/>
                  </a:cubicBezTo>
                  <a:cubicBezTo>
                    <a:pt x="2406" y="2181"/>
                    <a:pt x="1654" y="1629"/>
                    <a:pt x="1805" y="1629"/>
                  </a:cubicBezTo>
                  <a:cubicBezTo>
                    <a:pt x="1980" y="1604"/>
                    <a:pt x="2306" y="1980"/>
                    <a:pt x="2531" y="1905"/>
                  </a:cubicBezTo>
                  <a:cubicBezTo>
                    <a:pt x="2757" y="1830"/>
                    <a:pt x="2957" y="1805"/>
                    <a:pt x="2882" y="1654"/>
                  </a:cubicBezTo>
                  <a:cubicBezTo>
                    <a:pt x="2807" y="1504"/>
                    <a:pt x="2331" y="1128"/>
                    <a:pt x="2582" y="1128"/>
                  </a:cubicBezTo>
                  <a:cubicBezTo>
                    <a:pt x="2832" y="1128"/>
                    <a:pt x="2882" y="1479"/>
                    <a:pt x="3133" y="1379"/>
                  </a:cubicBezTo>
                  <a:cubicBezTo>
                    <a:pt x="3158" y="1379"/>
                    <a:pt x="3158" y="1379"/>
                    <a:pt x="3183" y="1354"/>
                  </a:cubicBezTo>
                  <a:cubicBezTo>
                    <a:pt x="3008" y="1304"/>
                    <a:pt x="2657" y="1053"/>
                    <a:pt x="2456" y="1078"/>
                  </a:cubicBezTo>
                  <a:cubicBezTo>
                    <a:pt x="2231" y="1078"/>
                    <a:pt x="2657" y="1454"/>
                    <a:pt x="2757" y="1654"/>
                  </a:cubicBezTo>
                  <a:cubicBezTo>
                    <a:pt x="2857" y="1880"/>
                    <a:pt x="2682" y="1780"/>
                    <a:pt x="2331" y="1755"/>
                  </a:cubicBezTo>
                  <a:cubicBezTo>
                    <a:pt x="1980" y="1730"/>
                    <a:pt x="1930" y="1454"/>
                    <a:pt x="1704" y="1554"/>
                  </a:cubicBezTo>
                  <a:cubicBezTo>
                    <a:pt x="1504" y="1629"/>
                    <a:pt x="2080" y="2106"/>
                    <a:pt x="2080" y="2281"/>
                  </a:cubicBezTo>
                  <a:cubicBezTo>
                    <a:pt x="2080" y="2456"/>
                    <a:pt x="1679" y="2532"/>
                    <a:pt x="1353" y="2306"/>
                  </a:cubicBezTo>
                  <a:cubicBezTo>
                    <a:pt x="1028" y="2080"/>
                    <a:pt x="576" y="1604"/>
                    <a:pt x="501" y="1429"/>
                  </a:cubicBezTo>
                  <a:cubicBezTo>
                    <a:pt x="426" y="1253"/>
                    <a:pt x="476" y="1153"/>
                    <a:pt x="702" y="1128"/>
                  </a:cubicBezTo>
                  <a:cubicBezTo>
                    <a:pt x="927" y="1103"/>
                    <a:pt x="1028" y="1329"/>
                    <a:pt x="1153" y="1253"/>
                  </a:cubicBezTo>
                  <a:cubicBezTo>
                    <a:pt x="1303" y="1178"/>
                    <a:pt x="902" y="1003"/>
                    <a:pt x="927" y="902"/>
                  </a:cubicBezTo>
                  <a:cubicBezTo>
                    <a:pt x="952" y="827"/>
                    <a:pt x="852" y="627"/>
                    <a:pt x="1103" y="501"/>
                  </a:cubicBezTo>
                  <a:cubicBezTo>
                    <a:pt x="1353" y="376"/>
                    <a:pt x="1629" y="627"/>
                    <a:pt x="1729" y="552"/>
                  </a:cubicBezTo>
                  <a:cubicBezTo>
                    <a:pt x="1855" y="476"/>
                    <a:pt x="1404" y="301"/>
                    <a:pt x="1554" y="176"/>
                  </a:cubicBezTo>
                  <a:cubicBezTo>
                    <a:pt x="1704" y="50"/>
                    <a:pt x="1880" y="126"/>
                    <a:pt x="1880" y="12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9"/>
            <p:cNvSpPr/>
            <p:nvPr/>
          </p:nvSpPr>
          <p:spPr>
            <a:xfrm>
              <a:off x="2174325" y="1680475"/>
              <a:ext cx="37625" cy="25725"/>
            </a:xfrm>
            <a:custGeom>
              <a:avLst/>
              <a:gdLst/>
              <a:ahLst/>
              <a:cxnLst/>
              <a:rect l="l" t="t" r="r" b="b"/>
              <a:pathLst>
                <a:path w="1505" h="1029" extrusionOk="0">
                  <a:moveTo>
                    <a:pt x="1228" y="727"/>
                  </a:moveTo>
                  <a:cubicBezTo>
                    <a:pt x="1203" y="727"/>
                    <a:pt x="702" y="477"/>
                    <a:pt x="502" y="376"/>
                  </a:cubicBezTo>
                  <a:cubicBezTo>
                    <a:pt x="326" y="276"/>
                    <a:pt x="75" y="1"/>
                    <a:pt x="25" y="126"/>
                  </a:cubicBezTo>
                  <a:cubicBezTo>
                    <a:pt x="0" y="251"/>
                    <a:pt x="201" y="502"/>
                    <a:pt x="477" y="627"/>
                  </a:cubicBezTo>
                  <a:cubicBezTo>
                    <a:pt x="727" y="752"/>
                    <a:pt x="1304" y="1028"/>
                    <a:pt x="1404" y="1003"/>
                  </a:cubicBezTo>
                  <a:cubicBezTo>
                    <a:pt x="1504" y="978"/>
                    <a:pt x="1379" y="828"/>
                    <a:pt x="1228" y="727"/>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9"/>
            <p:cNvSpPr/>
            <p:nvPr/>
          </p:nvSpPr>
          <p:spPr>
            <a:xfrm>
              <a:off x="2156775" y="1688625"/>
              <a:ext cx="40125" cy="30100"/>
            </a:xfrm>
            <a:custGeom>
              <a:avLst/>
              <a:gdLst/>
              <a:ahLst/>
              <a:cxnLst/>
              <a:rect l="l" t="t" r="r" b="b"/>
              <a:pathLst>
                <a:path w="1605" h="1204" extrusionOk="0">
                  <a:moveTo>
                    <a:pt x="777" y="376"/>
                  </a:moveTo>
                  <a:cubicBezTo>
                    <a:pt x="652" y="301"/>
                    <a:pt x="326" y="0"/>
                    <a:pt x="176" y="126"/>
                  </a:cubicBezTo>
                  <a:cubicBezTo>
                    <a:pt x="1" y="251"/>
                    <a:pt x="201" y="477"/>
                    <a:pt x="477" y="602"/>
                  </a:cubicBezTo>
                  <a:cubicBezTo>
                    <a:pt x="752" y="752"/>
                    <a:pt x="1429" y="1203"/>
                    <a:pt x="1529" y="1153"/>
                  </a:cubicBezTo>
                  <a:cubicBezTo>
                    <a:pt x="1605" y="1128"/>
                    <a:pt x="1254" y="702"/>
                    <a:pt x="777" y="37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9"/>
            <p:cNvSpPr/>
            <p:nvPr/>
          </p:nvSpPr>
          <p:spPr>
            <a:xfrm>
              <a:off x="2146750" y="1708675"/>
              <a:ext cx="35750" cy="26350"/>
            </a:xfrm>
            <a:custGeom>
              <a:avLst/>
              <a:gdLst/>
              <a:ahLst/>
              <a:cxnLst/>
              <a:rect l="l" t="t" r="r" b="b"/>
              <a:pathLst>
                <a:path w="1430" h="1054" extrusionOk="0">
                  <a:moveTo>
                    <a:pt x="351" y="101"/>
                  </a:moveTo>
                  <a:cubicBezTo>
                    <a:pt x="201" y="25"/>
                    <a:pt x="26" y="0"/>
                    <a:pt x="1" y="76"/>
                  </a:cubicBezTo>
                  <a:cubicBezTo>
                    <a:pt x="1" y="151"/>
                    <a:pt x="477" y="527"/>
                    <a:pt x="652" y="702"/>
                  </a:cubicBezTo>
                  <a:cubicBezTo>
                    <a:pt x="853" y="878"/>
                    <a:pt x="1178" y="1053"/>
                    <a:pt x="1304" y="978"/>
                  </a:cubicBezTo>
                  <a:cubicBezTo>
                    <a:pt x="1429" y="903"/>
                    <a:pt x="828" y="351"/>
                    <a:pt x="351" y="101"/>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9"/>
            <p:cNvSpPr/>
            <p:nvPr/>
          </p:nvSpPr>
          <p:spPr>
            <a:xfrm>
              <a:off x="2037725" y="1213050"/>
              <a:ext cx="145400" cy="278850"/>
            </a:xfrm>
            <a:custGeom>
              <a:avLst/>
              <a:gdLst/>
              <a:ahLst/>
              <a:cxnLst/>
              <a:rect l="l" t="t" r="r" b="b"/>
              <a:pathLst>
                <a:path w="5816" h="11154" extrusionOk="0">
                  <a:moveTo>
                    <a:pt x="1755" y="6718"/>
                  </a:moveTo>
                  <a:cubicBezTo>
                    <a:pt x="1755" y="6718"/>
                    <a:pt x="1229" y="5088"/>
                    <a:pt x="903" y="4312"/>
                  </a:cubicBezTo>
                  <a:cubicBezTo>
                    <a:pt x="552" y="3535"/>
                    <a:pt x="201" y="2382"/>
                    <a:pt x="101" y="1429"/>
                  </a:cubicBezTo>
                  <a:cubicBezTo>
                    <a:pt x="1" y="477"/>
                    <a:pt x="251" y="1"/>
                    <a:pt x="978" y="101"/>
                  </a:cubicBezTo>
                  <a:cubicBezTo>
                    <a:pt x="1705" y="201"/>
                    <a:pt x="1830" y="427"/>
                    <a:pt x="2031" y="502"/>
                  </a:cubicBezTo>
                  <a:cubicBezTo>
                    <a:pt x="2256" y="602"/>
                    <a:pt x="2632" y="778"/>
                    <a:pt x="2582" y="1931"/>
                  </a:cubicBezTo>
                  <a:cubicBezTo>
                    <a:pt x="2532" y="3108"/>
                    <a:pt x="2858" y="5790"/>
                    <a:pt x="3710" y="7244"/>
                  </a:cubicBezTo>
                  <a:cubicBezTo>
                    <a:pt x="4562" y="8697"/>
                    <a:pt x="5414" y="9149"/>
                    <a:pt x="5590" y="9850"/>
                  </a:cubicBezTo>
                  <a:cubicBezTo>
                    <a:pt x="5790" y="10552"/>
                    <a:pt x="5815" y="11104"/>
                    <a:pt x="5439" y="11104"/>
                  </a:cubicBezTo>
                  <a:cubicBezTo>
                    <a:pt x="5038" y="11078"/>
                    <a:pt x="5038" y="10853"/>
                    <a:pt x="4612" y="10903"/>
                  </a:cubicBezTo>
                  <a:cubicBezTo>
                    <a:pt x="4211" y="10953"/>
                    <a:pt x="4086" y="11154"/>
                    <a:pt x="3610" y="11104"/>
                  </a:cubicBezTo>
                  <a:cubicBezTo>
                    <a:pt x="3159" y="11053"/>
                    <a:pt x="2557" y="10928"/>
                    <a:pt x="2457" y="10552"/>
                  </a:cubicBezTo>
                  <a:cubicBezTo>
                    <a:pt x="2331" y="10151"/>
                    <a:pt x="2632" y="8547"/>
                    <a:pt x="1755" y="67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9"/>
            <p:cNvSpPr/>
            <p:nvPr/>
          </p:nvSpPr>
          <p:spPr>
            <a:xfrm>
              <a:off x="2037725" y="1213050"/>
              <a:ext cx="144775" cy="278850"/>
            </a:xfrm>
            <a:custGeom>
              <a:avLst/>
              <a:gdLst/>
              <a:ahLst/>
              <a:cxnLst/>
              <a:rect l="l" t="t" r="r" b="b"/>
              <a:pathLst>
                <a:path w="5791" h="11154" extrusionOk="0">
                  <a:moveTo>
                    <a:pt x="1755" y="6718"/>
                  </a:moveTo>
                  <a:cubicBezTo>
                    <a:pt x="1755" y="6718"/>
                    <a:pt x="1229" y="5088"/>
                    <a:pt x="903" y="4312"/>
                  </a:cubicBezTo>
                  <a:cubicBezTo>
                    <a:pt x="552" y="3535"/>
                    <a:pt x="201" y="2382"/>
                    <a:pt x="101" y="1429"/>
                  </a:cubicBezTo>
                  <a:cubicBezTo>
                    <a:pt x="1" y="477"/>
                    <a:pt x="251" y="1"/>
                    <a:pt x="978" y="101"/>
                  </a:cubicBezTo>
                  <a:cubicBezTo>
                    <a:pt x="1705" y="201"/>
                    <a:pt x="1830" y="427"/>
                    <a:pt x="2031" y="502"/>
                  </a:cubicBezTo>
                  <a:cubicBezTo>
                    <a:pt x="2256" y="602"/>
                    <a:pt x="2632" y="778"/>
                    <a:pt x="2582" y="1931"/>
                  </a:cubicBezTo>
                  <a:cubicBezTo>
                    <a:pt x="2532" y="2808"/>
                    <a:pt x="2707" y="4487"/>
                    <a:pt x="3159" y="5916"/>
                  </a:cubicBezTo>
                  <a:cubicBezTo>
                    <a:pt x="3159" y="5916"/>
                    <a:pt x="2632" y="5114"/>
                    <a:pt x="2457" y="3885"/>
                  </a:cubicBezTo>
                  <a:cubicBezTo>
                    <a:pt x="2256" y="2682"/>
                    <a:pt x="2382" y="1129"/>
                    <a:pt x="1930" y="1003"/>
                  </a:cubicBezTo>
                  <a:cubicBezTo>
                    <a:pt x="1479" y="853"/>
                    <a:pt x="1805" y="1956"/>
                    <a:pt x="1429" y="1956"/>
                  </a:cubicBezTo>
                  <a:cubicBezTo>
                    <a:pt x="1053" y="1931"/>
                    <a:pt x="1154" y="928"/>
                    <a:pt x="753" y="903"/>
                  </a:cubicBezTo>
                  <a:cubicBezTo>
                    <a:pt x="326" y="903"/>
                    <a:pt x="452" y="2607"/>
                    <a:pt x="1254" y="4487"/>
                  </a:cubicBezTo>
                  <a:cubicBezTo>
                    <a:pt x="2056" y="6342"/>
                    <a:pt x="2632" y="7169"/>
                    <a:pt x="2858" y="8522"/>
                  </a:cubicBezTo>
                  <a:cubicBezTo>
                    <a:pt x="3058" y="9875"/>
                    <a:pt x="3259" y="10803"/>
                    <a:pt x="3860" y="10728"/>
                  </a:cubicBezTo>
                  <a:cubicBezTo>
                    <a:pt x="4462" y="10652"/>
                    <a:pt x="4512" y="10176"/>
                    <a:pt x="4737" y="10302"/>
                  </a:cubicBezTo>
                  <a:cubicBezTo>
                    <a:pt x="4938" y="10402"/>
                    <a:pt x="5690" y="10778"/>
                    <a:pt x="5665" y="10076"/>
                  </a:cubicBezTo>
                  <a:cubicBezTo>
                    <a:pt x="5790" y="10677"/>
                    <a:pt x="5765" y="11104"/>
                    <a:pt x="5439" y="11104"/>
                  </a:cubicBezTo>
                  <a:cubicBezTo>
                    <a:pt x="5038" y="11078"/>
                    <a:pt x="5038" y="10853"/>
                    <a:pt x="4612" y="10903"/>
                  </a:cubicBezTo>
                  <a:cubicBezTo>
                    <a:pt x="4211" y="10953"/>
                    <a:pt x="4086" y="11154"/>
                    <a:pt x="3610" y="11104"/>
                  </a:cubicBezTo>
                  <a:cubicBezTo>
                    <a:pt x="3159" y="11053"/>
                    <a:pt x="2557" y="10928"/>
                    <a:pt x="2457" y="10552"/>
                  </a:cubicBezTo>
                  <a:cubicBezTo>
                    <a:pt x="2331" y="10151"/>
                    <a:pt x="2632" y="8547"/>
                    <a:pt x="1755" y="671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9"/>
            <p:cNvSpPr/>
            <p:nvPr/>
          </p:nvSpPr>
          <p:spPr>
            <a:xfrm>
              <a:off x="2070300" y="1246900"/>
              <a:ext cx="94025" cy="224950"/>
            </a:xfrm>
            <a:custGeom>
              <a:avLst/>
              <a:gdLst/>
              <a:ahLst/>
              <a:cxnLst/>
              <a:rect l="l" t="t" r="r" b="b"/>
              <a:pathLst>
                <a:path w="3761" h="8998" extrusionOk="0">
                  <a:moveTo>
                    <a:pt x="2206" y="8095"/>
                  </a:moveTo>
                  <a:cubicBezTo>
                    <a:pt x="2206" y="8095"/>
                    <a:pt x="1830" y="6667"/>
                    <a:pt x="1429" y="5614"/>
                  </a:cubicBezTo>
                  <a:cubicBezTo>
                    <a:pt x="1028" y="4562"/>
                    <a:pt x="76" y="2181"/>
                    <a:pt x="26" y="1579"/>
                  </a:cubicBezTo>
                  <a:cubicBezTo>
                    <a:pt x="1" y="952"/>
                    <a:pt x="252" y="1078"/>
                    <a:pt x="352" y="727"/>
                  </a:cubicBezTo>
                  <a:cubicBezTo>
                    <a:pt x="452" y="376"/>
                    <a:pt x="352" y="150"/>
                    <a:pt x="602" y="75"/>
                  </a:cubicBezTo>
                  <a:cubicBezTo>
                    <a:pt x="878" y="0"/>
                    <a:pt x="502" y="1128"/>
                    <a:pt x="627" y="1629"/>
                  </a:cubicBezTo>
                  <a:cubicBezTo>
                    <a:pt x="753" y="2130"/>
                    <a:pt x="2106" y="6115"/>
                    <a:pt x="2582" y="6942"/>
                  </a:cubicBezTo>
                  <a:cubicBezTo>
                    <a:pt x="3084" y="7795"/>
                    <a:pt x="3760" y="8095"/>
                    <a:pt x="3635" y="8371"/>
                  </a:cubicBezTo>
                  <a:cubicBezTo>
                    <a:pt x="3485" y="8647"/>
                    <a:pt x="2733" y="8396"/>
                    <a:pt x="2708" y="8697"/>
                  </a:cubicBezTo>
                  <a:cubicBezTo>
                    <a:pt x="2658" y="8998"/>
                    <a:pt x="2307" y="8622"/>
                    <a:pt x="2206" y="8095"/>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9"/>
            <p:cNvSpPr/>
            <p:nvPr/>
          </p:nvSpPr>
          <p:spPr>
            <a:xfrm>
              <a:off x="1811550" y="1129100"/>
              <a:ext cx="92750" cy="82100"/>
            </a:xfrm>
            <a:custGeom>
              <a:avLst/>
              <a:gdLst/>
              <a:ahLst/>
              <a:cxnLst/>
              <a:rect l="l" t="t" r="r" b="b"/>
              <a:pathLst>
                <a:path w="3710" h="3284" extrusionOk="0">
                  <a:moveTo>
                    <a:pt x="1579" y="3083"/>
                  </a:moveTo>
                  <a:cubicBezTo>
                    <a:pt x="1579" y="3083"/>
                    <a:pt x="1579" y="2832"/>
                    <a:pt x="1429" y="2607"/>
                  </a:cubicBezTo>
                  <a:cubicBezTo>
                    <a:pt x="1278" y="2381"/>
                    <a:pt x="1078" y="2231"/>
                    <a:pt x="1028" y="2131"/>
                  </a:cubicBezTo>
                  <a:cubicBezTo>
                    <a:pt x="952" y="2030"/>
                    <a:pt x="1078" y="1830"/>
                    <a:pt x="1028" y="1730"/>
                  </a:cubicBezTo>
                  <a:cubicBezTo>
                    <a:pt x="977" y="1654"/>
                    <a:pt x="752" y="1103"/>
                    <a:pt x="526" y="802"/>
                  </a:cubicBezTo>
                  <a:cubicBezTo>
                    <a:pt x="301" y="502"/>
                    <a:pt x="75" y="226"/>
                    <a:pt x="50" y="101"/>
                  </a:cubicBezTo>
                  <a:cubicBezTo>
                    <a:pt x="0" y="0"/>
                    <a:pt x="276" y="126"/>
                    <a:pt x="802" y="652"/>
                  </a:cubicBezTo>
                  <a:cubicBezTo>
                    <a:pt x="1328" y="1178"/>
                    <a:pt x="1454" y="1479"/>
                    <a:pt x="1654" y="1379"/>
                  </a:cubicBezTo>
                  <a:cubicBezTo>
                    <a:pt x="1855" y="1278"/>
                    <a:pt x="2682" y="527"/>
                    <a:pt x="2882" y="702"/>
                  </a:cubicBezTo>
                  <a:cubicBezTo>
                    <a:pt x="3058" y="852"/>
                    <a:pt x="3709" y="1654"/>
                    <a:pt x="3659" y="1755"/>
                  </a:cubicBezTo>
                  <a:cubicBezTo>
                    <a:pt x="3634" y="1855"/>
                    <a:pt x="3283" y="2131"/>
                    <a:pt x="2757" y="2582"/>
                  </a:cubicBezTo>
                  <a:cubicBezTo>
                    <a:pt x="2206" y="3008"/>
                    <a:pt x="1930" y="3108"/>
                    <a:pt x="1805" y="3208"/>
                  </a:cubicBezTo>
                  <a:cubicBezTo>
                    <a:pt x="1679" y="3284"/>
                    <a:pt x="1579" y="3258"/>
                    <a:pt x="1579" y="30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9"/>
            <p:cNvSpPr/>
            <p:nvPr/>
          </p:nvSpPr>
          <p:spPr>
            <a:xfrm>
              <a:off x="1814050" y="1134725"/>
              <a:ext cx="89000" cy="76475"/>
            </a:xfrm>
            <a:custGeom>
              <a:avLst/>
              <a:gdLst/>
              <a:ahLst/>
              <a:cxnLst/>
              <a:rect l="l" t="t" r="r" b="b"/>
              <a:pathLst>
                <a:path w="3560" h="3059" extrusionOk="0">
                  <a:moveTo>
                    <a:pt x="1479" y="2858"/>
                  </a:moveTo>
                  <a:cubicBezTo>
                    <a:pt x="1479" y="2858"/>
                    <a:pt x="1479" y="2607"/>
                    <a:pt x="1329" y="2382"/>
                  </a:cubicBezTo>
                  <a:cubicBezTo>
                    <a:pt x="1178" y="2156"/>
                    <a:pt x="978" y="2006"/>
                    <a:pt x="928" y="1906"/>
                  </a:cubicBezTo>
                  <a:cubicBezTo>
                    <a:pt x="852" y="1805"/>
                    <a:pt x="978" y="1605"/>
                    <a:pt x="928" y="1505"/>
                  </a:cubicBezTo>
                  <a:cubicBezTo>
                    <a:pt x="877" y="1429"/>
                    <a:pt x="652" y="878"/>
                    <a:pt x="426" y="577"/>
                  </a:cubicBezTo>
                  <a:cubicBezTo>
                    <a:pt x="276" y="352"/>
                    <a:pt x="101" y="126"/>
                    <a:pt x="0" y="1"/>
                  </a:cubicBezTo>
                  <a:cubicBezTo>
                    <a:pt x="0" y="1"/>
                    <a:pt x="276" y="201"/>
                    <a:pt x="652" y="803"/>
                  </a:cubicBezTo>
                  <a:cubicBezTo>
                    <a:pt x="1028" y="1404"/>
                    <a:pt x="1028" y="1530"/>
                    <a:pt x="1103" y="1580"/>
                  </a:cubicBezTo>
                  <a:cubicBezTo>
                    <a:pt x="1203" y="1605"/>
                    <a:pt x="1529" y="1279"/>
                    <a:pt x="1654" y="1404"/>
                  </a:cubicBezTo>
                  <a:cubicBezTo>
                    <a:pt x="1755" y="1530"/>
                    <a:pt x="1329" y="1580"/>
                    <a:pt x="1454" y="1830"/>
                  </a:cubicBezTo>
                  <a:cubicBezTo>
                    <a:pt x="1554" y="2106"/>
                    <a:pt x="1529" y="2282"/>
                    <a:pt x="1705" y="2357"/>
                  </a:cubicBezTo>
                  <a:cubicBezTo>
                    <a:pt x="1855" y="2457"/>
                    <a:pt x="3133" y="1505"/>
                    <a:pt x="3559" y="1480"/>
                  </a:cubicBezTo>
                  <a:cubicBezTo>
                    <a:pt x="3559" y="1505"/>
                    <a:pt x="3559" y="1530"/>
                    <a:pt x="3559" y="1530"/>
                  </a:cubicBezTo>
                  <a:cubicBezTo>
                    <a:pt x="3534" y="1630"/>
                    <a:pt x="3183" y="1906"/>
                    <a:pt x="2657" y="2357"/>
                  </a:cubicBezTo>
                  <a:cubicBezTo>
                    <a:pt x="2106" y="2783"/>
                    <a:pt x="1830" y="2883"/>
                    <a:pt x="1705" y="2983"/>
                  </a:cubicBezTo>
                  <a:cubicBezTo>
                    <a:pt x="1579" y="3059"/>
                    <a:pt x="1479" y="3033"/>
                    <a:pt x="1479" y="285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9"/>
            <p:cNvSpPr/>
            <p:nvPr/>
          </p:nvSpPr>
          <p:spPr>
            <a:xfrm>
              <a:off x="1866675" y="1177350"/>
              <a:ext cx="38875" cy="88350"/>
            </a:xfrm>
            <a:custGeom>
              <a:avLst/>
              <a:gdLst/>
              <a:ahLst/>
              <a:cxnLst/>
              <a:rect l="l" t="t" r="r" b="b"/>
              <a:pathLst>
                <a:path w="1555" h="3534" extrusionOk="0">
                  <a:moveTo>
                    <a:pt x="1" y="727"/>
                  </a:moveTo>
                  <a:cubicBezTo>
                    <a:pt x="1" y="727"/>
                    <a:pt x="376" y="978"/>
                    <a:pt x="752" y="1704"/>
                  </a:cubicBezTo>
                  <a:cubicBezTo>
                    <a:pt x="1103" y="2406"/>
                    <a:pt x="1229" y="3108"/>
                    <a:pt x="1254" y="3333"/>
                  </a:cubicBezTo>
                  <a:cubicBezTo>
                    <a:pt x="1279" y="3534"/>
                    <a:pt x="1504" y="3133"/>
                    <a:pt x="1529" y="2907"/>
                  </a:cubicBezTo>
                  <a:cubicBezTo>
                    <a:pt x="1554" y="2657"/>
                    <a:pt x="1003" y="752"/>
                    <a:pt x="752" y="376"/>
                  </a:cubicBezTo>
                  <a:cubicBezTo>
                    <a:pt x="502" y="0"/>
                    <a:pt x="1" y="727"/>
                    <a:pt x="1" y="72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9"/>
            <p:cNvSpPr/>
            <p:nvPr/>
          </p:nvSpPr>
          <p:spPr>
            <a:xfrm>
              <a:off x="1857275" y="1151025"/>
              <a:ext cx="39500" cy="33850"/>
            </a:xfrm>
            <a:custGeom>
              <a:avLst/>
              <a:gdLst/>
              <a:ahLst/>
              <a:cxnLst/>
              <a:rect l="l" t="t" r="r" b="b"/>
              <a:pathLst>
                <a:path w="1580" h="1354" extrusionOk="0">
                  <a:moveTo>
                    <a:pt x="176" y="452"/>
                  </a:moveTo>
                  <a:cubicBezTo>
                    <a:pt x="326" y="351"/>
                    <a:pt x="828" y="0"/>
                    <a:pt x="1003" y="76"/>
                  </a:cubicBezTo>
                  <a:cubicBezTo>
                    <a:pt x="1179" y="176"/>
                    <a:pt x="1204" y="351"/>
                    <a:pt x="1379" y="527"/>
                  </a:cubicBezTo>
                  <a:cubicBezTo>
                    <a:pt x="1580" y="702"/>
                    <a:pt x="1504" y="677"/>
                    <a:pt x="1179" y="853"/>
                  </a:cubicBezTo>
                  <a:cubicBezTo>
                    <a:pt x="878" y="1028"/>
                    <a:pt x="402" y="1354"/>
                    <a:pt x="276" y="1279"/>
                  </a:cubicBezTo>
                  <a:cubicBezTo>
                    <a:pt x="126" y="1204"/>
                    <a:pt x="201" y="1103"/>
                    <a:pt x="176" y="928"/>
                  </a:cubicBezTo>
                  <a:cubicBezTo>
                    <a:pt x="176" y="727"/>
                    <a:pt x="1" y="552"/>
                    <a:pt x="176" y="452"/>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9"/>
            <p:cNvSpPr/>
            <p:nvPr/>
          </p:nvSpPr>
          <p:spPr>
            <a:xfrm>
              <a:off x="1760150" y="1177975"/>
              <a:ext cx="87750" cy="72075"/>
            </a:xfrm>
            <a:custGeom>
              <a:avLst/>
              <a:gdLst/>
              <a:ahLst/>
              <a:cxnLst/>
              <a:rect l="l" t="t" r="r" b="b"/>
              <a:pathLst>
                <a:path w="3510" h="2883" extrusionOk="0">
                  <a:moveTo>
                    <a:pt x="1680" y="2707"/>
                  </a:moveTo>
                  <a:cubicBezTo>
                    <a:pt x="1680" y="2707"/>
                    <a:pt x="1655" y="2481"/>
                    <a:pt x="1505" y="2281"/>
                  </a:cubicBezTo>
                  <a:cubicBezTo>
                    <a:pt x="1354" y="2080"/>
                    <a:pt x="1154" y="1955"/>
                    <a:pt x="1079" y="1880"/>
                  </a:cubicBezTo>
                  <a:cubicBezTo>
                    <a:pt x="1003" y="1780"/>
                    <a:pt x="1104" y="1604"/>
                    <a:pt x="1053" y="1504"/>
                  </a:cubicBezTo>
                  <a:cubicBezTo>
                    <a:pt x="1003" y="1429"/>
                    <a:pt x="753" y="953"/>
                    <a:pt x="527" y="677"/>
                  </a:cubicBezTo>
                  <a:cubicBezTo>
                    <a:pt x="327" y="426"/>
                    <a:pt x="76" y="176"/>
                    <a:pt x="51" y="75"/>
                  </a:cubicBezTo>
                  <a:cubicBezTo>
                    <a:pt x="1" y="0"/>
                    <a:pt x="277" y="75"/>
                    <a:pt x="778" y="527"/>
                  </a:cubicBezTo>
                  <a:cubicBezTo>
                    <a:pt x="1304" y="978"/>
                    <a:pt x="1429" y="1253"/>
                    <a:pt x="1605" y="1128"/>
                  </a:cubicBezTo>
                  <a:cubicBezTo>
                    <a:pt x="1805" y="1028"/>
                    <a:pt x="2507" y="276"/>
                    <a:pt x="2708" y="426"/>
                  </a:cubicBezTo>
                  <a:cubicBezTo>
                    <a:pt x="2883" y="577"/>
                    <a:pt x="3510" y="1253"/>
                    <a:pt x="3485" y="1354"/>
                  </a:cubicBezTo>
                  <a:cubicBezTo>
                    <a:pt x="3460" y="1429"/>
                    <a:pt x="3184" y="1730"/>
                    <a:pt x="2708" y="2156"/>
                  </a:cubicBezTo>
                  <a:cubicBezTo>
                    <a:pt x="2231" y="2607"/>
                    <a:pt x="1981" y="2707"/>
                    <a:pt x="1881" y="2807"/>
                  </a:cubicBezTo>
                  <a:cubicBezTo>
                    <a:pt x="1780" y="2882"/>
                    <a:pt x="1680" y="2882"/>
                    <a:pt x="1680" y="270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9"/>
            <p:cNvSpPr/>
            <p:nvPr/>
          </p:nvSpPr>
          <p:spPr>
            <a:xfrm>
              <a:off x="1762675" y="1182350"/>
              <a:ext cx="84600" cy="67700"/>
            </a:xfrm>
            <a:custGeom>
              <a:avLst/>
              <a:gdLst/>
              <a:ahLst/>
              <a:cxnLst/>
              <a:rect l="l" t="t" r="r" b="b"/>
              <a:pathLst>
                <a:path w="3384" h="2708" extrusionOk="0">
                  <a:moveTo>
                    <a:pt x="1579" y="2532"/>
                  </a:moveTo>
                  <a:cubicBezTo>
                    <a:pt x="1579" y="2532"/>
                    <a:pt x="1554" y="2306"/>
                    <a:pt x="1404" y="2106"/>
                  </a:cubicBezTo>
                  <a:cubicBezTo>
                    <a:pt x="1253" y="1905"/>
                    <a:pt x="1053" y="1780"/>
                    <a:pt x="978" y="1705"/>
                  </a:cubicBezTo>
                  <a:cubicBezTo>
                    <a:pt x="902" y="1605"/>
                    <a:pt x="1003" y="1429"/>
                    <a:pt x="952" y="1329"/>
                  </a:cubicBezTo>
                  <a:cubicBezTo>
                    <a:pt x="902" y="1254"/>
                    <a:pt x="652" y="778"/>
                    <a:pt x="426" y="502"/>
                  </a:cubicBezTo>
                  <a:cubicBezTo>
                    <a:pt x="276" y="326"/>
                    <a:pt x="100" y="126"/>
                    <a:pt x="0" y="1"/>
                  </a:cubicBezTo>
                  <a:cubicBezTo>
                    <a:pt x="0" y="1"/>
                    <a:pt x="276" y="176"/>
                    <a:pt x="652" y="702"/>
                  </a:cubicBezTo>
                  <a:cubicBezTo>
                    <a:pt x="1053" y="1229"/>
                    <a:pt x="1053" y="1354"/>
                    <a:pt x="1128" y="1379"/>
                  </a:cubicBezTo>
                  <a:cubicBezTo>
                    <a:pt x="1203" y="1404"/>
                    <a:pt x="1504" y="1078"/>
                    <a:pt x="1604" y="1179"/>
                  </a:cubicBezTo>
                  <a:cubicBezTo>
                    <a:pt x="1729" y="1304"/>
                    <a:pt x="1328" y="1354"/>
                    <a:pt x="1454" y="1605"/>
                  </a:cubicBezTo>
                  <a:cubicBezTo>
                    <a:pt x="1579" y="1830"/>
                    <a:pt x="1554" y="1981"/>
                    <a:pt x="1729" y="2081"/>
                  </a:cubicBezTo>
                  <a:cubicBezTo>
                    <a:pt x="1880" y="2131"/>
                    <a:pt x="3008" y="1179"/>
                    <a:pt x="3384" y="1103"/>
                  </a:cubicBezTo>
                  <a:cubicBezTo>
                    <a:pt x="3384" y="1128"/>
                    <a:pt x="3384" y="1154"/>
                    <a:pt x="3384" y="1179"/>
                  </a:cubicBezTo>
                  <a:cubicBezTo>
                    <a:pt x="3359" y="1254"/>
                    <a:pt x="3083" y="1555"/>
                    <a:pt x="2607" y="1981"/>
                  </a:cubicBezTo>
                  <a:cubicBezTo>
                    <a:pt x="2130" y="2432"/>
                    <a:pt x="1880" y="2532"/>
                    <a:pt x="1780" y="2632"/>
                  </a:cubicBezTo>
                  <a:cubicBezTo>
                    <a:pt x="1679" y="2707"/>
                    <a:pt x="1579" y="2707"/>
                    <a:pt x="1579" y="253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9"/>
            <p:cNvSpPr/>
            <p:nvPr/>
          </p:nvSpPr>
          <p:spPr>
            <a:xfrm>
              <a:off x="1815300" y="1216825"/>
              <a:ext cx="39500" cy="80225"/>
            </a:xfrm>
            <a:custGeom>
              <a:avLst/>
              <a:gdLst/>
              <a:ahLst/>
              <a:cxnLst/>
              <a:rect l="l" t="t" r="r" b="b"/>
              <a:pathLst>
                <a:path w="1580" h="3209" extrusionOk="0">
                  <a:moveTo>
                    <a:pt x="0" y="727"/>
                  </a:moveTo>
                  <a:cubicBezTo>
                    <a:pt x="0" y="727"/>
                    <a:pt x="376" y="927"/>
                    <a:pt x="752" y="1554"/>
                  </a:cubicBezTo>
                  <a:cubicBezTo>
                    <a:pt x="1153" y="2206"/>
                    <a:pt x="1279" y="2832"/>
                    <a:pt x="1329" y="3033"/>
                  </a:cubicBezTo>
                  <a:cubicBezTo>
                    <a:pt x="1379" y="3208"/>
                    <a:pt x="1554" y="2832"/>
                    <a:pt x="1579" y="2607"/>
                  </a:cubicBezTo>
                  <a:cubicBezTo>
                    <a:pt x="1579" y="2406"/>
                    <a:pt x="928" y="677"/>
                    <a:pt x="677" y="351"/>
                  </a:cubicBezTo>
                  <a:cubicBezTo>
                    <a:pt x="426" y="0"/>
                    <a:pt x="0" y="727"/>
                    <a:pt x="0" y="72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9"/>
            <p:cNvSpPr/>
            <p:nvPr/>
          </p:nvSpPr>
          <p:spPr>
            <a:xfrm>
              <a:off x="1804650" y="1193000"/>
              <a:ext cx="36350" cy="31975"/>
            </a:xfrm>
            <a:custGeom>
              <a:avLst/>
              <a:gdLst/>
              <a:ahLst/>
              <a:cxnLst/>
              <a:rect l="l" t="t" r="r" b="b"/>
              <a:pathLst>
                <a:path w="1454" h="1279" extrusionOk="0">
                  <a:moveTo>
                    <a:pt x="151" y="477"/>
                  </a:moveTo>
                  <a:cubicBezTo>
                    <a:pt x="276" y="352"/>
                    <a:pt x="727" y="1"/>
                    <a:pt x="903" y="76"/>
                  </a:cubicBezTo>
                  <a:cubicBezTo>
                    <a:pt x="1053" y="151"/>
                    <a:pt x="1078" y="301"/>
                    <a:pt x="1279" y="452"/>
                  </a:cubicBezTo>
                  <a:cubicBezTo>
                    <a:pt x="1454" y="602"/>
                    <a:pt x="1404" y="577"/>
                    <a:pt x="1103" y="778"/>
                  </a:cubicBezTo>
                  <a:cubicBezTo>
                    <a:pt x="827" y="953"/>
                    <a:pt x="426" y="1279"/>
                    <a:pt x="301" y="1229"/>
                  </a:cubicBezTo>
                  <a:cubicBezTo>
                    <a:pt x="176" y="1154"/>
                    <a:pt x="226" y="1078"/>
                    <a:pt x="201" y="903"/>
                  </a:cubicBezTo>
                  <a:cubicBezTo>
                    <a:pt x="176" y="728"/>
                    <a:pt x="0" y="577"/>
                    <a:pt x="151" y="47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9"/>
            <p:cNvSpPr/>
            <p:nvPr/>
          </p:nvSpPr>
          <p:spPr>
            <a:xfrm>
              <a:off x="1763925" y="1249400"/>
              <a:ext cx="42000" cy="59550"/>
            </a:xfrm>
            <a:custGeom>
              <a:avLst/>
              <a:gdLst/>
              <a:ahLst/>
              <a:cxnLst/>
              <a:rect l="l" t="t" r="r" b="b"/>
              <a:pathLst>
                <a:path w="1680" h="2382" extrusionOk="0">
                  <a:moveTo>
                    <a:pt x="0" y="652"/>
                  </a:moveTo>
                  <a:cubicBezTo>
                    <a:pt x="0" y="652"/>
                    <a:pt x="326" y="752"/>
                    <a:pt x="777" y="1178"/>
                  </a:cubicBezTo>
                  <a:cubicBezTo>
                    <a:pt x="1228" y="1604"/>
                    <a:pt x="1479" y="2106"/>
                    <a:pt x="1554" y="2231"/>
                  </a:cubicBezTo>
                  <a:cubicBezTo>
                    <a:pt x="1604" y="2381"/>
                    <a:pt x="1679" y="2030"/>
                    <a:pt x="1654" y="1855"/>
                  </a:cubicBezTo>
                  <a:cubicBezTo>
                    <a:pt x="1604" y="1680"/>
                    <a:pt x="727" y="426"/>
                    <a:pt x="451" y="201"/>
                  </a:cubicBezTo>
                  <a:cubicBezTo>
                    <a:pt x="176" y="0"/>
                    <a:pt x="0" y="652"/>
                    <a:pt x="0" y="65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9"/>
            <p:cNvSpPr/>
            <p:nvPr/>
          </p:nvSpPr>
          <p:spPr>
            <a:xfrm>
              <a:off x="1721950" y="1234975"/>
              <a:ext cx="77700" cy="57050"/>
            </a:xfrm>
            <a:custGeom>
              <a:avLst/>
              <a:gdLst/>
              <a:ahLst/>
              <a:cxnLst/>
              <a:rect l="l" t="t" r="r" b="b"/>
              <a:pathLst>
                <a:path w="3108" h="2282" extrusionOk="0">
                  <a:moveTo>
                    <a:pt x="1905" y="2131"/>
                  </a:moveTo>
                  <a:cubicBezTo>
                    <a:pt x="1905" y="2131"/>
                    <a:pt x="1855" y="1956"/>
                    <a:pt x="1679" y="1830"/>
                  </a:cubicBezTo>
                  <a:cubicBezTo>
                    <a:pt x="1529" y="1705"/>
                    <a:pt x="1328" y="1630"/>
                    <a:pt x="1253" y="1580"/>
                  </a:cubicBezTo>
                  <a:cubicBezTo>
                    <a:pt x="1178" y="1530"/>
                    <a:pt x="1228" y="1354"/>
                    <a:pt x="1178" y="1304"/>
                  </a:cubicBezTo>
                  <a:cubicBezTo>
                    <a:pt x="1128" y="1254"/>
                    <a:pt x="802" y="903"/>
                    <a:pt x="576" y="728"/>
                  </a:cubicBezTo>
                  <a:cubicBezTo>
                    <a:pt x="351" y="577"/>
                    <a:pt x="100" y="427"/>
                    <a:pt x="50" y="352"/>
                  </a:cubicBezTo>
                  <a:cubicBezTo>
                    <a:pt x="0" y="277"/>
                    <a:pt x="226" y="302"/>
                    <a:pt x="752" y="552"/>
                  </a:cubicBezTo>
                  <a:cubicBezTo>
                    <a:pt x="1253" y="828"/>
                    <a:pt x="1404" y="1003"/>
                    <a:pt x="1529" y="878"/>
                  </a:cubicBezTo>
                  <a:cubicBezTo>
                    <a:pt x="1654" y="753"/>
                    <a:pt x="2080" y="1"/>
                    <a:pt x="2256" y="76"/>
                  </a:cubicBezTo>
                  <a:cubicBezTo>
                    <a:pt x="2456" y="151"/>
                    <a:pt x="3108" y="577"/>
                    <a:pt x="3108" y="653"/>
                  </a:cubicBezTo>
                  <a:cubicBezTo>
                    <a:pt x="3108" y="753"/>
                    <a:pt x="2907" y="1028"/>
                    <a:pt x="2632" y="1480"/>
                  </a:cubicBezTo>
                  <a:cubicBezTo>
                    <a:pt x="2331" y="1931"/>
                    <a:pt x="2180" y="2081"/>
                    <a:pt x="2105" y="2156"/>
                  </a:cubicBezTo>
                  <a:cubicBezTo>
                    <a:pt x="2030" y="2257"/>
                    <a:pt x="1955" y="2282"/>
                    <a:pt x="1905" y="21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9"/>
            <p:cNvSpPr/>
            <p:nvPr/>
          </p:nvSpPr>
          <p:spPr>
            <a:xfrm>
              <a:off x="1725075" y="1245625"/>
              <a:ext cx="74575" cy="46400"/>
            </a:xfrm>
            <a:custGeom>
              <a:avLst/>
              <a:gdLst/>
              <a:ahLst/>
              <a:cxnLst/>
              <a:rect l="l" t="t" r="r" b="b"/>
              <a:pathLst>
                <a:path w="2983" h="1856" extrusionOk="0">
                  <a:moveTo>
                    <a:pt x="1780" y="1705"/>
                  </a:moveTo>
                  <a:cubicBezTo>
                    <a:pt x="1780" y="1705"/>
                    <a:pt x="1730" y="1530"/>
                    <a:pt x="1554" y="1404"/>
                  </a:cubicBezTo>
                  <a:cubicBezTo>
                    <a:pt x="1404" y="1279"/>
                    <a:pt x="1203" y="1204"/>
                    <a:pt x="1128" y="1154"/>
                  </a:cubicBezTo>
                  <a:cubicBezTo>
                    <a:pt x="1053" y="1104"/>
                    <a:pt x="1103" y="928"/>
                    <a:pt x="1053" y="878"/>
                  </a:cubicBezTo>
                  <a:cubicBezTo>
                    <a:pt x="1003" y="828"/>
                    <a:pt x="677" y="477"/>
                    <a:pt x="451" y="302"/>
                  </a:cubicBezTo>
                  <a:cubicBezTo>
                    <a:pt x="276" y="201"/>
                    <a:pt x="101" y="76"/>
                    <a:pt x="0" y="1"/>
                  </a:cubicBezTo>
                  <a:cubicBezTo>
                    <a:pt x="0" y="1"/>
                    <a:pt x="251" y="76"/>
                    <a:pt x="677" y="427"/>
                  </a:cubicBezTo>
                  <a:cubicBezTo>
                    <a:pt x="1103" y="753"/>
                    <a:pt x="1128" y="853"/>
                    <a:pt x="1203" y="878"/>
                  </a:cubicBezTo>
                  <a:cubicBezTo>
                    <a:pt x="1253" y="878"/>
                    <a:pt x="1429" y="552"/>
                    <a:pt x="1554" y="628"/>
                  </a:cubicBezTo>
                  <a:cubicBezTo>
                    <a:pt x="1654" y="678"/>
                    <a:pt x="1354" y="828"/>
                    <a:pt x="1504" y="978"/>
                  </a:cubicBezTo>
                  <a:cubicBezTo>
                    <a:pt x="1654" y="1154"/>
                    <a:pt x="1654" y="1279"/>
                    <a:pt x="1830" y="1304"/>
                  </a:cubicBezTo>
                  <a:cubicBezTo>
                    <a:pt x="1955" y="1329"/>
                    <a:pt x="2657" y="327"/>
                    <a:pt x="2958" y="201"/>
                  </a:cubicBezTo>
                  <a:cubicBezTo>
                    <a:pt x="2958" y="201"/>
                    <a:pt x="2983" y="227"/>
                    <a:pt x="2983" y="227"/>
                  </a:cubicBezTo>
                  <a:cubicBezTo>
                    <a:pt x="2983" y="327"/>
                    <a:pt x="2782" y="602"/>
                    <a:pt x="2507" y="1054"/>
                  </a:cubicBezTo>
                  <a:cubicBezTo>
                    <a:pt x="2206" y="1505"/>
                    <a:pt x="2055" y="1655"/>
                    <a:pt x="1980" y="1730"/>
                  </a:cubicBezTo>
                  <a:cubicBezTo>
                    <a:pt x="1905" y="1831"/>
                    <a:pt x="1830" y="1856"/>
                    <a:pt x="1780" y="1705"/>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9"/>
            <p:cNvSpPr/>
            <p:nvPr/>
          </p:nvSpPr>
          <p:spPr>
            <a:xfrm>
              <a:off x="1763925" y="1241250"/>
              <a:ext cx="29475" cy="27600"/>
            </a:xfrm>
            <a:custGeom>
              <a:avLst/>
              <a:gdLst/>
              <a:ahLst/>
              <a:cxnLst/>
              <a:rect l="l" t="t" r="r" b="b"/>
              <a:pathLst>
                <a:path w="1179" h="1104" extrusionOk="0">
                  <a:moveTo>
                    <a:pt x="100" y="527"/>
                  </a:moveTo>
                  <a:cubicBezTo>
                    <a:pt x="176" y="402"/>
                    <a:pt x="476" y="1"/>
                    <a:pt x="627" y="26"/>
                  </a:cubicBezTo>
                  <a:cubicBezTo>
                    <a:pt x="777" y="76"/>
                    <a:pt x="827" y="176"/>
                    <a:pt x="1003" y="276"/>
                  </a:cubicBezTo>
                  <a:cubicBezTo>
                    <a:pt x="1178" y="351"/>
                    <a:pt x="1128" y="351"/>
                    <a:pt x="953" y="552"/>
                  </a:cubicBezTo>
                  <a:cubicBezTo>
                    <a:pt x="752" y="752"/>
                    <a:pt x="501" y="1103"/>
                    <a:pt x="376" y="1078"/>
                  </a:cubicBezTo>
                  <a:cubicBezTo>
                    <a:pt x="251" y="1053"/>
                    <a:pt x="301" y="978"/>
                    <a:pt x="226" y="853"/>
                  </a:cubicBezTo>
                  <a:cubicBezTo>
                    <a:pt x="176" y="727"/>
                    <a:pt x="0" y="627"/>
                    <a:pt x="100" y="52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9"/>
            <p:cNvSpPr/>
            <p:nvPr/>
          </p:nvSpPr>
          <p:spPr>
            <a:xfrm>
              <a:off x="1873575" y="1089625"/>
              <a:ext cx="88375" cy="85225"/>
            </a:xfrm>
            <a:custGeom>
              <a:avLst/>
              <a:gdLst/>
              <a:ahLst/>
              <a:cxnLst/>
              <a:rect l="l" t="t" r="r" b="b"/>
              <a:pathLst>
                <a:path w="3535" h="3409" extrusionOk="0">
                  <a:moveTo>
                    <a:pt x="1303" y="3208"/>
                  </a:moveTo>
                  <a:cubicBezTo>
                    <a:pt x="1303" y="3208"/>
                    <a:pt x="1329" y="2958"/>
                    <a:pt x="1203" y="2707"/>
                  </a:cubicBezTo>
                  <a:cubicBezTo>
                    <a:pt x="1078" y="2482"/>
                    <a:pt x="877" y="2306"/>
                    <a:pt x="827" y="2206"/>
                  </a:cubicBezTo>
                  <a:cubicBezTo>
                    <a:pt x="752" y="2081"/>
                    <a:pt x="902" y="1905"/>
                    <a:pt x="877" y="1830"/>
                  </a:cubicBezTo>
                  <a:cubicBezTo>
                    <a:pt x="827" y="1730"/>
                    <a:pt x="652" y="1153"/>
                    <a:pt x="451" y="827"/>
                  </a:cubicBezTo>
                  <a:cubicBezTo>
                    <a:pt x="251" y="527"/>
                    <a:pt x="50" y="226"/>
                    <a:pt x="25" y="101"/>
                  </a:cubicBezTo>
                  <a:cubicBezTo>
                    <a:pt x="0" y="0"/>
                    <a:pt x="276" y="126"/>
                    <a:pt x="752" y="702"/>
                  </a:cubicBezTo>
                  <a:cubicBezTo>
                    <a:pt x="1203" y="1279"/>
                    <a:pt x="1303" y="1604"/>
                    <a:pt x="1529" y="1504"/>
                  </a:cubicBezTo>
                  <a:cubicBezTo>
                    <a:pt x="1755" y="1429"/>
                    <a:pt x="2632" y="752"/>
                    <a:pt x="2807" y="928"/>
                  </a:cubicBezTo>
                  <a:cubicBezTo>
                    <a:pt x="2983" y="1128"/>
                    <a:pt x="3534" y="1955"/>
                    <a:pt x="3484" y="2055"/>
                  </a:cubicBezTo>
                  <a:cubicBezTo>
                    <a:pt x="3459" y="2156"/>
                    <a:pt x="3083" y="2406"/>
                    <a:pt x="2506" y="2807"/>
                  </a:cubicBezTo>
                  <a:cubicBezTo>
                    <a:pt x="1930" y="3183"/>
                    <a:pt x="1654" y="3258"/>
                    <a:pt x="1529" y="3334"/>
                  </a:cubicBezTo>
                  <a:cubicBezTo>
                    <a:pt x="1404" y="3409"/>
                    <a:pt x="1278" y="3384"/>
                    <a:pt x="1303" y="320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9"/>
            <p:cNvSpPr/>
            <p:nvPr/>
          </p:nvSpPr>
          <p:spPr>
            <a:xfrm>
              <a:off x="1875450" y="1095250"/>
              <a:ext cx="85850" cy="79600"/>
            </a:xfrm>
            <a:custGeom>
              <a:avLst/>
              <a:gdLst/>
              <a:ahLst/>
              <a:cxnLst/>
              <a:rect l="l" t="t" r="r" b="b"/>
              <a:pathLst>
                <a:path w="3434" h="3184" extrusionOk="0">
                  <a:moveTo>
                    <a:pt x="1228" y="2983"/>
                  </a:moveTo>
                  <a:cubicBezTo>
                    <a:pt x="1228" y="2983"/>
                    <a:pt x="1254" y="2733"/>
                    <a:pt x="1128" y="2482"/>
                  </a:cubicBezTo>
                  <a:cubicBezTo>
                    <a:pt x="1003" y="2257"/>
                    <a:pt x="802" y="2081"/>
                    <a:pt x="752" y="1981"/>
                  </a:cubicBezTo>
                  <a:cubicBezTo>
                    <a:pt x="677" y="1856"/>
                    <a:pt x="827" y="1680"/>
                    <a:pt x="802" y="1605"/>
                  </a:cubicBezTo>
                  <a:cubicBezTo>
                    <a:pt x="752" y="1505"/>
                    <a:pt x="577" y="928"/>
                    <a:pt x="376" y="602"/>
                  </a:cubicBezTo>
                  <a:cubicBezTo>
                    <a:pt x="226" y="377"/>
                    <a:pt x="76" y="151"/>
                    <a:pt x="0" y="1"/>
                  </a:cubicBezTo>
                  <a:cubicBezTo>
                    <a:pt x="0" y="1"/>
                    <a:pt x="251" y="226"/>
                    <a:pt x="577" y="853"/>
                  </a:cubicBezTo>
                  <a:cubicBezTo>
                    <a:pt x="903" y="1480"/>
                    <a:pt x="878" y="1605"/>
                    <a:pt x="978" y="1655"/>
                  </a:cubicBezTo>
                  <a:cubicBezTo>
                    <a:pt x="1053" y="1705"/>
                    <a:pt x="1429" y="1404"/>
                    <a:pt x="1529" y="1555"/>
                  </a:cubicBezTo>
                  <a:cubicBezTo>
                    <a:pt x="1604" y="1680"/>
                    <a:pt x="1178" y="1680"/>
                    <a:pt x="1279" y="1956"/>
                  </a:cubicBezTo>
                  <a:cubicBezTo>
                    <a:pt x="1379" y="2231"/>
                    <a:pt x="1329" y="2407"/>
                    <a:pt x="1479" y="2507"/>
                  </a:cubicBezTo>
                  <a:cubicBezTo>
                    <a:pt x="1655" y="2607"/>
                    <a:pt x="3008" y="1780"/>
                    <a:pt x="3409" y="1780"/>
                  </a:cubicBezTo>
                  <a:cubicBezTo>
                    <a:pt x="3434" y="1805"/>
                    <a:pt x="3434" y="1830"/>
                    <a:pt x="3409" y="1830"/>
                  </a:cubicBezTo>
                  <a:cubicBezTo>
                    <a:pt x="3384" y="1931"/>
                    <a:pt x="3008" y="2181"/>
                    <a:pt x="2431" y="2582"/>
                  </a:cubicBezTo>
                  <a:cubicBezTo>
                    <a:pt x="1855" y="2958"/>
                    <a:pt x="1579" y="3033"/>
                    <a:pt x="1454" y="3109"/>
                  </a:cubicBezTo>
                  <a:cubicBezTo>
                    <a:pt x="1329" y="3184"/>
                    <a:pt x="1203" y="3159"/>
                    <a:pt x="1228" y="2983"/>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9"/>
            <p:cNvSpPr/>
            <p:nvPr/>
          </p:nvSpPr>
          <p:spPr>
            <a:xfrm>
              <a:off x="1922450" y="1143500"/>
              <a:ext cx="35100" cy="89625"/>
            </a:xfrm>
            <a:custGeom>
              <a:avLst/>
              <a:gdLst/>
              <a:ahLst/>
              <a:cxnLst/>
              <a:rect l="l" t="t" r="r" b="b"/>
              <a:pathLst>
                <a:path w="1404" h="3585" extrusionOk="0">
                  <a:moveTo>
                    <a:pt x="0" y="677"/>
                  </a:moveTo>
                  <a:cubicBezTo>
                    <a:pt x="0" y="677"/>
                    <a:pt x="351" y="953"/>
                    <a:pt x="652" y="1705"/>
                  </a:cubicBezTo>
                  <a:cubicBezTo>
                    <a:pt x="978" y="2457"/>
                    <a:pt x="1003" y="3159"/>
                    <a:pt x="1028" y="3384"/>
                  </a:cubicBezTo>
                  <a:cubicBezTo>
                    <a:pt x="1028" y="3585"/>
                    <a:pt x="1303" y="3209"/>
                    <a:pt x="1353" y="2983"/>
                  </a:cubicBezTo>
                  <a:cubicBezTo>
                    <a:pt x="1404" y="2758"/>
                    <a:pt x="1003" y="803"/>
                    <a:pt x="777" y="402"/>
                  </a:cubicBezTo>
                  <a:cubicBezTo>
                    <a:pt x="577" y="1"/>
                    <a:pt x="0" y="677"/>
                    <a:pt x="0" y="67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9"/>
            <p:cNvSpPr/>
            <p:nvPr/>
          </p:nvSpPr>
          <p:spPr>
            <a:xfrm>
              <a:off x="1915550" y="1117200"/>
              <a:ext cx="38875" cy="33225"/>
            </a:xfrm>
            <a:custGeom>
              <a:avLst/>
              <a:gdLst/>
              <a:ahLst/>
              <a:cxnLst/>
              <a:rect l="l" t="t" r="r" b="b"/>
              <a:pathLst>
                <a:path w="1555" h="1329" extrusionOk="0">
                  <a:moveTo>
                    <a:pt x="201" y="401"/>
                  </a:moveTo>
                  <a:cubicBezTo>
                    <a:pt x="351" y="301"/>
                    <a:pt x="903" y="0"/>
                    <a:pt x="1053" y="100"/>
                  </a:cubicBezTo>
                  <a:cubicBezTo>
                    <a:pt x="1228" y="201"/>
                    <a:pt x="1228" y="401"/>
                    <a:pt x="1404" y="577"/>
                  </a:cubicBezTo>
                  <a:cubicBezTo>
                    <a:pt x="1554" y="752"/>
                    <a:pt x="1504" y="727"/>
                    <a:pt x="1178" y="877"/>
                  </a:cubicBezTo>
                  <a:cubicBezTo>
                    <a:pt x="853" y="1028"/>
                    <a:pt x="351" y="1328"/>
                    <a:pt x="226" y="1228"/>
                  </a:cubicBezTo>
                  <a:cubicBezTo>
                    <a:pt x="101" y="1128"/>
                    <a:pt x="176" y="1053"/>
                    <a:pt x="176" y="877"/>
                  </a:cubicBezTo>
                  <a:cubicBezTo>
                    <a:pt x="151" y="677"/>
                    <a:pt x="0" y="476"/>
                    <a:pt x="201" y="40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9"/>
            <p:cNvSpPr/>
            <p:nvPr/>
          </p:nvSpPr>
          <p:spPr>
            <a:xfrm>
              <a:off x="2084725" y="1000025"/>
              <a:ext cx="65800" cy="91500"/>
            </a:xfrm>
            <a:custGeom>
              <a:avLst/>
              <a:gdLst/>
              <a:ahLst/>
              <a:cxnLst/>
              <a:rect l="l" t="t" r="r" b="b"/>
              <a:pathLst>
                <a:path w="2632" h="3660" extrusionOk="0">
                  <a:moveTo>
                    <a:pt x="126" y="3459"/>
                  </a:moveTo>
                  <a:cubicBezTo>
                    <a:pt x="126" y="3459"/>
                    <a:pt x="226" y="3208"/>
                    <a:pt x="176" y="2958"/>
                  </a:cubicBezTo>
                  <a:cubicBezTo>
                    <a:pt x="151" y="2682"/>
                    <a:pt x="25" y="2457"/>
                    <a:pt x="25" y="2331"/>
                  </a:cubicBezTo>
                  <a:cubicBezTo>
                    <a:pt x="0" y="2206"/>
                    <a:pt x="201" y="2106"/>
                    <a:pt x="201" y="2005"/>
                  </a:cubicBezTo>
                  <a:cubicBezTo>
                    <a:pt x="201" y="1905"/>
                    <a:pt x="226" y="1304"/>
                    <a:pt x="151" y="928"/>
                  </a:cubicBezTo>
                  <a:cubicBezTo>
                    <a:pt x="76" y="577"/>
                    <a:pt x="0" y="201"/>
                    <a:pt x="25" y="101"/>
                  </a:cubicBezTo>
                  <a:cubicBezTo>
                    <a:pt x="25" y="0"/>
                    <a:pt x="226" y="201"/>
                    <a:pt x="477" y="903"/>
                  </a:cubicBezTo>
                  <a:cubicBezTo>
                    <a:pt x="702" y="1629"/>
                    <a:pt x="677" y="1955"/>
                    <a:pt x="928" y="1930"/>
                  </a:cubicBezTo>
                  <a:cubicBezTo>
                    <a:pt x="1153" y="1930"/>
                    <a:pt x="2231" y="1629"/>
                    <a:pt x="2331" y="1855"/>
                  </a:cubicBezTo>
                  <a:cubicBezTo>
                    <a:pt x="2406" y="2106"/>
                    <a:pt x="2632" y="3083"/>
                    <a:pt x="2557" y="3158"/>
                  </a:cubicBezTo>
                  <a:cubicBezTo>
                    <a:pt x="2482" y="3233"/>
                    <a:pt x="2055" y="3334"/>
                    <a:pt x="1379" y="3484"/>
                  </a:cubicBezTo>
                  <a:cubicBezTo>
                    <a:pt x="702" y="3660"/>
                    <a:pt x="401" y="3634"/>
                    <a:pt x="251" y="3660"/>
                  </a:cubicBezTo>
                  <a:cubicBezTo>
                    <a:pt x="126" y="3660"/>
                    <a:pt x="25" y="3609"/>
                    <a:pt x="126" y="345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9"/>
            <p:cNvSpPr/>
            <p:nvPr/>
          </p:nvSpPr>
          <p:spPr>
            <a:xfrm>
              <a:off x="2084725" y="1005650"/>
              <a:ext cx="64550" cy="85875"/>
            </a:xfrm>
            <a:custGeom>
              <a:avLst/>
              <a:gdLst/>
              <a:ahLst/>
              <a:cxnLst/>
              <a:rect l="l" t="t" r="r" b="b"/>
              <a:pathLst>
                <a:path w="2582" h="3435" extrusionOk="0">
                  <a:moveTo>
                    <a:pt x="126" y="3234"/>
                  </a:moveTo>
                  <a:cubicBezTo>
                    <a:pt x="126" y="3234"/>
                    <a:pt x="226" y="2983"/>
                    <a:pt x="176" y="2733"/>
                  </a:cubicBezTo>
                  <a:cubicBezTo>
                    <a:pt x="151" y="2457"/>
                    <a:pt x="25" y="2232"/>
                    <a:pt x="25" y="2106"/>
                  </a:cubicBezTo>
                  <a:cubicBezTo>
                    <a:pt x="0" y="1981"/>
                    <a:pt x="201" y="1881"/>
                    <a:pt x="201" y="1780"/>
                  </a:cubicBezTo>
                  <a:cubicBezTo>
                    <a:pt x="201" y="1680"/>
                    <a:pt x="226" y="1079"/>
                    <a:pt x="151" y="703"/>
                  </a:cubicBezTo>
                  <a:cubicBezTo>
                    <a:pt x="101" y="427"/>
                    <a:pt x="50" y="176"/>
                    <a:pt x="25" y="1"/>
                  </a:cubicBezTo>
                  <a:cubicBezTo>
                    <a:pt x="25" y="1"/>
                    <a:pt x="176" y="302"/>
                    <a:pt x="251" y="1003"/>
                  </a:cubicBezTo>
                  <a:cubicBezTo>
                    <a:pt x="326" y="1705"/>
                    <a:pt x="276" y="1831"/>
                    <a:pt x="326" y="1906"/>
                  </a:cubicBezTo>
                  <a:cubicBezTo>
                    <a:pt x="401" y="1981"/>
                    <a:pt x="852" y="1831"/>
                    <a:pt x="878" y="1981"/>
                  </a:cubicBezTo>
                  <a:cubicBezTo>
                    <a:pt x="928" y="2156"/>
                    <a:pt x="527" y="2006"/>
                    <a:pt x="527" y="2282"/>
                  </a:cubicBezTo>
                  <a:cubicBezTo>
                    <a:pt x="502" y="2582"/>
                    <a:pt x="401" y="2708"/>
                    <a:pt x="527" y="2883"/>
                  </a:cubicBezTo>
                  <a:cubicBezTo>
                    <a:pt x="627" y="3034"/>
                    <a:pt x="2181" y="2733"/>
                    <a:pt x="2582" y="2883"/>
                  </a:cubicBezTo>
                  <a:cubicBezTo>
                    <a:pt x="2582" y="2908"/>
                    <a:pt x="2582" y="2933"/>
                    <a:pt x="2557" y="2933"/>
                  </a:cubicBezTo>
                  <a:cubicBezTo>
                    <a:pt x="2482" y="3008"/>
                    <a:pt x="2055" y="3109"/>
                    <a:pt x="1379" y="3259"/>
                  </a:cubicBezTo>
                  <a:cubicBezTo>
                    <a:pt x="702" y="3435"/>
                    <a:pt x="401" y="3409"/>
                    <a:pt x="251" y="3435"/>
                  </a:cubicBezTo>
                  <a:cubicBezTo>
                    <a:pt x="126" y="3435"/>
                    <a:pt x="25" y="3384"/>
                    <a:pt x="126" y="3234"/>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9"/>
            <p:cNvSpPr/>
            <p:nvPr/>
          </p:nvSpPr>
          <p:spPr>
            <a:xfrm>
              <a:off x="2104150" y="1072075"/>
              <a:ext cx="24450" cy="88375"/>
            </a:xfrm>
            <a:custGeom>
              <a:avLst/>
              <a:gdLst/>
              <a:ahLst/>
              <a:cxnLst/>
              <a:rect l="l" t="t" r="r" b="b"/>
              <a:pathLst>
                <a:path w="978" h="3535" extrusionOk="0">
                  <a:moveTo>
                    <a:pt x="75" y="452"/>
                  </a:moveTo>
                  <a:cubicBezTo>
                    <a:pt x="75" y="452"/>
                    <a:pt x="301" y="828"/>
                    <a:pt x="326" y="1655"/>
                  </a:cubicBezTo>
                  <a:cubicBezTo>
                    <a:pt x="351" y="2457"/>
                    <a:pt x="126" y="3133"/>
                    <a:pt x="75" y="3334"/>
                  </a:cubicBezTo>
                  <a:cubicBezTo>
                    <a:pt x="0" y="3534"/>
                    <a:pt x="376" y="3284"/>
                    <a:pt x="527" y="3083"/>
                  </a:cubicBezTo>
                  <a:cubicBezTo>
                    <a:pt x="652" y="2883"/>
                    <a:pt x="978" y="903"/>
                    <a:pt x="903" y="452"/>
                  </a:cubicBezTo>
                  <a:cubicBezTo>
                    <a:pt x="852" y="1"/>
                    <a:pt x="75" y="452"/>
                    <a:pt x="75" y="45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9"/>
            <p:cNvSpPr/>
            <p:nvPr/>
          </p:nvSpPr>
          <p:spPr>
            <a:xfrm>
              <a:off x="2107275" y="1048275"/>
              <a:ext cx="37625" cy="26325"/>
            </a:xfrm>
            <a:custGeom>
              <a:avLst/>
              <a:gdLst/>
              <a:ahLst/>
              <a:cxnLst/>
              <a:rect l="l" t="t" r="r" b="b"/>
              <a:pathLst>
                <a:path w="1505" h="1053" extrusionOk="0">
                  <a:moveTo>
                    <a:pt x="351" y="126"/>
                  </a:moveTo>
                  <a:cubicBezTo>
                    <a:pt x="527" y="100"/>
                    <a:pt x="1153" y="0"/>
                    <a:pt x="1254" y="151"/>
                  </a:cubicBezTo>
                  <a:cubicBezTo>
                    <a:pt x="1379" y="301"/>
                    <a:pt x="1304" y="476"/>
                    <a:pt x="1404" y="702"/>
                  </a:cubicBezTo>
                  <a:cubicBezTo>
                    <a:pt x="1504" y="953"/>
                    <a:pt x="1454" y="902"/>
                    <a:pt x="1078" y="928"/>
                  </a:cubicBezTo>
                  <a:cubicBezTo>
                    <a:pt x="727" y="953"/>
                    <a:pt x="176" y="1053"/>
                    <a:pt x="76" y="902"/>
                  </a:cubicBezTo>
                  <a:cubicBezTo>
                    <a:pt x="1" y="777"/>
                    <a:pt x="101" y="727"/>
                    <a:pt x="151" y="552"/>
                  </a:cubicBezTo>
                  <a:cubicBezTo>
                    <a:pt x="226" y="376"/>
                    <a:pt x="151" y="151"/>
                    <a:pt x="351" y="12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9"/>
            <p:cNvSpPr/>
            <p:nvPr/>
          </p:nvSpPr>
          <p:spPr>
            <a:xfrm>
              <a:off x="2153650" y="990000"/>
              <a:ext cx="66425" cy="92750"/>
            </a:xfrm>
            <a:custGeom>
              <a:avLst/>
              <a:gdLst/>
              <a:ahLst/>
              <a:cxnLst/>
              <a:rect l="l" t="t" r="r" b="b"/>
              <a:pathLst>
                <a:path w="2657" h="3710" extrusionOk="0">
                  <a:moveTo>
                    <a:pt x="100" y="3434"/>
                  </a:moveTo>
                  <a:cubicBezTo>
                    <a:pt x="100" y="3434"/>
                    <a:pt x="251" y="3208"/>
                    <a:pt x="251" y="2933"/>
                  </a:cubicBezTo>
                  <a:cubicBezTo>
                    <a:pt x="276" y="2682"/>
                    <a:pt x="201" y="2431"/>
                    <a:pt x="201" y="2306"/>
                  </a:cubicBezTo>
                  <a:cubicBezTo>
                    <a:pt x="201" y="2181"/>
                    <a:pt x="401" y="2106"/>
                    <a:pt x="426" y="2005"/>
                  </a:cubicBezTo>
                  <a:cubicBezTo>
                    <a:pt x="451" y="1905"/>
                    <a:pt x="577" y="1304"/>
                    <a:pt x="577" y="953"/>
                  </a:cubicBezTo>
                  <a:cubicBezTo>
                    <a:pt x="552" y="577"/>
                    <a:pt x="552" y="201"/>
                    <a:pt x="577" y="101"/>
                  </a:cubicBezTo>
                  <a:cubicBezTo>
                    <a:pt x="602" y="0"/>
                    <a:pt x="777" y="251"/>
                    <a:pt x="877" y="978"/>
                  </a:cubicBezTo>
                  <a:cubicBezTo>
                    <a:pt x="1003" y="1705"/>
                    <a:pt x="928" y="2030"/>
                    <a:pt x="1153" y="2056"/>
                  </a:cubicBezTo>
                  <a:cubicBezTo>
                    <a:pt x="1379" y="2106"/>
                    <a:pt x="2507" y="1980"/>
                    <a:pt x="2557" y="2231"/>
                  </a:cubicBezTo>
                  <a:cubicBezTo>
                    <a:pt x="2607" y="2482"/>
                    <a:pt x="2657" y="3484"/>
                    <a:pt x="2582" y="3534"/>
                  </a:cubicBezTo>
                  <a:cubicBezTo>
                    <a:pt x="2481" y="3609"/>
                    <a:pt x="2055" y="3634"/>
                    <a:pt x="1354" y="3685"/>
                  </a:cubicBezTo>
                  <a:cubicBezTo>
                    <a:pt x="652" y="3710"/>
                    <a:pt x="376" y="3660"/>
                    <a:pt x="226" y="3634"/>
                  </a:cubicBezTo>
                  <a:cubicBezTo>
                    <a:pt x="75" y="3634"/>
                    <a:pt x="0" y="3559"/>
                    <a:pt x="100" y="34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9"/>
            <p:cNvSpPr/>
            <p:nvPr/>
          </p:nvSpPr>
          <p:spPr>
            <a:xfrm>
              <a:off x="2153650" y="995625"/>
              <a:ext cx="65175" cy="87125"/>
            </a:xfrm>
            <a:custGeom>
              <a:avLst/>
              <a:gdLst/>
              <a:ahLst/>
              <a:cxnLst/>
              <a:rect l="l" t="t" r="r" b="b"/>
              <a:pathLst>
                <a:path w="2607" h="3485" extrusionOk="0">
                  <a:moveTo>
                    <a:pt x="100" y="3209"/>
                  </a:moveTo>
                  <a:cubicBezTo>
                    <a:pt x="100" y="3209"/>
                    <a:pt x="251" y="2983"/>
                    <a:pt x="251" y="2708"/>
                  </a:cubicBezTo>
                  <a:cubicBezTo>
                    <a:pt x="276" y="2457"/>
                    <a:pt x="201" y="2206"/>
                    <a:pt x="201" y="2081"/>
                  </a:cubicBezTo>
                  <a:cubicBezTo>
                    <a:pt x="201" y="1956"/>
                    <a:pt x="401" y="1881"/>
                    <a:pt x="426" y="1780"/>
                  </a:cubicBezTo>
                  <a:cubicBezTo>
                    <a:pt x="451" y="1680"/>
                    <a:pt x="577" y="1079"/>
                    <a:pt x="577" y="728"/>
                  </a:cubicBezTo>
                  <a:cubicBezTo>
                    <a:pt x="552" y="452"/>
                    <a:pt x="552" y="176"/>
                    <a:pt x="552" y="1"/>
                  </a:cubicBezTo>
                  <a:cubicBezTo>
                    <a:pt x="552" y="1"/>
                    <a:pt x="652" y="327"/>
                    <a:pt x="627" y="1028"/>
                  </a:cubicBezTo>
                  <a:cubicBezTo>
                    <a:pt x="577" y="1730"/>
                    <a:pt x="501" y="1856"/>
                    <a:pt x="552" y="1931"/>
                  </a:cubicBezTo>
                  <a:cubicBezTo>
                    <a:pt x="602" y="2006"/>
                    <a:pt x="1053" y="1931"/>
                    <a:pt x="1078" y="2106"/>
                  </a:cubicBezTo>
                  <a:cubicBezTo>
                    <a:pt x="1103" y="2282"/>
                    <a:pt x="727" y="2056"/>
                    <a:pt x="652" y="2332"/>
                  </a:cubicBezTo>
                  <a:cubicBezTo>
                    <a:pt x="602" y="2607"/>
                    <a:pt x="476" y="2733"/>
                    <a:pt x="552" y="2908"/>
                  </a:cubicBezTo>
                  <a:cubicBezTo>
                    <a:pt x="652" y="3084"/>
                    <a:pt x="2231" y="3059"/>
                    <a:pt x="2607" y="3259"/>
                  </a:cubicBezTo>
                  <a:cubicBezTo>
                    <a:pt x="2582" y="3284"/>
                    <a:pt x="2582" y="3309"/>
                    <a:pt x="2582" y="3309"/>
                  </a:cubicBezTo>
                  <a:cubicBezTo>
                    <a:pt x="2481" y="3384"/>
                    <a:pt x="2055" y="3409"/>
                    <a:pt x="1354" y="3460"/>
                  </a:cubicBezTo>
                  <a:cubicBezTo>
                    <a:pt x="652" y="3485"/>
                    <a:pt x="376" y="3435"/>
                    <a:pt x="226" y="3409"/>
                  </a:cubicBezTo>
                  <a:cubicBezTo>
                    <a:pt x="75" y="3409"/>
                    <a:pt x="0" y="3334"/>
                    <a:pt x="100" y="3209"/>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9"/>
            <p:cNvSpPr/>
            <p:nvPr/>
          </p:nvSpPr>
          <p:spPr>
            <a:xfrm>
              <a:off x="2159900" y="1068325"/>
              <a:ext cx="35750" cy="83350"/>
            </a:xfrm>
            <a:custGeom>
              <a:avLst/>
              <a:gdLst/>
              <a:ahLst/>
              <a:cxnLst/>
              <a:rect l="l" t="t" r="r" b="b"/>
              <a:pathLst>
                <a:path w="1430" h="3334" extrusionOk="0">
                  <a:moveTo>
                    <a:pt x="602" y="301"/>
                  </a:moveTo>
                  <a:cubicBezTo>
                    <a:pt x="602" y="301"/>
                    <a:pt x="778" y="702"/>
                    <a:pt x="652" y="1504"/>
                  </a:cubicBezTo>
                  <a:cubicBezTo>
                    <a:pt x="527" y="2306"/>
                    <a:pt x="201" y="2958"/>
                    <a:pt x="101" y="3133"/>
                  </a:cubicBezTo>
                  <a:cubicBezTo>
                    <a:pt x="1" y="3334"/>
                    <a:pt x="427" y="3133"/>
                    <a:pt x="602" y="2958"/>
                  </a:cubicBezTo>
                  <a:cubicBezTo>
                    <a:pt x="753" y="2782"/>
                    <a:pt x="1404" y="902"/>
                    <a:pt x="1429" y="451"/>
                  </a:cubicBezTo>
                  <a:cubicBezTo>
                    <a:pt x="1429" y="0"/>
                    <a:pt x="602" y="301"/>
                    <a:pt x="602" y="30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9"/>
            <p:cNvSpPr/>
            <p:nvPr/>
          </p:nvSpPr>
          <p:spPr>
            <a:xfrm>
              <a:off x="2178700" y="1045125"/>
              <a:ext cx="36375" cy="25725"/>
            </a:xfrm>
            <a:custGeom>
              <a:avLst/>
              <a:gdLst/>
              <a:ahLst/>
              <a:cxnLst/>
              <a:rect l="l" t="t" r="r" b="b"/>
              <a:pathLst>
                <a:path w="1455" h="1029" extrusionOk="0">
                  <a:moveTo>
                    <a:pt x="452" y="26"/>
                  </a:moveTo>
                  <a:cubicBezTo>
                    <a:pt x="652" y="26"/>
                    <a:pt x="1279" y="26"/>
                    <a:pt x="1354" y="201"/>
                  </a:cubicBezTo>
                  <a:cubicBezTo>
                    <a:pt x="1429" y="377"/>
                    <a:pt x="1354" y="552"/>
                    <a:pt x="1404" y="778"/>
                  </a:cubicBezTo>
                  <a:cubicBezTo>
                    <a:pt x="1454" y="1028"/>
                    <a:pt x="1404" y="978"/>
                    <a:pt x="1053" y="953"/>
                  </a:cubicBezTo>
                  <a:cubicBezTo>
                    <a:pt x="677" y="903"/>
                    <a:pt x="126" y="903"/>
                    <a:pt x="51" y="753"/>
                  </a:cubicBezTo>
                  <a:cubicBezTo>
                    <a:pt x="1" y="602"/>
                    <a:pt x="101" y="577"/>
                    <a:pt x="201" y="427"/>
                  </a:cubicBezTo>
                  <a:cubicBezTo>
                    <a:pt x="276" y="252"/>
                    <a:pt x="251" y="1"/>
                    <a:pt x="452" y="2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9"/>
            <p:cNvSpPr/>
            <p:nvPr/>
          </p:nvSpPr>
          <p:spPr>
            <a:xfrm>
              <a:off x="2221950" y="995625"/>
              <a:ext cx="69575" cy="97775"/>
            </a:xfrm>
            <a:custGeom>
              <a:avLst/>
              <a:gdLst/>
              <a:ahLst/>
              <a:cxnLst/>
              <a:rect l="l" t="t" r="r" b="b"/>
              <a:pathLst>
                <a:path w="2783" h="3911" extrusionOk="0">
                  <a:moveTo>
                    <a:pt x="150" y="3284"/>
                  </a:moveTo>
                  <a:cubicBezTo>
                    <a:pt x="150" y="3284"/>
                    <a:pt x="326" y="3109"/>
                    <a:pt x="376" y="2833"/>
                  </a:cubicBezTo>
                  <a:cubicBezTo>
                    <a:pt x="451" y="2582"/>
                    <a:pt x="401" y="2332"/>
                    <a:pt x="451" y="2206"/>
                  </a:cubicBezTo>
                  <a:cubicBezTo>
                    <a:pt x="476" y="2081"/>
                    <a:pt x="677" y="2031"/>
                    <a:pt x="727" y="1931"/>
                  </a:cubicBezTo>
                  <a:cubicBezTo>
                    <a:pt x="752" y="1856"/>
                    <a:pt x="978" y="1304"/>
                    <a:pt x="1053" y="928"/>
                  </a:cubicBezTo>
                  <a:cubicBezTo>
                    <a:pt x="1128" y="577"/>
                    <a:pt x="1178" y="201"/>
                    <a:pt x="1203" y="101"/>
                  </a:cubicBezTo>
                  <a:cubicBezTo>
                    <a:pt x="1253" y="1"/>
                    <a:pt x="1379" y="277"/>
                    <a:pt x="1353" y="1028"/>
                  </a:cubicBezTo>
                  <a:cubicBezTo>
                    <a:pt x="1328" y="1755"/>
                    <a:pt x="1203" y="2056"/>
                    <a:pt x="1429" y="2131"/>
                  </a:cubicBezTo>
                  <a:cubicBezTo>
                    <a:pt x="1654" y="2232"/>
                    <a:pt x="2757" y="2307"/>
                    <a:pt x="2757" y="2557"/>
                  </a:cubicBezTo>
                  <a:cubicBezTo>
                    <a:pt x="2782" y="2808"/>
                    <a:pt x="2632" y="3810"/>
                    <a:pt x="2531" y="3861"/>
                  </a:cubicBezTo>
                  <a:cubicBezTo>
                    <a:pt x="2431" y="3911"/>
                    <a:pt x="2005" y="3861"/>
                    <a:pt x="1303" y="3760"/>
                  </a:cubicBezTo>
                  <a:cubicBezTo>
                    <a:pt x="627" y="3660"/>
                    <a:pt x="351" y="3560"/>
                    <a:pt x="226" y="3510"/>
                  </a:cubicBezTo>
                  <a:cubicBezTo>
                    <a:pt x="75" y="3485"/>
                    <a:pt x="0" y="3384"/>
                    <a:pt x="150" y="32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9"/>
            <p:cNvSpPr/>
            <p:nvPr/>
          </p:nvSpPr>
          <p:spPr>
            <a:xfrm>
              <a:off x="2221950" y="1001275"/>
              <a:ext cx="64550" cy="92125"/>
            </a:xfrm>
            <a:custGeom>
              <a:avLst/>
              <a:gdLst/>
              <a:ahLst/>
              <a:cxnLst/>
              <a:rect l="l" t="t" r="r" b="b"/>
              <a:pathLst>
                <a:path w="2582" h="3685" extrusionOk="0">
                  <a:moveTo>
                    <a:pt x="150" y="3058"/>
                  </a:moveTo>
                  <a:cubicBezTo>
                    <a:pt x="150" y="3058"/>
                    <a:pt x="326" y="2883"/>
                    <a:pt x="376" y="2607"/>
                  </a:cubicBezTo>
                  <a:cubicBezTo>
                    <a:pt x="451" y="2356"/>
                    <a:pt x="401" y="2106"/>
                    <a:pt x="451" y="1980"/>
                  </a:cubicBezTo>
                  <a:cubicBezTo>
                    <a:pt x="476" y="1855"/>
                    <a:pt x="677" y="1805"/>
                    <a:pt x="727" y="1705"/>
                  </a:cubicBezTo>
                  <a:cubicBezTo>
                    <a:pt x="752" y="1630"/>
                    <a:pt x="978" y="1078"/>
                    <a:pt x="1053" y="702"/>
                  </a:cubicBezTo>
                  <a:cubicBezTo>
                    <a:pt x="1103" y="427"/>
                    <a:pt x="1153" y="151"/>
                    <a:pt x="1178" y="0"/>
                  </a:cubicBezTo>
                  <a:cubicBezTo>
                    <a:pt x="1178" y="0"/>
                    <a:pt x="1228" y="351"/>
                    <a:pt x="1053" y="1028"/>
                  </a:cubicBezTo>
                  <a:cubicBezTo>
                    <a:pt x="877" y="1705"/>
                    <a:pt x="777" y="1805"/>
                    <a:pt x="802" y="1880"/>
                  </a:cubicBezTo>
                  <a:cubicBezTo>
                    <a:pt x="827" y="1980"/>
                    <a:pt x="1328" y="1980"/>
                    <a:pt x="1303" y="2156"/>
                  </a:cubicBezTo>
                  <a:cubicBezTo>
                    <a:pt x="1278" y="2331"/>
                    <a:pt x="952" y="2056"/>
                    <a:pt x="852" y="2306"/>
                  </a:cubicBezTo>
                  <a:cubicBezTo>
                    <a:pt x="727" y="2582"/>
                    <a:pt x="602" y="2657"/>
                    <a:pt x="652" y="2858"/>
                  </a:cubicBezTo>
                  <a:cubicBezTo>
                    <a:pt x="702" y="3033"/>
                    <a:pt x="2256" y="3309"/>
                    <a:pt x="2582" y="3584"/>
                  </a:cubicBezTo>
                  <a:cubicBezTo>
                    <a:pt x="2556" y="3610"/>
                    <a:pt x="2556" y="3635"/>
                    <a:pt x="2531" y="3635"/>
                  </a:cubicBezTo>
                  <a:cubicBezTo>
                    <a:pt x="2431" y="3685"/>
                    <a:pt x="2005" y="3635"/>
                    <a:pt x="1303" y="3534"/>
                  </a:cubicBezTo>
                  <a:cubicBezTo>
                    <a:pt x="627" y="3434"/>
                    <a:pt x="351" y="3334"/>
                    <a:pt x="226" y="3284"/>
                  </a:cubicBezTo>
                  <a:cubicBezTo>
                    <a:pt x="75" y="3259"/>
                    <a:pt x="0" y="3158"/>
                    <a:pt x="150" y="305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9"/>
            <p:cNvSpPr/>
            <p:nvPr/>
          </p:nvSpPr>
          <p:spPr>
            <a:xfrm>
              <a:off x="2250125" y="1053275"/>
              <a:ext cx="36375" cy="30725"/>
            </a:xfrm>
            <a:custGeom>
              <a:avLst/>
              <a:gdLst/>
              <a:ahLst/>
              <a:cxnLst/>
              <a:rect l="l" t="t" r="r" b="b"/>
              <a:pathLst>
                <a:path w="1455" h="1229" extrusionOk="0">
                  <a:moveTo>
                    <a:pt x="552" y="51"/>
                  </a:moveTo>
                  <a:cubicBezTo>
                    <a:pt x="753" y="101"/>
                    <a:pt x="1354" y="226"/>
                    <a:pt x="1404" y="402"/>
                  </a:cubicBezTo>
                  <a:cubicBezTo>
                    <a:pt x="1455" y="602"/>
                    <a:pt x="1354" y="728"/>
                    <a:pt x="1354" y="978"/>
                  </a:cubicBezTo>
                  <a:cubicBezTo>
                    <a:pt x="1354" y="1229"/>
                    <a:pt x="1329" y="1179"/>
                    <a:pt x="978" y="1078"/>
                  </a:cubicBezTo>
                  <a:cubicBezTo>
                    <a:pt x="627" y="978"/>
                    <a:pt x="76" y="853"/>
                    <a:pt x="51" y="702"/>
                  </a:cubicBezTo>
                  <a:cubicBezTo>
                    <a:pt x="1" y="552"/>
                    <a:pt x="126" y="527"/>
                    <a:pt x="226" y="402"/>
                  </a:cubicBezTo>
                  <a:cubicBezTo>
                    <a:pt x="352" y="251"/>
                    <a:pt x="377" y="1"/>
                    <a:pt x="552" y="5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9"/>
            <p:cNvSpPr/>
            <p:nvPr/>
          </p:nvSpPr>
          <p:spPr>
            <a:xfrm>
              <a:off x="2285850" y="1020700"/>
              <a:ext cx="72075" cy="100900"/>
            </a:xfrm>
            <a:custGeom>
              <a:avLst/>
              <a:gdLst/>
              <a:ahLst/>
              <a:cxnLst/>
              <a:rect l="l" t="t" r="r" b="b"/>
              <a:pathLst>
                <a:path w="2883" h="4036" extrusionOk="0">
                  <a:moveTo>
                    <a:pt x="151" y="3108"/>
                  </a:moveTo>
                  <a:cubicBezTo>
                    <a:pt x="151" y="3108"/>
                    <a:pt x="351" y="2933"/>
                    <a:pt x="452" y="2682"/>
                  </a:cubicBezTo>
                  <a:cubicBezTo>
                    <a:pt x="552" y="2432"/>
                    <a:pt x="552" y="2181"/>
                    <a:pt x="602" y="2081"/>
                  </a:cubicBezTo>
                  <a:cubicBezTo>
                    <a:pt x="652" y="1955"/>
                    <a:pt x="878" y="1955"/>
                    <a:pt x="928" y="1855"/>
                  </a:cubicBezTo>
                  <a:cubicBezTo>
                    <a:pt x="978" y="1755"/>
                    <a:pt x="1279" y="1254"/>
                    <a:pt x="1404" y="903"/>
                  </a:cubicBezTo>
                  <a:cubicBezTo>
                    <a:pt x="1504" y="552"/>
                    <a:pt x="1604" y="201"/>
                    <a:pt x="1680" y="101"/>
                  </a:cubicBezTo>
                  <a:cubicBezTo>
                    <a:pt x="1730" y="0"/>
                    <a:pt x="1805" y="301"/>
                    <a:pt x="1680" y="1028"/>
                  </a:cubicBezTo>
                  <a:cubicBezTo>
                    <a:pt x="1554" y="1755"/>
                    <a:pt x="1379" y="2056"/>
                    <a:pt x="1579" y="2156"/>
                  </a:cubicBezTo>
                  <a:cubicBezTo>
                    <a:pt x="1805" y="2256"/>
                    <a:pt x="2883" y="2507"/>
                    <a:pt x="2858" y="2757"/>
                  </a:cubicBezTo>
                  <a:cubicBezTo>
                    <a:pt x="2833" y="3008"/>
                    <a:pt x="2557" y="3985"/>
                    <a:pt x="2457" y="4010"/>
                  </a:cubicBezTo>
                  <a:cubicBezTo>
                    <a:pt x="2331" y="4036"/>
                    <a:pt x="1930" y="3935"/>
                    <a:pt x="1254" y="3735"/>
                  </a:cubicBezTo>
                  <a:cubicBezTo>
                    <a:pt x="577" y="3559"/>
                    <a:pt x="326" y="3384"/>
                    <a:pt x="201" y="3334"/>
                  </a:cubicBezTo>
                  <a:cubicBezTo>
                    <a:pt x="51" y="3284"/>
                    <a:pt x="0" y="3183"/>
                    <a:pt x="151" y="310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9"/>
            <p:cNvSpPr/>
            <p:nvPr/>
          </p:nvSpPr>
          <p:spPr>
            <a:xfrm>
              <a:off x="2285850" y="1026325"/>
              <a:ext cx="62050" cy="95275"/>
            </a:xfrm>
            <a:custGeom>
              <a:avLst/>
              <a:gdLst/>
              <a:ahLst/>
              <a:cxnLst/>
              <a:rect l="l" t="t" r="r" b="b"/>
              <a:pathLst>
                <a:path w="2482" h="3811" extrusionOk="0">
                  <a:moveTo>
                    <a:pt x="151" y="2883"/>
                  </a:moveTo>
                  <a:cubicBezTo>
                    <a:pt x="151" y="2883"/>
                    <a:pt x="351" y="2708"/>
                    <a:pt x="452" y="2457"/>
                  </a:cubicBezTo>
                  <a:cubicBezTo>
                    <a:pt x="552" y="2207"/>
                    <a:pt x="552" y="1956"/>
                    <a:pt x="602" y="1856"/>
                  </a:cubicBezTo>
                  <a:cubicBezTo>
                    <a:pt x="652" y="1730"/>
                    <a:pt x="878" y="1730"/>
                    <a:pt x="928" y="1630"/>
                  </a:cubicBezTo>
                  <a:cubicBezTo>
                    <a:pt x="978" y="1530"/>
                    <a:pt x="1279" y="1029"/>
                    <a:pt x="1404" y="678"/>
                  </a:cubicBezTo>
                  <a:cubicBezTo>
                    <a:pt x="1479" y="402"/>
                    <a:pt x="1554" y="151"/>
                    <a:pt x="1630" y="1"/>
                  </a:cubicBezTo>
                  <a:cubicBezTo>
                    <a:pt x="1630" y="1"/>
                    <a:pt x="1604" y="352"/>
                    <a:pt x="1329" y="1004"/>
                  </a:cubicBezTo>
                  <a:cubicBezTo>
                    <a:pt x="1078" y="1655"/>
                    <a:pt x="978" y="1705"/>
                    <a:pt x="978" y="1806"/>
                  </a:cubicBezTo>
                  <a:cubicBezTo>
                    <a:pt x="1003" y="1906"/>
                    <a:pt x="1479" y="1981"/>
                    <a:pt x="1429" y="2156"/>
                  </a:cubicBezTo>
                  <a:cubicBezTo>
                    <a:pt x="1379" y="2307"/>
                    <a:pt x="1103" y="1981"/>
                    <a:pt x="953" y="2232"/>
                  </a:cubicBezTo>
                  <a:cubicBezTo>
                    <a:pt x="802" y="2482"/>
                    <a:pt x="652" y="2557"/>
                    <a:pt x="677" y="2758"/>
                  </a:cubicBezTo>
                  <a:cubicBezTo>
                    <a:pt x="702" y="2933"/>
                    <a:pt x="2206" y="3435"/>
                    <a:pt x="2482" y="3735"/>
                  </a:cubicBezTo>
                  <a:cubicBezTo>
                    <a:pt x="2482" y="3760"/>
                    <a:pt x="2457" y="3785"/>
                    <a:pt x="2457" y="3785"/>
                  </a:cubicBezTo>
                  <a:cubicBezTo>
                    <a:pt x="2331" y="3811"/>
                    <a:pt x="1930" y="3710"/>
                    <a:pt x="1254" y="3510"/>
                  </a:cubicBezTo>
                  <a:cubicBezTo>
                    <a:pt x="577" y="3334"/>
                    <a:pt x="326" y="3159"/>
                    <a:pt x="201" y="3109"/>
                  </a:cubicBezTo>
                  <a:cubicBezTo>
                    <a:pt x="51" y="3059"/>
                    <a:pt x="0" y="2958"/>
                    <a:pt x="151" y="2883"/>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9"/>
            <p:cNvSpPr/>
            <p:nvPr/>
          </p:nvSpPr>
          <p:spPr>
            <a:xfrm>
              <a:off x="2315925" y="1078975"/>
              <a:ext cx="35750" cy="33850"/>
            </a:xfrm>
            <a:custGeom>
              <a:avLst/>
              <a:gdLst/>
              <a:ahLst/>
              <a:cxnLst/>
              <a:rect l="l" t="t" r="r" b="b"/>
              <a:pathLst>
                <a:path w="1430" h="1354" extrusionOk="0">
                  <a:moveTo>
                    <a:pt x="602" y="75"/>
                  </a:moveTo>
                  <a:cubicBezTo>
                    <a:pt x="802" y="151"/>
                    <a:pt x="1379" y="351"/>
                    <a:pt x="1404" y="552"/>
                  </a:cubicBezTo>
                  <a:cubicBezTo>
                    <a:pt x="1429" y="727"/>
                    <a:pt x="1304" y="852"/>
                    <a:pt x="1254" y="1103"/>
                  </a:cubicBezTo>
                  <a:cubicBezTo>
                    <a:pt x="1229" y="1354"/>
                    <a:pt x="1203" y="1304"/>
                    <a:pt x="878" y="1128"/>
                  </a:cubicBezTo>
                  <a:cubicBezTo>
                    <a:pt x="552" y="978"/>
                    <a:pt x="26" y="802"/>
                    <a:pt x="0" y="652"/>
                  </a:cubicBezTo>
                  <a:cubicBezTo>
                    <a:pt x="0" y="476"/>
                    <a:pt x="101" y="502"/>
                    <a:pt x="251" y="351"/>
                  </a:cubicBezTo>
                  <a:cubicBezTo>
                    <a:pt x="376" y="226"/>
                    <a:pt x="427" y="0"/>
                    <a:pt x="602" y="75"/>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9"/>
            <p:cNvSpPr/>
            <p:nvPr/>
          </p:nvSpPr>
          <p:spPr>
            <a:xfrm>
              <a:off x="2348500" y="1060175"/>
              <a:ext cx="73975" cy="101525"/>
            </a:xfrm>
            <a:custGeom>
              <a:avLst/>
              <a:gdLst/>
              <a:ahLst/>
              <a:cxnLst/>
              <a:rect l="l" t="t" r="r" b="b"/>
              <a:pathLst>
                <a:path w="2959" h="4061" extrusionOk="0">
                  <a:moveTo>
                    <a:pt x="176" y="2607"/>
                  </a:moveTo>
                  <a:cubicBezTo>
                    <a:pt x="176" y="2607"/>
                    <a:pt x="402" y="2507"/>
                    <a:pt x="552" y="2281"/>
                  </a:cubicBezTo>
                  <a:cubicBezTo>
                    <a:pt x="728" y="2081"/>
                    <a:pt x="778" y="1830"/>
                    <a:pt x="853" y="1730"/>
                  </a:cubicBezTo>
                  <a:cubicBezTo>
                    <a:pt x="928" y="1629"/>
                    <a:pt x="1154" y="1680"/>
                    <a:pt x="1229" y="1604"/>
                  </a:cubicBezTo>
                  <a:cubicBezTo>
                    <a:pt x="1279" y="1529"/>
                    <a:pt x="1705" y="1103"/>
                    <a:pt x="1906" y="777"/>
                  </a:cubicBezTo>
                  <a:cubicBezTo>
                    <a:pt x="2106" y="477"/>
                    <a:pt x="2307" y="151"/>
                    <a:pt x="2382" y="76"/>
                  </a:cubicBezTo>
                  <a:cubicBezTo>
                    <a:pt x="2457" y="0"/>
                    <a:pt x="2457" y="326"/>
                    <a:pt x="2156" y="1003"/>
                  </a:cubicBezTo>
                  <a:cubicBezTo>
                    <a:pt x="1855" y="1655"/>
                    <a:pt x="1605" y="1880"/>
                    <a:pt x="1780" y="2056"/>
                  </a:cubicBezTo>
                  <a:cubicBezTo>
                    <a:pt x="1956" y="2206"/>
                    <a:pt x="2958" y="2707"/>
                    <a:pt x="2858" y="2933"/>
                  </a:cubicBezTo>
                  <a:cubicBezTo>
                    <a:pt x="2783" y="3183"/>
                    <a:pt x="2281" y="4061"/>
                    <a:pt x="2156" y="4061"/>
                  </a:cubicBezTo>
                  <a:cubicBezTo>
                    <a:pt x="2056" y="4061"/>
                    <a:pt x="1680" y="3860"/>
                    <a:pt x="1053" y="3509"/>
                  </a:cubicBezTo>
                  <a:cubicBezTo>
                    <a:pt x="452" y="3158"/>
                    <a:pt x="251" y="2933"/>
                    <a:pt x="151" y="2858"/>
                  </a:cubicBezTo>
                  <a:cubicBezTo>
                    <a:pt x="26" y="2782"/>
                    <a:pt x="1" y="2657"/>
                    <a:pt x="176" y="260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9"/>
            <p:cNvSpPr/>
            <p:nvPr/>
          </p:nvSpPr>
          <p:spPr>
            <a:xfrm>
              <a:off x="2348500" y="1064550"/>
              <a:ext cx="57675" cy="97150"/>
            </a:xfrm>
            <a:custGeom>
              <a:avLst/>
              <a:gdLst/>
              <a:ahLst/>
              <a:cxnLst/>
              <a:rect l="l" t="t" r="r" b="b"/>
              <a:pathLst>
                <a:path w="2307" h="3886" extrusionOk="0">
                  <a:moveTo>
                    <a:pt x="176" y="2432"/>
                  </a:moveTo>
                  <a:cubicBezTo>
                    <a:pt x="176" y="2432"/>
                    <a:pt x="402" y="2332"/>
                    <a:pt x="552" y="2106"/>
                  </a:cubicBezTo>
                  <a:cubicBezTo>
                    <a:pt x="728" y="1906"/>
                    <a:pt x="778" y="1655"/>
                    <a:pt x="853" y="1555"/>
                  </a:cubicBezTo>
                  <a:cubicBezTo>
                    <a:pt x="928" y="1454"/>
                    <a:pt x="1154" y="1505"/>
                    <a:pt x="1229" y="1429"/>
                  </a:cubicBezTo>
                  <a:cubicBezTo>
                    <a:pt x="1279" y="1354"/>
                    <a:pt x="1705" y="928"/>
                    <a:pt x="1906" y="602"/>
                  </a:cubicBezTo>
                  <a:cubicBezTo>
                    <a:pt x="2056" y="377"/>
                    <a:pt x="2206" y="151"/>
                    <a:pt x="2307" y="1"/>
                  </a:cubicBezTo>
                  <a:cubicBezTo>
                    <a:pt x="2307" y="1"/>
                    <a:pt x="2206" y="352"/>
                    <a:pt x="1780" y="903"/>
                  </a:cubicBezTo>
                  <a:cubicBezTo>
                    <a:pt x="1354" y="1480"/>
                    <a:pt x="1229" y="1530"/>
                    <a:pt x="1229" y="1605"/>
                  </a:cubicBezTo>
                  <a:cubicBezTo>
                    <a:pt x="1229" y="1705"/>
                    <a:pt x="1655" y="1906"/>
                    <a:pt x="1580" y="2056"/>
                  </a:cubicBezTo>
                  <a:cubicBezTo>
                    <a:pt x="1505" y="2206"/>
                    <a:pt x="1304" y="1830"/>
                    <a:pt x="1104" y="2006"/>
                  </a:cubicBezTo>
                  <a:cubicBezTo>
                    <a:pt x="903" y="2206"/>
                    <a:pt x="728" y="2256"/>
                    <a:pt x="702" y="2457"/>
                  </a:cubicBezTo>
                  <a:cubicBezTo>
                    <a:pt x="677" y="2632"/>
                    <a:pt x="2031" y="3485"/>
                    <a:pt x="2206" y="3860"/>
                  </a:cubicBezTo>
                  <a:cubicBezTo>
                    <a:pt x="2181" y="3886"/>
                    <a:pt x="2181" y="3886"/>
                    <a:pt x="2156" y="3886"/>
                  </a:cubicBezTo>
                  <a:cubicBezTo>
                    <a:pt x="2056" y="3886"/>
                    <a:pt x="1680" y="3685"/>
                    <a:pt x="1053" y="3334"/>
                  </a:cubicBezTo>
                  <a:cubicBezTo>
                    <a:pt x="452" y="2983"/>
                    <a:pt x="251" y="2758"/>
                    <a:pt x="151" y="2683"/>
                  </a:cubicBezTo>
                  <a:cubicBezTo>
                    <a:pt x="26" y="2607"/>
                    <a:pt x="1" y="2482"/>
                    <a:pt x="176" y="243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9"/>
            <p:cNvSpPr/>
            <p:nvPr/>
          </p:nvSpPr>
          <p:spPr>
            <a:xfrm>
              <a:off x="2314050" y="1135975"/>
              <a:ext cx="75825" cy="57050"/>
            </a:xfrm>
            <a:custGeom>
              <a:avLst/>
              <a:gdLst/>
              <a:ahLst/>
              <a:cxnLst/>
              <a:rect l="l" t="t" r="r" b="b"/>
              <a:pathLst>
                <a:path w="3033" h="2282" extrusionOk="0">
                  <a:moveTo>
                    <a:pt x="2156" y="1"/>
                  </a:moveTo>
                  <a:cubicBezTo>
                    <a:pt x="2156" y="1"/>
                    <a:pt x="2080" y="427"/>
                    <a:pt x="1529" y="1029"/>
                  </a:cubicBezTo>
                  <a:cubicBezTo>
                    <a:pt x="1003" y="1630"/>
                    <a:pt x="376" y="1981"/>
                    <a:pt x="201" y="2081"/>
                  </a:cubicBezTo>
                  <a:cubicBezTo>
                    <a:pt x="0" y="2181"/>
                    <a:pt x="476" y="2282"/>
                    <a:pt x="702" y="2207"/>
                  </a:cubicBezTo>
                  <a:cubicBezTo>
                    <a:pt x="928" y="2156"/>
                    <a:pt x="2507" y="953"/>
                    <a:pt x="2782" y="577"/>
                  </a:cubicBezTo>
                  <a:cubicBezTo>
                    <a:pt x="3033" y="201"/>
                    <a:pt x="2156" y="1"/>
                    <a:pt x="2156"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9"/>
            <p:cNvSpPr/>
            <p:nvPr/>
          </p:nvSpPr>
          <p:spPr>
            <a:xfrm>
              <a:off x="2378575" y="1115925"/>
              <a:ext cx="35750" cy="37625"/>
            </a:xfrm>
            <a:custGeom>
              <a:avLst/>
              <a:gdLst/>
              <a:ahLst/>
              <a:cxnLst/>
              <a:rect l="l" t="t" r="r" b="b"/>
              <a:pathLst>
                <a:path w="1430" h="1505" extrusionOk="0">
                  <a:moveTo>
                    <a:pt x="753" y="126"/>
                  </a:moveTo>
                  <a:cubicBezTo>
                    <a:pt x="903" y="227"/>
                    <a:pt x="1429" y="577"/>
                    <a:pt x="1404" y="778"/>
                  </a:cubicBezTo>
                  <a:cubicBezTo>
                    <a:pt x="1379" y="953"/>
                    <a:pt x="1204" y="1054"/>
                    <a:pt x="1129" y="1279"/>
                  </a:cubicBezTo>
                  <a:cubicBezTo>
                    <a:pt x="1028" y="1505"/>
                    <a:pt x="1028" y="1455"/>
                    <a:pt x="728" y="1229"/>
                  </a:cubicBezTo>
                  <a:cubicBezTo>
                    <a:pt x="452" y="978"/>
                    <a:pt x="1" y="678"/>
                    <a:pt x="26" y="527"/>
                  </a:cubicBezTo>
                  <a:cubicBezTo>
                    <a:pt x="51" y="352"/>
                    <a:pt x="151" y="402"/>
                    <a:pt x="302" y="302"/>
                  </a:cubicBezTo>
                  <a:cubicBezTo>
                    <a:pt x="477" y="227"/>
                    <a:pt x="577" y="1"/>
                    <a:pt x="753" y="12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9"/>
            <p:cNvSpPr/>
            <p:nvPr/>
          </p:nvSpPr>
          <p:spPr>
            <a:xfrm>
              <a:off x="2403650" y="1106550"/>
              <a:ext cx="73950" cy="100275"/>
            </a:xfrm>
            <a:custGeom>
              <a:avLst/>
              <a:gdLst/>
              <a:ahLst/>
              <a:cxnLst/>
              <a:rect l="l" t="t" r="r" b="b"/>
              <a:pathLst>
                <a:path w="2958" h="4011" extrusionOk="0">
                  <a:moveTo>
                    <a:pt x="176" y="2381"/>
                  </a:moveTo>
                  <a:cubicBezTo>
                    <a:pt x="176" y="2381"/>
                    <a:pt x="426" y="2306"/>
                    <a:pt x="602" y="2080"/>
                  </a:cubicBezTo>
                  <a:cubicBezTo>
                    <a:pt x="777" y="1880"/>
                    <a:pt x="852" y="1654"/>
                    <a:pt x="953" y="1554"/>
                  </a:cubicBezTo>
                  <a:cubicBezTo>
                    <a:pt x="1028" y="1454"/>
                    <a:pt x="1253" y="1529"/>
                    <a:pt x="1329" y="1454"/>
                  </a:cubicBezTo>
                  <a:cubicBezTo>
                    <a:pt x="1404" y="1404"/>
                    <a:pt x="1855" y="1003"/>
                    <a:pt x="2080" y="727"/>
                  </a:cubicBezTo>
                  <a:cubicBezTo>
                    <a:pt x="2306" y="426"/>
                    <a:pt x="2532" y="125"/>
                    <a:pt x="2607" y="75"/>
                  </a:cubicBezTo>
                  <a:cubicBezTo>
                    <a:pt x="2707" y="0"/>
                    <a:pt x="2682" y="301"/>
                    <a:pt x="2306" y="952"/>
                  </a:cubicBezTo>
                  <a:cubicBezTo>
                    <a:pt x="1930" y="1579"/>
                    <a:pt x="1679" y="1805"/>
                    <a:pt x="1830" y="1955"/>
                  </a:cubicBezTo>
                  <a:cubicBezTo>
                    <a:pt x="2005" y="2130"/>
                    <a:pt x="2958" y="2732"/>
                    <a:pt x="2832" y="2957"/>
                  </a:cubicBezTo>
                  <a:cubicBezTo>
                    <a:pt x="2732" y="3183"/>
                    <a:pt x="2131" y="4010"/>
                    <a:pt x="2030" y="4010"/>
                  </a:cubicBezTo>
                  <a:cubicBezTo>
                    <a:pt x="1905" y="4010"/>
                    <a:pt x="1554" y="3759"/>
                    <a:pt x="978" y="3333"/>
                  </a:cubicBezTo>
                  <a:cubicBezTo>
                    <a:pt x="426" y="2932"/>
                    <a:pt x="251" y="2707"/>
                    <a:pt x="126" y="2607"/>
                  </a:cubicBezTo>
                  <a:cubicBezTo>
                    <a:pt x="25" y="2506"/>
                    <a:pt x="0" y="2406"/>
                    <a:pt x="176" y="238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9"/>
            <p:cNvSpPr/>
            <p:nvPr/>
          </p:nvSpPr>
          <p:spPr>
            <a:xfrm>
              <a:off x="2403650" y="1110300"/>
              <a:ext cx="63300" cy="96525"/>
            </a:xfrm>
            <a:custGeom>
              <a:avLst/>
              <a:gdLst/>
              <a:ahLst/>
              <a:cxnLst/>
              <a:rect l="l" t="t" r="r" b="b"/>
              <a:pathLst>
                <a:path w="2532" h="3861" extrusionOk="0">
                  <a:moveTo>
                    <a:pt x="176" y="2231"/>
                  </a:moveTo>
                  <a:cubicBezTo>
                    <a:pt x="176" y="2231"/>
                    <a:pt x="426" y="2156"/>
                    <a:pt x="602" y="1930"/>
                  </a:cubicBezTo>
                  <a:cubicBezTo>
                    <a:pt x="777" y="1730"/>
                    <a:pt x="852" y="1504"/>
                    <a:pt x="953" y="1404"/>
                  </a:cubicBezTo>
                  <a:cubicBezTo>
                    <a:pt x="1028" y="1304"/>
                    <a:pt x="1253" y="1379"/>
                    <a:pt x="1329" y="1304"/>
                  </a:cubicBezTo>
                  <a:cubicBezTo>
                    <a:pt x="1404" y="1254"/>
                    <a:pt x="1855" y="853"/>
                    <a:pt x="2080" y="577"/>
                  </a:cubicBezTo>
                  <a:cubicBezTo>
                    <a:pt x="2256" y="351"/>
                    <a:pt x="2431" y="126"/>
                    <a:pt x="2532" y="0"/>
                  </a:cubicBezTo>
                  <a:cubicBezTo>
                    <a:pt x="2532" y="0"/>
                    <a:pt x="2406" y="326"/>
                    <a:pt x="1930" y="853"/>
                  </a:cubicBezTo>
                  <a:cubicBezTo>
                    <a:pt x="1454" y="1379"/>
                    <a:pt x="1329" y="1404"/>
                    <a:pt x="1329" y="1504"/>
                  </a:cubicBezTo>
                  <a:cubicBezTo>
                    <a:pt x="1304" y="1604"/>
                    <a:pt x="1705" y="1830"/>
                    <a:pt x="1629" y="1980"/>
                  </a:cubicBezTo>
                  <a:cubicBezTo>
                    <a:pt x="1529" y="2106"/>
                    <a:pt x="1379" y="1705"/>
                    <a:pt x="1153" y="1905"/>
                  </a:cubicBezTo>
                  <a:cubicBezTo>
                    <a:pt x="928" y="2081"/>
                    <a:pt x="752" y="2081"/>
                    <a:pt x="702" y="2281"/>
                  </a:cubicBezTo>
                  <a:cubicBezTo>
                    <a:pt x="677" y="2457"/>
                    <a:pt x="1930" y="3434"/>
                    <a:pt x="2080" y="3835"/>
                  </a:cubicBezTo>
                  <a:cubicBezTo>
                    <a:pt x="2055" y="3835"/>
                    <a:pt x="2030" y="3860"/>
                    <a:pt x="2030" y="3860"/>
                  </a:cubicBezTo>
                  <a:cubicBezTo>
                    <a:pt x="1905" y="3860"/>
                    <a:pt x="1554" y="3609"/>
                    <a:pt x="978" y="3183"/>
                  </a:cubicBezTo>
                  <a:cubicBezTo>
                    <a:pt x="426" y="2782"/>
                    <a:pt x="251" y="2557"/>
                    <a:pt x="126" y="2457"/>
                  </a:cubicBezTo>
                  <a:cubicBezTo>
                    <a:pt x="25" y="2356"/>
                    <a:pt x="0" y="2256"/>
                    <a:pt x="176" y="223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9"/>
            <p:cNvSpPr/>
            <p:nvPr/>
          </p:nvSpPr>
          <p:spPr>
            <a:xfrm>
              <a:off x="2363550" y="1177975"/>
              <a:ext cx="80225" cy="52650"/>
            </a:xfrm>
            <a:custGeom>
              <a:avLst/>
              <a:gdLst/>
              <a:ahLst/>
              <a:cxnLst/>
              <a:rect l="l" t="t" r="r" b="b"/>
              <a:pathLst>
                <a:path w="3209" h="2106" extrusionOk="0">
                  <a:moveTo>
                    <a:pt x="2356" y="0"/>
                  </a:moveTo>
                  <a:cubicBezTo>
                    <a:pt x="2356" y="0"/>
                    <a:pt x="2231" y="426"/>
                    <a:pt x="1629" y="978"/>
                  </a:cubicBezTo>
                  <a:cubicBezTo>
                    <a:pt x="1053" y="1529"/>
                    <a:pt x="401" y="1805"/>
                    <a:pt x="201" y="1905"/>
                  </a:cubicBezTo>
                  <a:cubicBezTo>
                    <a:pt x="0" y="1980"/>
                    <a:pt x="451" y="2105"/>
                    <a:pt x="702" y="2055"/>
                  </a:cubicBezTo>
                  <a:cubicBezTo>
                    <a:pt x="928" y="2030"/>
                    <a:pt x="2607" y="953"/>
                    <a:pt x="2908" y="627"/>
                  </a:cubicBezTo>
                  <a:cubicBezTo>
                    <a:pt x="3208" y="276"/>
                    <a:pt x="2356" y="0"/>
                    <a:pt x="2356"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9"/>
            <p:cNvSpPr/>
            <p:nvPr/>
          </p:nvSpPr>
          <p:spPr>
            <a:xfrm>
              <a:off x="2433100" y="1160425"/>
              <a:ext cx="35725" cy="38250"/>
            </a:xfrm>
            <a:custGeom>
              <a:avLst/>
              <a:gdLst/>
              <a:ahLst/>
              <a:cxnLst/>
              <a:rect l="l" t="t" r="r" b="b"/>
              <a:pathLst>
                <a:path w="1429" h="1530" extrusionOk="0">
                  <a:moveTo>
                    <a:pt x="802" y="126"/>
                  </a:moveTo>
                  <a:cubicBezTo>
                    <a:pt x="953" y="251"/>
                    <a:pt x="1429" y="652"/>
                    <a:pt x="1379" y="828"/>
                  </a:cubicBezTo>
                  <a:cubicBezTo>
                    <a:pt x="1329" y="1028"/>
                    <a:pt x="1178" y="1103"/>
                    <a:pt x="1053" y="1329"/>
                  </a:cubicBezTo>
                  <a:cubicBezTo>
                    <a:pt x="953" y="1529"/>
                    <a:pt x="953" y="1479"/>
                    <a:pt x="677" y="1229"/>
                  </a:cubicBezTo>
                  <a:cubicBezTo>
                    <a:pt x="426" y="978"/>
                    <a:pt x="0" y="602"/>
                    <a:pt x="25" y="452"/>
                  </a:cubicBezTo>
                  <a:cubicBezTo>
                    <a:pt x="75" y="301"/>
                    <a:pt x="176" y="351"/>
                    <a:pt x="351" y="276"/>
                  </a:cubicBezTo>
                  <a:cubicBezTo>
                    <a:pt x="527" y="201"/>
                    <a:pt x="652" y="0"/>
                    <a:pt x="802" y="12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9"/>
            <p:cNvSpPr/>
            <p:nvPr/>
          </p:nvSpPr>
          <p:spPr>
            <a:xfrm>
              <a:off x="2456275" y="1150400"/>
              <a:ext cx="73325" cy="100275"/>
            </a:xfrm>
            <a:custGeom>
              <a:avLst/>
              <a:gdLst/>
              <a:ahLst/>
              <a:cxnLst/>
              <a:rect l="l" t="t" r="r" b="b"/>
              <a:pathLst>
                <a:path w="2933" h="4011" extrusionOk="0">
                  <a:moveTo>
                    <a:pt x="176" y="2356"/>
                  </a:moveTo>
                  <a:cubicBezTo>
                    <a:pt x="176" y="2356"/>
                    <a:pt x="427" y="2281"/>
                    <a:pt x="602" y="2081"/>
                  </a:cubicBezTo>
                  <a:cubicBezTo>
                    <a:pt x="777" y="1880"/>
                    <a:pt x="853" y="1655"/>
                    <a:pt x="928" y="1554"/>
                  </a:cubicBezTo>
                  <a:cubicBezTo>
                    <a:pt x="1028" y="1454"/>
                    <a:pt x="1229" y="1529"/>
                    <a:pt x="1304" y="1454"/>
                  </a:cubicBezTo>
                  <a:cubicBezTo>
                    <a:pt x="1379" y="1379"/>
                    <a:pt x="1855" y="1003"/>
                    <a:pt x="2081" y="702"/>
                  </a:cubicBezTo>
                  <a:cubicBezTo>
                    <a:pt x="2306" y="426"/>
                    <a:pt x="2507" y="126"/>
                    <a:pt x="2607" y="51"/>
                  </a:cubicBezTo>
                  <a:cubicBezTo>
                    <a:pt x="2707" y="0"/>
                    <a:pt x="2682" y="301"/>
                    <a:pt x="2306" y="928"/>
                  </a:cubicBezTo>
                  <a:cubicBezTo>
                    <a:pt x="1930" y="1579"/>
                    <a:pt x="1680" y="1780"/>
                    <a:pt x="1830" y="1955"/>
                  </a:cubicBezTo>
                  <a:cubicBezTo>
                    <a:pt x="2006" y="2131"/>
                    <a:pt x="2933" y="2732"/>
                    <a:pt x="2833" y="2958"/>
                  </a:cubicBezTo>
                  <a:cubicBezTo>
                    <a:pt x="2707" y="3183"/>
                    <a:pt x="2131" y="4010"/>
                    <a:pt x="2031" y="3985"/>
                  </a:cubicBezTo>
                  <a:cubicBezTo>
                    <a:pt x="1905" y="3985"/>
                    <a:pt x="1554" y="3735"/>
                    <a:pt x="978" y="3334"/>
                  </a:cubicBezTo>
                  <a:cubicBezTo>
                    <a:pt x="402" y="2933"/>
                    <a:pt x="226" y="2707"/>
                    <a:pt x="126" y="2607"/>
                  </a:cubicBezTo>
                  <a:cubicBezTo>
                    <a:pt x="1" y="2507"/>
                    <a:pt x="1" y="2406"/>
                    <a:pt x="176" y="23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9"/>
            <p:cNvSpPr/>
            <p:nvPr/>
          </p:nvSpPr>
          <p:spPr>
            <a:xfrm>
              <a:off x="2456275" y="1154150"/>
              <a:ext cx="62675" cy="95900"/>
            </a:xfrm>
            <a:custGeom>
              <a:avLst/>
              <a:gdLst/>
              <a:ahLst/>
              <a:cxnLst/>
              <a:rect l="l" t="t" r="r" b="b"/>
              <a:pathLst>
                <a:path w="2507" h="3836" extrusionOk="0">
                  <a:moveTo>
                    <a:pt x="176" y="2206"/>
                  </a:moveTo>
                  <a:cubicBezTo>
                    <a:pt x="176" y="2206"/>
                    <a:pt x="427" y="2131"/>
                    <a:pt x="602" y="1931"/>
                  </a:cubicBezTo>
                  <a:cubicBezTo>
                    <a:pt x="777" y="1730"/>
                    <a:pt x="853" y="1505"/>
                    <a:pt x="928" y="1404"/>
                  </a:cubicBezTo>
                  <a:cubicBezTo>
                    <a:pt x="1028" y="1304"/>
                    <a:pt x="1229" y="1379"/>
                    <a:pt x="1304" y="1304"/>
                  </a:cubicBezTo>
                  <a:cubicBezTo>
                    <a:pt x="1379" y="1229"/>
                    <a:pt x="1855" y="853"/>
                    <a:pt x="2081" y="552"/>
                  </a:cubicBezTo>
                  <a:cubicBezTo>
                    <a:pt x="2256" y="352"/>
                    <a:pt x="2407" y="126"/>
                    <a:pt x="2507" y="1"/>
                  </a:cubicBezTo>
                  <a:cubicBezTo>
                    <a:pt x="2507" y="1"/>
                    <a:pt x="2381" y="327"/>
                    <a:pt x="1930" y="853"/>
                  </a:cubicBezTo>
                  <a:cubicBezTo>
                    <a:pt x="1454" y="1354"/>
                    <a:pt x="1329" y="1404"/>
                    <a:pt x="1304" y="1480"/>
                  </a:cubicBezTo>
                  <a:cubicBezTo>
                    <a:pt x="1304" y="1580"/>
                    <a:pt x="1705" y="1830"/>
                    <a:pt x="1605" y="1956"/>
                  </a:cubicBezTo>
                  <a:cubicBezTo>
                    <a:pt x="1529" y="2106"/>
                    <a:pt x="1354" y="1705"/>
                    <a:pt x="1128" y="1881"/>
                  </a:cubicBezTo>
                  <a:cubicBezTo>
                    <a:pt x="928" y="2056"/>
                    <a:pt x="752" y="2081"/>
                    <a:pt x="702" y="2282"/>
                  </a:cubicBezTo>
                  <a:cubicBezTo>
                    <a:pt x="652" y="2457"/>
                    <a:pt x="1905" y="3434"/>
                    <a:pt x="2081" y="3810"/>
                  </a:cubicBezTo>
                  <a:cubicBezTo>
                    <a:pt x="2056" y="3835"/>
                    <a:pt x="2031" y="3835"/>
                    <a:pt x="2031" y="3835"/>
                  </a:cubicBezTo>
                  <a:cubicBezTo>
                    <a:pt x="1905" y="3835"/>
                    <a:pt x="1554" y="3585"/>
                    <a:pt x="978" y="3184"/>
                  </a:cubicBezTo>
                  <a:cubicBezTo>
                    <a:pt x="402" y="2783"/>
                    <a:pt x="226" y="2557"/>
                    <a:pt x="126" y="2457"/>
                  </a:cubicBezTo>
                  <a:cubicBezTo>
                    <a:pt x="1" y="2357"/>
                    <a:pt x="1" y="2256"/>
                    <a:pt x="176" y="220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9"/>
            <p:cNvSpPr/>
            <p:nvPr/>
          </p:nvSpPr>
          <p:spPr>
            <a:xfrm>
              <a:off x="2416175" y="1221200"/>
              <a:ext cx="80225" cy="52650"/>
            </a:xfrm>
            <a:custGeom>
              <a:avLst/>
              <a:gdLst/>
              <a:ahLst/>
              <a:cxnLst/>
              <a:rect l="l" t="t" r="r" b="b"/>
              <a:pathLst>
                <a:path w="3209" h="2106" extrusionOk="0">
                  <a:moveTo>
                    <a:pt x="2356" y="1"/>
                  </a:moveTo>
                  <a:cubicBezTo>
                    <a:pt x="2356" y="1"/>
                    <a:pt x="2231" y="427"/>
                    <a:pt x="1630" y="978"/>
                  </a:cubicBezTo>
                  <a:cubicBezTo>
                    <a:pt x="1028" y="1529"/>
                    <a:pt x="376" y="1830"/>
                    <a:pt x="201" y="1905"/>
                  </a:cubicBezTo>
                  <a:cubicBezTo>
                    <a:pt x="1" y="1980"/>
                    <a:pt x="452" y="2106"/>
                    <a:pt x="677" y="2081"/>
                  </a:cubicBezTo>
                  <a:cubicBezTo>
                    <a:pt x="928" y="2031"/>
                    <a:pt x="2607" y="978"/>
                    <a:pt x="2908" y="627"/>
                  </a:cubicBezTo>
                  <a:cubicBezTo>
                    <a:pt x="3209" y="276"/>
                    <a:pt x="2356" y="1"/>
                    <a:pt x="2356"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9"/>
            <p:cNvSpPr/>
            <p:nvPr/>
          </p:nvSpPr>
          <p:spPr>
            <a:xfrm>
              <a:off x="2485100" y="1203650"/>
              <a:ext cx="36375" cy="38875"/>
            </a:xfrm>
            <a:custGeom>
              <a:avLst/>
              <a:gdLst/>
              <a:ahLst/>
              <a:cxnLst/>
              <a:rect l="l" t="t" r="r" b="b"/>
              <a:pathLst>
                <a:path w="1455" h="1555" extrusionOk="0">
                  <a:moveTo>
                    <a:pt x="802" y="151"/>
                  </a:moveTo>
                  <a:cubicBezTo>
                    <a:pt x="953" y="251"/>
                    <a:pt x="1454" y="652"/>
                    <a:pt x="1404" y="853"/>
                  </a:cubicBezTo>
                  <a:cubicBezTo>
                    <a:pt x="1354" y="1028"/>
                    <a:pt x="1178" y="1104"/>
                    <a:pt x="1078" y="1329"/>
                  </a:cubicBezTo>
                  <a:cubicBezTo>
                    <a:pt x="978" y="1555"/>
                    <a:pt x="953" y="1479"/>
                    <a:pt x="702" y="1229"/>
                  </a:cubicBezTo>
                  <a:cubicBezTo>
                    <a:pt x="452" y="978"/>
                    <a:pt x="0" y="627"/>
                    <a:pt x="51" y="477"/>
                  </a:cubicBezTo>
                  <a:cubicBezTo>
                    <a:pt x="101" y="327"/>
                    <a:pt x="201" y="352"/>
                    <a:pt x="376" y="276"/>
                  </a:cubicBezTo>
                  <a:cubicBezTo>
                    <a:pt x="552" y="226"/>
                    <a:pt x="677" y="1"/>
                    <a:pt x="802" y="15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9"/>
            <p:cNvSpPr/>
            <p:nvPr/>
          </p:nvSpPr>
          <p:spPr>
            <a:xfrm>
              <a:off x="2507650" y="1198025"/>
              <a:ext cx="73325" cy="100275"/>
            </a:xfrm>
            <a:custGeom>
              <a:avLst/>
              <a:gdLst/>
              <a:ahLst/>
              <a:cxnLst/>
              <a:rect l="l" t="t" r="r" b="b"/>
              <a:pathLst>
                <a:path w="2933" h="4011" extrusionOk="0">
                  <a:moveTo>
                    <a:pt x="176" y="2356"/>
                  </a:moveTo>
                  <a:cubicBezTo>
                    <a:pt x="176" y="2356"/>
                    <a:pt x="427" y="2281"/>
                    <a:pt x="602" y="2080"/>
                  </a:cubicBezTo>
                  <a:cubicBezTo>
                    <a:pt x="778" y="1880"/>
                    <a:pt x="853" y="1654"/>
                    <a:pt x="953" y="1554"/>
                  </a:cubicBezTo>
                  <a:cubicBezTo>
                    <a:pt x="1028" y="1454"/>
                    <a:pt x="1229" y="1529"/>
                    <a:pt x="1304" y="1454"/>
                  </a:cubicBezTo>
                  <a:cubicBezTo>
                    <a:pt x="1379" y="1379"/>
                    <a:pt x="1855" y="1003"/>
                    <a:pt x="2081" y="727"/>
                  </a:cubicBezTo>
                  <a:cubicBezTo>
                    <a:pt x="2306" y="426"/>
                    <a:pt x="2532" y="126"/>
                    <a:pt x="2607" y="50"/>
                  </a:cubicBezTo>
                  <a:cubicBezTo>
                    <a:pt x="2707" y="0"/>
                    <a:pt x="2682" y="301"/>
                    <a:pt x="2306" y="928"/>
                  </a:cubicBezTo>
                  <a:cubicBezTo>
                    <a:pt x="1930" y="1579"/>
                    <a:pt x="1680" y="1780"/>
                    <a:pt x="1830" y="1955"/>
                  </a:cubicBezTo>
                  <a:cubicBezTo>
                    <a:pt x="2006" y="2131"/>
                    <a:pt x="2933" y="2732"/>
                    <a:pt x="2833" y="2958"/>
                  </a:cubicBezTo>
                  <a:cubicBezTo>
                    <a:pt x="2707" y="3183"/>
                    <a:pt x="2131" y="4010"/>
                    <a:pt x="2031" y="3985"/>
                  </a:cubicBezTo>
                  <a:cubicBezTo>
                    <a:pt x="1905" y="3985"/>
                    <a:pt x="1555" y="3735"/>
                    <a:pt x="978" y="3334"/>
                  </a:cubicBezTo>
                  <a:cubicBezTo>
                    <a:pt x="402" y="2933"/>
                    <a:pt x="226" y="2707"/>
                    <a:pt x="126" y="2607"/>
                  </a:cubicBezTo>
                  <a:cubicBezTo>
                    <a:pt x="1" y="2506"/>
                    <a:pt x="1" y="2406"/>
                    <a:pt x="176" y="23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9"/>
            <p:cNvSpPr/>
            <p:nvPr/>
          </p:nvSpPr>
          <p:spPr>
            <a:xfrm>
              <a:off x="2507650" y="1201775"/>
              <a:ext cx="63300" cy="95900"/>
            </a:xfrm>
            <a:custGeom>
              <a:avLst/>
              <a:gdLst/>
              <a:ahLst/>
              <a:cxnLst/>
              <a:rect l="l" t="t" r="r" b="b"/>
              <a:pathLst>
                <a:path w="2532" h="3836" extrusionOk="0">
                  <a:moveTo>
                    <a:pt x="176" y="2206"/>
                  </a:moveTo>
                  <a:cubicBezTo>
                    <a:pt x="176" y="2206"/>
                    <a:pt x="427" y="2131"/>
                    <a:pt x="602" y="1930"/>
                  </a:cubicBezTo>
                  <a:cubicBezTo>
                    <a:pt x="778" y="1730"/>
                    <a:pt x="853" y="1504"/>
                    <a:pt x="953" y="1404"/>
                  </a:cubicBezTo>
                  <a:cubicBezTo>
                    <a:pt x="1028" y="1304"/>
                    <a:pt x="1229" y="1379"/>
                    <a:pt x="1304" y="1304"/>
                  </a:cubicBezTo>
                  <a:cubicBezTo>
                    <a:pt x="1379" y="1229"/>
                    <a:pt x="1855" y="853"/>
                    <a:pt x="2081" y="577"/>
                  </a:cubicBezTo>
                  <a:cubicBezTo>
                    <a:pt x="2256" y="351"/>
                    <a:pt x="2407" y="126"/>
                    <a:pt x="2532" y="1"/>
                  </a:cubicBezTo>
                  <a:cubicBezTo>
                    <a:pt x="2532" y="1"/>
                    <a:pt x="2382" y="326"/>
                    <a:pt x="1930" y="853"/>
                  </a:cubicBezTo>
                  <a:cubicBezTo>
                    <a:pt x="1454" y="1379"/>
                    <a:pt x="1329" y="1404"/>
                    <a:pt x="1304" y="1504"/>
                  </a:cubicBezTo>
                  <a:cubicBezTo>
                    <a:pt x="1304" y="1580"/>
                    <a:pt x="1705" y="1830"/>
                    <a:pt x="1605" y="1955"/>
                  </a:cubicBezTo>
                  <a:cubicBezTo>
                    <a:pt x="1529" y="2106"/>
                    <a:pt x="1354" y="1705"/>
                    <a:pt x="1154" y="1880"/>
                  </a:cubicBezTo>
                  <a:cubicBezTo>
                    <a:pt x="928" y="2056"/>
                    <a:pt x="753" y="2081"/>
                    <a:pt x="702" y="2281"/>
                  </a:cubicBezTo>
                  <a:cubicBezTo>
                    <a:pt x="652" y="2457"/>
                    <a:pt x="1930" y="3434"/>
                    <a:pt x="2081" y="3810"/>
                  </a:cubicBezTo>
                  <a:cubicBezTo>
                    <a:pt x="2056" y="3835"/>
                    <a:pt x="2031" y="3835"/>
                    <a:pt x="2031" y="3835"/>
                  </a:cubicBezTo>
                  <a:cubicBezTo>
                    <a:pt x="1905" y="3835"/>
                    <a:pt x="1555" y="3585"/>
                    <a:pt x="978" y="3184"/>
                  </a:cubicBezTo>
                  <a:cubicBezTo>
                    <a:pt x="402" y="2783"/>
                    <a:pt x="226" y="2557"/>
                    <a:pt x="126" y="2457"/>
                  </a:cubicBezTo>
                  <a:cubicBezTo>
                    <a:pt x="1" y="2356"/>
                    <a:pt x="1" y="2256"/>
                    <a:pt x="176" y="220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9"/>
            <p:cNvSpPr/>
            <p:nvPr/>
          </p:nvSpPr>
          <p:spPr>
            <a:xfrm>
              <a:off x="2536475" y="1251275"/>
              <a:ext cx="36375" cy="38875"/>
            </a:xfrm>
            <a:custGeom>
              <a:avLst/>
              <a:gdLst/>
              <a:ahLst/>
              <a:cxnLst/>
              <a:rect l="l" t="t" r="r" b="b"/>
              <a:pathLst>
                <a:path w="1455" h="1555" extrusionOk="0">
                  <a:moveTo>
                    <a:pt x="803" y="151"/>
                  </a:moveTo>
                  <a:cubicBezTo>
                    <a:pt x="953" y="276"/>
                    <a:pt x="1454" y="652"/>
                    <a:pt x="1404" y="853"/>
                  </a:cubicBezTo>
                  <a:cubicBezTo>
                    <a:pt x="1354" y="1053"/>
                    <a:pt x="1204" y="1103"/>
                    <a:pt x="1078" y="1329"/>
                  </a:cubicBezTo>
                  <a:cubicBezTo>
                    <a:pt x="978" y="1554"/>
                    <a:pt x="978" y="1479"/>
                    <a:pt x="702" y="1229"/>
                  </a:cubicBezTo>
                  <a:cubicBezTo>
                    <a:pt x="452" y="978"/>
                    <a:pt x="1" y="627"/>
                    <a:pt x="51" y="477"/>
                  </a:cubicBezTo>
                  <a:cubicBezTo>
                    <a:pt x="101" y="326"/>
                    <a:pt x="201" y="351"/>
                    <a:pt x="376" y="301"/>
                  </a:cubicBezTo>
                  <a:cubicBezTo>
                    <a:pt x="552" y="226"/>
                    <a:pt x="677" y="1"/>
                    <a:pt x="803" y="15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9"/>
            <p:cNvSpPr/>
            <p:nvPr/>
          </p:nvSpPr>
          <p:spPr>
            <a:xfrm>
              <a:off x="2558400" y="1244375"/>
              <a:ext cx="73975" cy="100275"/>
            </a:xfrm>
            <a:custGeom>
              <a:avLst/>
              <a:gdLst/>
              <a:ahLst/>
              <a:cxnLst/>
              <a:rect l="l" t="t" r="r" b="b"/>
              <a:pathLst>
                <a:path w="2959" h="4011" extrusionOk="0">
                  <a:moveTo>
                    <a:pt x="176" y="2382"/>
                  </a:moveTo>
                  <a:cubicBezTo>
                    <a:pt x="176" y="2382"/>
                    <a:pt x="427" y="2307"/>
                    <a:pt x="602" y="2106"/>
                  </a:cubicBezTo>
                  <a:cubicBezTo>
                    <a:pt x="778" y="1881"/>
                    <a:pt x="853" y="1655"/>
                    <a:pt x="953" y="1555"/>
                  </a:cubicBezTo>
                  <a:cubicBezTo>
                    <a:pt x="1028" y="1454"/>
                    <a:pt x="1254" y="1530"/>
                    <a:pt x="1329" y="1454"/>
                  </a:cubicBezTo>
                  <a:cubicBezTo>
                    <a:pt x="1404" y="1404"/>
                    <a:pt x="1855" y="1028"/>
                    <a:pt x="2081" y="728"/>
                  </a:cubicBezTo>
                  <a:cubicBezTo>
                    <a:pt x="2307" y="427"/>
                    <a:pt x="2532" y="126"/>
                    <a:pt x="2607" y="76"/>
                  </a:cubicBezTo>
                  <a:cubicBezTo>
                    <a:pt x="2708" y="1"/>
                    <a:pt x="2682" y="302"/>
                    <a:pt x="2307" y="953"/>
                  </a:cubicBezTo>
                  <a:cubicBezTo>
                    <a:pt x="1931" y="1605"/>
                    <a:pt x="1680" y="1805"/>
                    <a:pt x="1830" y="1981"/>
                  </a:cubicBezTo>
                  <a:cubicBezTo>
                    <a:pt x="2006" y="2131"/>
                    <a:pt x="2958" y="2733"/>
                    <a:pt x="2833" y="2958"/>
                  </a:cubicBezTo>
                  <a:cubicBezTo>
                    <a:pt x="2733" y="3184"/>
                    <a:pt x="2131" y="4011"/>
                    <a:pt x="2031" y="4011"/>
                  </a:cubicBezTo>
                  <a:cubicBezTo>
                    <a:pt x="1906" y="4011"/>
                    <a:pt x="1555" y="3760"/>
                    <a:pt x="978" y="3334"/>
                  </a:cubicBezTo>
                  <a:cubicBezTo>
                    <a:pt x="427" y="2933"/>
                    <a:pt x="251" y="2708"/>
                    <a:pt x="126" y="2607"/>
                  </a:cubicBezTo>
                  <a:cubicBezTo>
                    <a:pt x="26" y="2532"/>
                    <a:pt x="1" y="2407"/>
                    <a:pt x="176" y="238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9"/>
            <p:cNvSpPr/>
            <p:nvPr/>
          </p:nvSpPr>
          <p:spPr>
            <a:xfrm>
              <a:off x="2558400" y="1248150"/>
              <a:ext cx="63325" cy="96500"/>
            </a:xfrm>
            <a:custGeom>
              <a:avLst/>
              <a:gdLst/>
              <a:ahLst/>
              <a:cxnLst/>
              <a:rect l="l" t="t" r="r" b="b"/>
              <a:pathLst>
                <a:path w="2533" h="3860" extrusionOk="0">
                  <a:moveTo>
                    <a:pt x="176" y="2231"/>
                  </a:moveTo>
                  <a:cubicBezTo>
                    <a:pt x="176" y="2231"/>
                    <a:pt x="427" y="2156"/>
                    <a:pt x="602" y="1955"/>
                  </a:cubicBezTo>
                  <a:cubicBezTo>
                    <a:pt x="778" y="1730"/>
                    <a:pt x="853" y="1504"/>
                    <a:pt x="953" y="1404"/>
                  </a:cubicBezTo>
                  <a:cubicBezTo>
                    <a:pt x="1028" y="1303"/>
                    <a:pt x="1254" y="1379"/>
                    <a:pt x="1329" y="1303"/>
                  </a:cubicBezTo>
                  <a:cubicBezTo>
                    <a:pt x="1404" y="1253"/>
                    <a:pt x="1855" y="877"/>
                    <a:pt x="2081" y="577"/>
                  </a:cubicBezTo>
                  <a:cubicBezTo>
                    <a:pt x="2256" y="351"/>
                    <a:pt x="2407" y="126"/>
                    <a:pt x="2532" y="0"/>
                  </a:cubicBezTo>
                  <a:cubicBezTo>
                    <a:pt x="2532" y="0"/>
                    <a:pt x="2407" y="326"/>
                    <a:pt x="1931" y="852"/>
                  </a:cubicBezTo>
                  <a:cubicBezTo>
                    <a:pt x="1454" y="1379"/>
                    <a:pt x="1329" y="1404"/>
                    <a:pt x="1304" y="1504"/>
                  </a:cubicBezTo>
                  <a:cubicBezTo>
                    <a:pt x="1304" y="1604"/>
                    <a:pt x="1705" y="1830"/>
                    <a:pt x="1630" y="1980"/>
                  </a:cubicBezTo>
                  <a:cubicBezTo>
                    <a:pt x="1530" y="2105"/>
                    <a:pt x="1379" y="1730"/>
                    <a:pt x="1154" y="1905"/>
                  </a:cubicBezTo>
                  <a:cubicBezTo>
                    <a:pt x="928" y="2080"/>
                    <a:pt x="753" y="2080"/>
                    <a:pt x="703" y="2281"/>
                  </a:cubicBezTo>
                  <a:cubicBezTo>
                    <a:pt x="677" y="2481"/>
                    <a:pt x="1931" y="3434"/>
                    <a:pt x="2081" y="3835"/>
                  </a:cubicBezTo>
                  <a:cubicBezTo>
                    <a:pt x="2056" y="3860"/>
                    <a:pt x="2031" y="3860"/>
                    <a:pt x="2031" y="3860"/>
                  </a:cubicBezTo>
                  <a:cubicBezTo>
                    <a:pt x="1906" y="3860"/>
                    <a:pt x="1555" y="3609"/>
                    <a:pt x="978" y="3183"/>
                  </a:cubicBezTo>
                  <a:cubicBezTo>
                    <a:pt x="427" y="2782"/>
                    <a:pt x="251" y="2557"/>
                    <a:pt x="126" y="2456"/>
                  </a:cubicBezTo>
                  <a:cubicBezTo>
                    <a:pt x="26" y="2381"/>
                    <a:pt x="1" y="2256"/>
                    <a:pt x="176" y="223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9"/>
            <p:cNvSpPr/>
            <p:nvPr/>
          </p:nvSpPr>
          <p:spPr>
            <a:xfrm>
              <a:off x="2587850" y="1298275"/>
              <a:ext cx="35750" cy="38875"/>
            </a:xfrm>
            <a:custGeom>
              <a:avLst/>
              <a:gdLst/>
              <a:ahLst/>
              <a:cxnLst/>
              <a:rect l="l" t="t" r="r" b="b"/>
              <a:pathLst>
                <a:path w="1430" h="1555" extrusionOk="0">
                  <a:moveTo>
                    <a:pt x="803" y="126"/>
                  </a:moveTo>
                  <a:cubicBezTo>
                    <a:pt x="953" y="251"/>
                    <a:pt x="1429" y="652"/>
                    <a:pt x="1379" y="827"/>
                  </a:cubicBezTo>
                  <a:cubicBezTo>
                    <a:pt x="1329" y="1028"/>
                    <a:pt x="1179" y="1103"/>
                    <a:pt x="1053" y="1329"/>
                  </a:cubicBezTo>
                  <a:cubicBezTo>
                    <a:pt x="953" y="1554"/>
                    <a:pt x="953" y="1479"/>
                    <a:pt x="677" y="1228"/>
                  </a:cubicBezTo>
                  <a:cubicBezTo>
                    <a:pt x="427" y="978"/>
                    <a:pt x="1" y="627"/>
                    <a:pt x="26" y="451"/>
                  </a:cubicBezTo>
                  <a:cubicBezTo>
                    <a:pt x="76" y="301"/>
                    <a:pt x="176" y="351"/>
                    <a:pt x="352" y="276"/>
                  </a:cubicBezTo>
                  <a:cubicBezTo>
                    <a:pt x="527" y="201"/>
                    <a:pt x="652" y="0"/>
                    <a:pt x="803" y="12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9"/>
            <p:cNvSpPr/>
            <p:nvPr/>
          </p:nvSpPr>
          <p:spPr>
            <a:xfrm>
              <a:off x="2610400" y="1288875"/>
              <a:ext cx="73975" cy="100275"/>
            </a:xfrm>
            <a:custGeom>
              <a:avLst/>
              <a:gdLst/>
              <a:ahLst/>
              <a:cxnLst/>
              <a:rect l="l" t="t" r="r" b="b"/>
              <a:pathLst>
                <a:path w="2959" h="4011" extrusionOk="0">
                  <a:moveTo>
                    <a:pt x="176" y="2356"/>
                  </a:moveTo>
                  <a:cubicBezTo>
                    <a:pt x="176" y="2356"/>
                    <a:pt x="427" y="2281"/>
                    <a:pt x="602" y="2081"/>
                  </a:cubicBezTo>
                  <a:cubicBezTo>
                    <a:pt x="778" y="1880"/>
                    <a:pt x="878" y="1654"/>
                    <a:pt x="953" y="1554"/>
                  </a:cubicBezTo>
                  <a:cubicBezTo>
                    <a:pt x="1029" y="1454"/>
                    <a:pt x="1254" y="1529"/>
                    <a:pt x="1329" y="1454"/>
                  </a:cubicBezTo>
                  <a:cubicBezTo>
                    <a:pt x="1404" y="1379"/>
                    <a:pt x="1856" y="1003"/>
                    <a:pt x="2081" y="727"/>
                  </a:cubicBezTo>
                  <a:cubicBezTo>
                    <a:pt x="2307" y="426"/>
                    <a:pt x="2532" y="126"/>
                    <a:pt x="2633" y="50"/>
                  </a:cubicBezTo>
                  <a:cubicBezTo>
                    <a:pt x="2708" y="0"/>
                    <a:pt x="2683" y="301"/>
                    <a:pt x="2307" y="928"/>
                  </a:cubicBezTo>
                  <a:cubicBezTo>
                    <a:pt x="1931" y="1579"/>
                    <a:pt x="1680" y="1780"/>
                    <a:pt x="1856" y="1955"/>
                  </a:cubicBezTo>
                  <a:cubicBezTo>
                    <a:pt x="2006" y="2131"/>
                    <a:pt x="2958" y="2732"/>
                    <a:pt x="2833" y="2958"/>
                  </a:cubicBezTo>
                  <a:cubicBezTo>
                    <a:pt x="2733" y="3183"/>
                    <a:pt x="2131" y="4010"/>
                    <a:pt x="2031" y="3985"/>
                  </a:cubicBezTo>
                  <a:cubicBezTo>
                    <a:pt x="1931" y="3985"/>
                    <a:pt x="1555" y="3735"/>
                    <a:pt x="1003" y="3334"/>
                  </a:cubicBezTo>
                  <a:cubicBezTo>
                    <a:pt x="427" y="2933"/>
                    <a:pt x="252" y="2707"/>
                    <a:pt x="126" y="2607"/>
                  </a:cubicBezTo>
                  <a:cubicBezTo>
                    <a:pt x="26" y="2507"/>
                    <a:pt x="1" y="2406"/>
                    <a:pt x="176" y="23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9"/>
            <p:cNvSpPr/>
            <p:nvPr/>
          </p:nvSpPr>
          <p:spPr>
            <a:xfrm>
              <a:off x="2610400" y="1292625"/>
              <a:ext cx="63325" cy="95900"/>
            </a:xfrm>
            <a:custGeom>
              <a:avLst/>
              <a:gdLst/>
              <a:ahLst/>
              <a:cxnLst/>
              <a:rect l="l" t="t" r="r" b="b"/>
              <a:pathLst>
                <a:path w="2533" h="3836" extrusionOk="0">
                  <a:moveTo>
                    <a:pt x="176" y="2206"/>
                  </a:moveTo>
                  <a:cubicBezTo>
                    <a:pt x="176" y="2206"/>
                    <a:pt x="427" y="2131"/>
                    <a:pt x="602" y="1931"/>
                  </a:cubicBezTo>
                  <a:cubicBezTo>
                    <a:pt x="778" y="1730"/>
                    <a:pt x="878" y="1504"/>
                    <a:pt x="953" y="1404"/>
                  </a:cubicBezTo>
                  <a:cubicBezTo>
                    <a:pt x="1029" y="1304"/>
                    <a:pt x="1254" y="1379"/>
                    <a:pt x="1329" y="1304"/>
                  </a:cubicBezTo>
                  <a:cubicBezTo>
                    <a:pt x="1404" y="1229"/>
                    <a:pt x="1856" y="853"/>
                    <a:pt x="2081" y="577"/>
                  </a:cubicBezTo>
                  <a:cubicBezTo>
                    <a:pt x="2257" y="352"/>
                    <a:pt x="2432" y="126"/>
                    <a:pt x="2532" y="1"/>
                  </a:cubicBezTo>
                  <a:cubicBezTo>
                    <a:pt x="2532" y="1"/>
                    <a:pt x="2407" y="326"/>
                    <a:pt x="1931" y="853"/>
                  </a:cubicBezTo>
                  <a:cubicBezTo>
                    <a:pt x="1455" y="1379"/>
                    <a:pt x="1329" y="1404"/>
                    <a:pt x="1329" y="1504"/>
                  </a:cubicBezTo>
                  <a:cubicBezTo>
                    <a:pt x="1304" y="1580"/>
                    <a:pt x="1730" y="1830"/>
                    <a:pt x="1630" y="1956"/>
                  </a:cubicBezTo>
                  <a:cubicBezTo>
                    <a:pt x="1530" y="2106"/>
                    <a:pt x="1379" y="1705"/>
                    <a:pt x="1154" y="1880"/>
                  </a:cubicBezTo>
                  <a:cubicBezTo>
                    <a:pt x="928" y="2056"/>
                    <a:pt x="753" y="2081"/>
                    <a:pt x="703" y="2281"/>
                  </a:cubicBezTo>
                  <a:cubicBezTo>
                    <a:pt x="678" y="2457"/>
                    <a:pt x="1931" y="3434"/>
                    <a:pt x="2081" y="3810"/>
                  </a:cubicBezTo>
                  <a:cubicBezTo>
                    <a:pt x="2056" y="3835"/>
                    <a:pt x="2031" y="3835"/>
                    <a:pt x="2031" y="3835"/>
                  </a:cubicBezTo>
                  <a:cubicBezTo>
                    <a:pt x="1931" y="3835"/>
                    <a:pt x="1555" y="3585"/>
                    <a:pt x="1003" y="3184"/>
                  </a:cubicBezTo>
                  <a:cubicBezTo>
                    <a:pt x="427" y="2783"/>
                    <a:pt x="252" y="2557"/>
                    <a:pt x="126" y="2457"/>
                  </a:cubicBezTo>
                  <a:cubicBezTo>
                    <a:pt x="26" y="2357"/>
                    <a:pt x="1" y="2256"/>
                    <a:pt x="176" y="220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9"/>
            <p:cNvSpPr/>
            <p:nvPr/>
          </p:nvSpPr>
          <p:spPr>
            <a:xfrm>
              <a:off x="2570300" y="1360300"/>
              <a:ext cx="80225" cy="52650"/>
            </a:xfrm>
            <a:custGeom>
              <a:avLst/>
              <a:gdLst/>
              <a:ahLst/>
              <a:cxnLst/>
              <a:rect l="l" t="t" r="r" b="b"/>
              <a:pathLst>
                <a:path w="3209" h="2106" extrusionOk="0">
                  <a:moveTo>
                    <a:pt x="2357" y="0"/>
                  </a:moveTo>
                  <a:cubicBezTo>
                    <a:pt x="2357" y="0"/>
                    <a:pt x="2232" y="401"/>
                    <a:pt x="1630" y="953"/>
                  </a:cubicBezTo>
                  <a:cubicBezTo>
                    <a:pt x="1054" y="1504"/>
                    <a:pt x="402" y="1805"/>
                    <a:pt x="201" y="1880"/>
                  </a:cubicBezTo>
                  <a:cubicBezTo>
                    <a:pt x="1" y="1980"/>
                    <a:pt x="452" y="2106"/>
                    <a:pt x="703" y="2056"/>
                  </a:cubicBezTo>
                  <a:cubicBezTo>
                    <a:pt x="928" y="2031"/>
                    <a:pt x="2633" y="953"/>
                    <a:pt x="2908" y="602"/>
                  </a:cubicBezTo>
                  <a:cubicBezTo>
                    <a:pt x="3209" y="251"/>
                    <a:pt x="2357" y="0"/>
                    <a:pt x="2357"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9"/>
            <p:cNvSpPr/>
            <p:nvPr/>
          </p:nvSpPr>
          <p:spPr>
            <a:xfrm>
              <a:off x="2639850" y="1342125"/>
              <a:ext cx="35750" cy="38875"/>
            </a:xfrm>
            <a:custGeom>
              <a:avLst/>
              <a:gdLst/>
              <a:ahLst/>
              <a:cxnLst/>
              <a:rect l="l" t="t" r="r" b="b"/>
              <a:pathLst>
                <a:path w="1430" h="1555" extrusionOk="0">
                  <a:moveTo>
                    <a:pt x="803" y="151"/>
                  </a:moveTo>
                  <a:cubicBezTo>
                    <a:pt x="953" y="276"/>
                    <a:pt x="1429" y="652"/>
                    <a:pt x="1379" y="853"/>
                  </a:cubicBezTo>
                  <a:cubicBezTo>
                    <a:pt x="1354" y="1053"/>
                    <a:pt x="1179" y="1103"/>
                    <a:pt x="1079" y="1329"/>
                  </a:cubicBezTo>
                  <a:cubicBezTo>
                    <a:pt x="953" y="1555"/>
                    <a:pt x="953" y="1504"/>
                    <a:pt x="703" y="1229"/>
                  </a:cubicBezTo>
                  <a:cubicBezTo>
                    <a:pt x="427" y="978"/>
                    <a:pt x="1" y="627"/>
                    <a:pt x="51" y="477"/>
                  </a:cubicBezTo>
                  <a:cubicBezTo>
                    <a:pt x="76" y="326"/>
                    <a:pt x="176" y="352"/>
                    <a:pt x="352" y="301"/>
                  </a:cubicBezTo>
                  <a:cubicBezTo>
                    <a:pt x="527" y="226"/>
                    <a:pt x="653" y="1"/>
                    <a:pt x="803" y="15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9"/>
            <p:cNvSpPr/>
            <p:nvPr/>
          </p:nvSpPr>
          <p:spPr>
            <a:xfrm>
              <a:off x="2666175" y="1332100"/>
              <a:ext cx="63300" cy="87750"/>
            </a:xfrm>
            <a:custGeom>
              <a:avLst/>
              <a:gdLst/>
              <a:ahLst/>
              <a:cxnLst/>
              <a:rect l="l" t="t" r="r" b="b"/>
              <a:pathLst>
                <a:path w="2532" h="3510" extrusionOk="0">
                  <a:moveTo>
                    <a:pt x="126" y="2357"/>
                  </a:moveTo>
                  <a:cubicBezTo>
                    <a:pt x="126" y="2357"/>
                    <a:pt x="351" y="2256"/>
                    <a:pt x="452" y="2056"/>
                  </a:cubicBezTo>
                  <a:cubicBezTo>
                    <a:pt x="577" y="1855"/>
                    <a:pt x="627" y="1655"/>
                    <a:pt x="677" y="1555"/>
                  </a:cubicBezTo>
                  <a:cubicBezTo>
                    <a:pt x="752" y="1454"/>
                    <a:pt x="928" y="1504"/>
                    <a:pt x="1003" y="1429"/>
                  </a:cubicBezTo>
                  <a:cubicBezTo>
                    <a:pt x="1053" y="1354"/>
                    <a:pt x="1379" y="978"/>
                    <a:pt x="1554" y="702"/>
                  </a:cubicBezTo>
                  <a:cubicBezTo>
                    <a:pt x="1705" y="427"/>
                    <a:pt x="1855" y="151"/>
                    <a:pt x="1905" y="76"/>
                  </a:cubicBezTo>
                  <a:cubicBezTo>
                    <a:pt x="1980" y="1"/>
                    <a:pt x="2006" y="276"/>
                    <a:pt x="1755" y="853"/>
                  </a:cubicBezTo>
                  <a:cubicBezTo>
                    <a:pt x="1529" y="1454"/>
                    <a:pt x="1329" y="1655"/>
                    <a:pt x="1504" y="1780"/>
                  </a:cubicBezTo>
                  <a:cubicBezTo>
                    <a:pt x="1655" y="1905"/>
                    <a:pt x="2532" y="2306"/>
                    <a:pt x="2482" y="2507"/>
                  </a:cubicBezTo>
                  <a:cubicBezTo>
                    <a:pt x="2407" y="2707"/>
                    <a:pt x="2006" y="3484"/>
                    <a:pt x="1930" y="3509"/>
                  </a:cubicBezTo>
                  <a:cubicBezTo>
                    <a:pt x="1830" y="3509"/>
                    <a:pt x="1479" y="3334"/>
                    <a:pt x="953" y="3058"/>
                  </a:cubicBezTo>
                  <a:cubicBezTo>
                    <a:pt x="427" y="2808"/>
                    <a:pt x="226" y="2632"/>
                    <a:pt x="126" y="2557"/>
                  </a:cubicBezTo>
                  <a:cubicBezTo>
                    <a:pt x="26" y="2482"/>
                    <a:pt x="1" y="2407"/>
                    <a:pt x="126" y="235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9"/>
            <p:cNvSpPr/>
            <p:nvPr/>
          </p:nvSpPr>
          <p:spPr>
            <a:xfrm>
              <a:off x="2666175" y="1335875"/>
              <a:ext cx="48900" cy="83975"/>
            </a:xfrm>
            <a:custGeom>
              <a:avLst/>
              <a:gdLst/>
              <a:ahLst/>
              <a:cxnLst/>
              <a:rect l="l" t="t" r="r" b="b"/>
              <a:pathLst>
                <a:path w="1956" h="3359" extrusionOk="0">
                  <a:moveTo>
                    <a:pt x="126" y="2206"/>
                  </a:moveTo>
                  <a:cubicBezTo>
                    <a:pt x="126" y="2206"/>
                    <a:pt x="351" y="2105"/>
                    <a:pt x="452" y="1905"/>
                  </a:cubicBezTo>
                  <a:cubicBezTo>
                    <a:pt x="577" y="1704"/>
                    <a:pt x="627" y="1504"/>
                    <a:pt x="677" y="1404"/>
                  </a:cubicBezTo>
                  <a:cubicBezTo>
                    <a:pt x="752" y="1303"/>
                    <a:pt x="928" y="1353"/>
                    <a:pt x="1003" y="1278"/>
                  </a:cubicBezTo>
                  <a:cubicBezTo>
                    <a:pt x="1053" y="1203"/>
                    <a:pt x="1379" y="827"/>
                    <a:pt x="1554" y="551"/>
                  </a:cubicBezTo>
                  <a:cubicBezTo>
                    <a:pt x="1655" y="351"/>
                    <a:pt x="1780" y="125"/>
                    <a:pt x="1855" y="0"/>
                  </a:cubicBezTo>
                  <a:cubicBezTo>
                    <a:pt x="1855" y="0"/>
                    <a:pt x="1780" y="301"/>
                    <a:pt x="1454" y="802"/>
                  </a:cubicBezTo>
                  <a:cubicBezTo>
                    <a:pt x="1128" y="1303"/>
                    <a:pt x="1003" y="1353"/>
                    <a:pt x="1003" y="1429"/>
                  </a:cubicBezTo>
                  <a:cubicBezTo>
                    <a:pt x="1003" y="1529"/>
                    <a:pt x="1404" y="1654"/>
                    <a:pt x="1329" y="1805"/>
                  </a:cubicBezTo>
                  <a:cubicBezTo>
                    <a:pt x="1279" y="1930"/>
                    <a:pt x="1078" y="1604"/>
                    <a:pt x="928" y="1805"/>
                  </a:cubicBezTo>
                  <a:cubicBezTo>
                    <a:pt x="752" y="1980"/>
                    <a:pt x="602" y="2005"/>
                    <a:pt x="602" y="2180"/>
                  </a:cubicBezTo>
                  <a:cubicBezTo>
                    <a:pt x="577" y="2356"/>
                    <a:pt x="1780" y="3008"/>
                    <a:pt x="1955" y="3308"/>
                  </a:cubicBezTo>
                  <a:cubicBezTo>
                    <a:pt x="1930" y="3333"/>
                    <a:pt x="1930" y="3333"/>
                    <a:pt x="1930" y="3358"/>
                  </a:cubicBezTo>
                  <a:cubicBezTo>
                    <a:pt x="1830" y="3358"/>
                    <a:pt x="1479" y="3183"/>
                    <a:pt x="953" y="2907"/>
                  </a:cubicBezTo>
                  <a:cubicBezTo>
                    <a:pt x="427" y="2657"/>
                    <a:pt x="226" y="2481"/>
                    <a:pt x="126" y="2406"/>
                  </a:cubicBezTo>
                  <a:cubicBezTo>
                    <a:pt x="26" y="2331"/>
                    <a:pt x="1" y="2256"/>
                    <a:pt x="126" y="220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9"/>
            <p:cNvSpPr/>
            <p:nvPr/>
          </p:nvSpPr>
          <p:spPr>
            <a:xfrm>
              <a:off x="2639850" y="1399150"/>
              <a:ext cx="62700" cy="50775"/>
            </a:xfrm>
            <a:custGeom>
              <a:avLst/>
              <a:gdLst/>
              <a:ahLst/>
              <a:cxnLst/>
              <a:rect l="l" t="t" r="r" b="b"/>
              <a:pathLst>
                <a:path w="2508" h="2031" extrusionOk="0">
                  <a:moveTo>
                    <a:pt x="1730" y="0"/>
                  </a:moveTo>
                  <a:cubicBezTo>
                    <a:pt x="1730" y="0"/>
                    <a:pt x="1680" y="376"/>
                    <a:pt x="1254" y="928"/>
                  </a:cubicBezTo>
                  <a:cubicBezTo>
                    <a:pt x="828" y="1454"/>
                    <a:pt x="302" y="1805"/>
                    <a:pt x="151" y="1880"/>
                  </a:cubicBezTo>
                  <a:cubicBezTo>
                    <a:pt x="1" y="1980"/>
                    <a:pt x="402" y="2030"/>
                    <a:pt x="602" y="1980"/>
                  </a:cubicBezTo>
                  <a:cubicBezTo>
                    <a:pt x="778" y="1905"/>
                    <a:pt x="2081" y="777"/>
                    <a:pt x="2282" y="451"/>
                  </a:cubicBezTo>
                  <a:cubicBezTo>
                    <a:pt x="2507" y="126"/>
                    <a:pt x="1730" y="0"/>
                    <a:pt x="1730"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9"/>
            <p:cNvSpPr/>
            <p:nvPr/>
          </p:nvSpPr>
          <p:spPr>
            <a:xfrm>
              <a:off x="2691875" y="1380975"/>
              <a:ext cx="30725" cy="31975"/>
            </a:xfrm>
            <a:custGeom>
              <a:avLst/>
              <a:gdLst/>
              <a:ahLst/>
              <a:cxnLst/>
              <a:rect l="l" t="t" r="r" b="b"/>
              <a:pathLst>
                <a:path w="1229" h="1279" extrusionOk="0">
                  <a:moveTo>
                    <a:pt x="627" y="101"/>
                  </a:moveTo>
                  <a:cubicBezTo>
                    <a:pt x="752" y="176"/>
                    <a:pt x="1228" y="452"/>
                    <a:pt x="1228" y="602"/>
                  </a:cubicBezTo>
                  <a:cubicBezTo>
                    <a:pt x="1203" y="777"/>
                    <a:pt x="1078" y="853"/>
                    <a:pt x="1003" y="1053"/>
                  </a:cubicBezTo>
                  <a:cubicBezTo>
                    <a:pt x="927" y="1279"/>
                    <a:pt x="927" y="1204"/>
                    <a:pt x="677" y="1028"/>
                  </a:cubicBezTo>
                  <a:cubicBezTo>
                    <a:pt x="426" y="853"/>
                    <a:pt x="0" y="602"/>
                    <a:pt x="25" y="452"/>
                  </a:cubicBezTo>
                  <a:cubicBezTo>
                    <a:pt x="50" y="326"/>
                    <a:pt x="125" y="351"/>
                    <a:pt x="276" y="276"/>
                  </a:cubicBezTo>
                  <a:cubicBezTo>
                    <a:pt x="401" y="176"/>
                    <a:pt x="476" y="1"/>
                    <a:pt x="627" y="10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9"/>
            <p:cNvSpPr/>
            <p:nvPr/>
          </p:nvSpPr>
          <p:spPr>
            <a:xfrm>
              <a:off x="2718800" y="1357175"/>
              <a:ext cx="62700" cy="87100"/>
            </a:xfrm>
            <a:custGeom>
              <a:avLst/>
              <a:gdLst/>
              <a:ahLst/>
              <a:cxnLst/>
              <a:rect l="l" t="t" r="r" b="b"/>
              <a:pathLst>
                <a:path w="2508" h="3484" extrusionOk="0">
                  <a:moveTo>
                    <a:pt x="126" y="2531"/>
                  </a:moveTo>
                  <a:cubicBezTo>
                    <a:pt x="126" y="2531"/>
                    <a:pt x="327" y="2406"/>
                    <a:pt x="427" y="2206"/>
                  </a:cubicBezTo>
                  <a:cubicBezTo>
                    <a:pt x="527" y="1980"/>
                    <a:pt x="552" y="1780"/>
                    <a:pt x="602" y="1679"/>
                  </a:cubicBezTo>
                  <a:cubicBezTo>
                    <a:pt x="627" y="1579"/>
                    <a:pt x="828" y="1579"/>
                    <a:pt x="878" y="1504"/>
                  </a:cubicBezTo>
                  <a:cubicBezTo>
                    <a:pt x="928" y="1454"/>
                    <a:pt x="1229" y="1028"/>
                    <a:pt x="1354" y="727"/>
                  </a:cubicBezTo>
                  <a:cubicBezTo>
                    <a:pt x="1480" y="451"/>
                    <a:pt x="1580" y="151"/>
                    <a:pt x="1655" y="75"/>
                  </a:cubicBezTo>
                  <a:cubicBezTo>
                    <a:pt x="1705" y="0"/>
                    <a:pt x="1755" y="251"/>
                    <a:pt x="1580" y="877"/>
                  </a:cubicBezTo>
                  <a:cubicBezTo>
                    <a:pt x="1429" y="1479"/>
                    <a:pt x="1254" y="1704"/>
                    <a:pt x="1429" y="1830"/>
                  </a:cubicBezTo>
                  <a:cubicBezTo>
                    <a:pt x="1605" y="1930"/>
                    <a:pt x="2507" y="2206"/>
                    <a:pt x="2457" y="2431"/>
                  </a:cubicBezTo>
                  <a:cubicBezTo>
                    <a:pt x="2432" y="2632"/>
                    <a:pt x="2131" y="3459"/>
                    <a:pt x="2031" y="3484"/>
                  </a:cubicBezTo>
                  <a:cubicBezTo>
                    <a:pt x="1931" y="3484"/>
                    <a:pt x="1580" y="3359"/>
                    <a:pt x="1028" y="3158"/>
                  </a:cubicBezTo>
                  <a:cubicBezTo>
                    <a:pt x="452" y="2932"/>
                    <a:pt x="251" y="2782"/>
                    <a:pt x="151" y="2732"/>
                  </a:cubicBezTo>
                  <a:cubicBezTo>
                    <a:pt x="26" y="2682"/>
                    <a:pt x="1" y="2582"/>
                    <a:pt x="126" y="25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9"/>
            <p:cNvSpPr/>
            <p:nvPr/>
          </p:nvSpPr>
          <p:spPr>
            <a:xfrm>
              <a:off x="2718800" y="1361550"/>
              <a:ext cx="51400" cy="82725"/>
            </a:xfrm>
            <a:custGeom>
              <a:avLst/>
              <a:gdLst/>
              <a:ahLst/>
              <a:cxnLst/>
              <a:rect l="l" t="t" r="r" b="b"/>
              <a:pathLst>
                <a:path w="2056" h="3309" extrusionOk="0">
                  <a:moveTo>
                    <a:pt x="126" y="2356"/>
                  </a:moveTo>
                  <a:cubicBezTo>
                    <a:pt x="126" y="2356"/>
                    <a:pt x="327" y="2231"/>
                    <a:pt x="427" y="2031"/>
                  </a:cubicBezTo>
                  <a:cubicBezTo>
                    <a:pt x="527" y="1805"/>
                    <a:pt x="552" y="1605"/>
                    <a:pt x="602" y="1504"/>
                  </a:cubicBezTo>
                  <a:cubicBezTo>
                    <a:pt x="627" y="1404"/>
                    <a:pt x="828" y="1404"/>
                    <a:pt x="878" y="1329"/>
                  </a:cubicBezTo>
                  <a:cubicBezTo>
                    <a:pt x="928" y="1279"/>
                    <a:pt x="1229" y="853"/>
                    <a:pt x="1354" y="552"/>
                  </a:cubicBezTo>
                  <a:cubicBezTo>
                    <a:pt x="1454" y="351"/>
                    <a:pt x="1530" y="126"/>
                    <a:pt x="1605" y="1"/>
                  </a:cubicBezTo>
                  <a:cubicBezTo>
                    <a:pt x="1605" y="1"/>
                    <a:pt x="1555" y="276"/>
                    <a:pt x="1279" y="828"/>
                  </a:cubicBezTo>
                  <a:cubicBezTo>
                    <a:pt x="1003" y="1354"/>
                    <a:pt x="903" y="1429"/>
                    <a:pt x="928" y="1504"/>
                  </a:cubicBezTo>
                  <a:cubicBezTo>
                    <a:pt x="928" y="1580"/>
                    <a:pt x="1329" y="1680"/>
                    <a:pt x="1279" y="1830"/>
                  </a:cubicBezTo>
                  <a:cubicBezTo>
                    <a:pt x="1229" y="1955"/>
                    <a:pt x="1003" y="1655"/>
                    <a:pt x="878" y="1855"/>
                  </a:cubicBezTo>
                  <a:cubicBezTo>
                    <a:pt x="728" y="2056"/>
                    <a:pt x="577" y="2106"/>
                    <a:pt x="577" y="2281"/>
                  </a:cubicBezTo>
                  <a:cubicBezTo>
                    <a:pt x="602" y="2457"/>
                    <a:pt x="1855" y="2983"/>
                    <a:pt x="2056" y="3259"/>
                  </a:cubicBezTo>
                  <a:cubicBezTo>
                    <a:pt x="2056" y="3284"/>
                    <a:pt x="2031" y="3284"/>
                    <a:pt x="2031" y="3309"/>
                  </a:cubicBezTo>
                  <a:cubicBezTo>
                    <a:pt x="1931" y="3309"/>
                    <a:pt x="1580" y="3184"/>
                    <a:pt x="1028" y="2983"/>
                  </a:cubicBezTo>
                  <a:cubicBezTo>
                    <a:pt x="452" y="2757"/>
                    <a:pt x="251" y="2607"/>
                    <a:pt x="151" y="2557"/>
                  </a:cubicBezTo>
                  <a:cubicBezTo>
                    <a:pt x="26" y="2507"/>
                    <a:pt x="1" y="2407"/>
                    <a:pt x="126" y="235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9"/>
            <p:cNvSpPr/>
            <p:nvPr/>
          </p:nvSpPr>
          <p:spPr>
            <a:xfrm>
              <a:off x="2698750" y="1427350"/>
              <a:ext cx="57050" cy="53900"/>
            </a:xfrm>
            <a:custGeom>
              <a:avLst/>
              <a:gdLst/>
              <a:ahLst/>
              <a:cxnLst/>
              <a:rect l="l" t="t" r="r" b="b"/>
              <a:pathLst>
                <a:path w="2282" h="2156" extrusionOk="0">
                  <a:moveTo>
                    <a:pt x="1505" y="0"/>
                  </a:moveTo>
                  <a:cubicBezTo>
                    <a:pt x="1505" y="0"/>
                    <a:pt x="1505" y="376"/>
                    <a:pt x="1129" y="953"/>
                  </a:cubicBezTo>
                  <a:cubicBezTo>
                    <a:pt x="753" y="1554"/>
                    <a:pt x="276" y="1930"/>
                    <a:pt x="151" y="2030"/>
                  </a:cubicBezTo>
                  <a:cubicBezTo>
                    <a:pt x="1" y="2156"/>
                    <a:pt x="402" y="2156"/>
                    <a:pt x="577" y="2080"/>
                  </a:cubicBezTo>
                  <a:cubicBezTo>
                    <a:pt x="778" y="1980"/>
                    <a:pt x="1956" y="727"/>
                    <a:pt x="2106" y="376"/>
                  </a:cubicBezTo>
                  <a:cubicBezTo>
                    <a:pt x="2282" y="25"/>
                    <a:pt x="1505" y="0"/>
                    <a:pt x="1505"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9"/>
            <p:cNvSpPr/>
            <p:nvPr/>
          </p:nvSpPr>
          <p:spPr>
            <a:xfrm>
              <a:off x="2745125" y="1406675"/>
              <a:ext cx="30100" cy="30100"/>
            </a:xfrm>
            <a:custGeom>
              <a:avLst/>
              <a:gdLst/>
              <a:ahLst/>
              <a:cxnLst/>
              <a:rect l="l" t="t" r="r" b="b"/>
              <a:pathLst>
                <a:path w="1204" h="1204" extrusionOk="0">
                  <a:moveTo>
                    <a:pt x="552" y="75"/>
                  </a:moveTo>
                  <a:cubicBezTo>
                    <a:pt x="702" y="150"/>
                    <a:pt x="1203" y="376"/>
                    <a:pt x="1203" y="526"/>
                  </a:cubicBezTo>
                  <a:cubicBezTo>
                    <a:pt x="1203" y="702"/>
                    <a:pt x="1078" y="802"/>
                    <a:pt x="1028" y="1003"/>
                  </a:cubicBezTo>
                  <a:cubicBezTo>
                    <a:pt x="1003" y="1203"/>
                    <a:pt x="978" y="1153"/>
                    <a:pt x="702" y="1003"/>
                  </a:cubicBezTo>
                  <a:cubicBezTo>
                    <a:pt x="427" y="852"/>
                    <a:pt x="0" y="652"/>
                    <a:pt x="0" y="501"/>
                  </a:cubicBezTo>
                  <a:cubicBezTo>
                    <a:pt x="0" y="376"/>
                    <a:pt x="76" y="401"/>
                    <a:pt x="201" y="301"/>
                  </a:cubicBezTo>
                  <a:cubicBezTo>
                    <a:pt x="351" y="201"/>
                    <a:pt x="401" y="0"/>
                    <a:pt x="552" y="75"/>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9"/>
            <p:cNvSpPr/>
            <p:nvPr/>
          </p:nvSpPr>
          <p:spPr>
            <a:xfrm>
              <a:off x="2773950" y="1376600"/>
              <a:ext cx="61425" cy="86475"/>
            </a:xfrm>
            <a:custGeom>
              <a:avLst/>
              <a:gdLst/>
              <a:ahLst/>
              <a:cxnLst/>
              <a:rect l="l" t="t" r="r" b="b"/>
              <a:pathLst>
                <a:path w="2457" h="3459" extrusionOk="0">
                  <a:moveTo>
                    <a:pt x="126" y="2707"/>
                  </a:moveTo>
                  <a:cubicBezTo>
                    <a:pt x="126" y="2707"/>
                    <a:pt x="301" y="2556"/>
                    <a:pt x="376" y="2331"/>
                  </a:cubicBezTo>
                  <a:cubicBezTo>
                    <a:pt x="451" y="2130"/>
                    <a:pt x="451" y="1905"/>
                    <a:pt x="502" y="1805"/>
                  </a:cubicBezTo>
                  <a:cubicBezTo>
                    <a:pt x="527" y="1704"/>
                    <a:pt x="727" y="1679"/>
                    <a:pt x="777" y="1604"/>
                  </a:cubicBezTo>
                  <a:cubicBezTo>
                    <a:pt x="802" y="1529"/>
                    <a:pt x="1053" y="1078"/>
                    <a:pt x="1153" y="777"/>
                  </a:cubicBezTo>
                  <a:cubicBezTo>
                    <a:pt x="1228" y="476"/>
                    <a:pt x="1304" y="150"/>
                    <a:pt x="1354" y="75"/>
                  </a:cubicBezTo>
                  <a:cubicBezTo>
                    <a:pt x="1429" y="0"/>
                    <a:pt x="1479" y="251"/>
                    <a:pt x="1404" y="877"/>
                  </a:cubicBezTo>
                  <a:cubicBezTo>
                    <a:pt x="1304" y="1504"/>
                    <a:pt x="1153" y="1754"/>
                    <a:pt x="1329" y="1855"/>
                  </a:cubicBezTo>
                  <a:cubicBezTo>
                    <a:pt x="1529" y="1930"/>
                    <a:pt x="2456" y="2105"/>
                    <a:pt x="2456" y="2331"/>
                  </a:cubicBezTo>
                  <a:cubicBezTo>
                    <a:pt x="2431" y="2556"/>
                    <a:pt x="2231" y="3384"/>
                    <a:pt x="2131" y="3409"/>
                  </a:cubicBezTo>
                  <a:cubicBezTo>
                    <a:pt x="2030" y="3459"/>
                    <a:pt x="1680" y="3359"/>
                    <a:pt x="1078" y="3208"/>
                  </a:cubicBezTo>
                  <a:cubicBezTo>
                    <a:pt x="502" y="3083"/>
                    <a:pt x="301" y="2932"/>
                    <a:pt x="176" y="2907"/>
                  </a:cubicBezTo>
                  <a:cubicBezTo>
                    <a:pt x="50" y="2857"/>
                    <a:pt x="0" y="2782"/>
                    <a:pt x="126" y="270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9"/>
            <p:cNvSpPr/>
            <p:nvPr/>
          </p:nvSpPr>
          <p:spPr>
            <a:xfrm>
              <a:off x="2773950" y="1380975"/>
              <a:ext cx="53900" cy="82100"/>
            </a:xfrm>
            <a:custGeom>
              <a:avLst/>
              <a:gdLst/>
              <a:ahLst/>
              <a:cxnLst/>
              <a:rect l="l" t="t" r="r" b="b"/>
              <a:pathLst>
                <a:path w="2156" h="3284" extrusionOk="0">
                  <a:moveTo>
                    <a:pt x="126" y="2532"/>
                  </a:moveTo>
                  <a:cubicBezTo>
                    <a:pt x="126" y="2532"/>
                    <a:pt x="301" y="2381"/>
                    <a:pt x="376" y="2156"/>
                  </a:cubicBezTo>
                  <a:cubicBezTo>
                    <a:pt x="451" y="1955"/>
                    <a:pt x="451" y="1730"/>
                    <a:pt x="502" y="1630"/>
                  </a:cubicBezTo>
                  <a:cubicBezTo>
                    <a:pt x="527" y="1529"/>
                    <a:pt x="727" y="1504"/>
                    <a:pt x="777" y="1429"/>
                  </a:cubicBezTo>
                  <a:cubicBezTo>
                    <a:pt x="802" y="1354"/>
                    <a:pt x="1053" y="903"/>
                    <a:pt x="1153" y="602"/>
                  </a:cubicBezTo>
                  <a:cubicBezTo>
                    <a:pt x="1203" y="376"/>
                    <a:pt x="1279" y="151"/>
                    <a:pt x="1329" y="1"/>
                  </a:cubicBezTo>
                  <a:cubicBezTo>
                    <a:pt x="1329" y="1"/>
                    <a:pt x="1329" y="301"/>
                    <a:pt x="1103" y="878"/>
                  </a:cubicBezTo>
                  <a:cubicBezTo>
                    <a:pt x="903" y="1429"/>
                    <a:pt x="802" y="1504"/>
                    <a:pt x="827" y="1579"/>
                  </a:cubicBezTo>
                  <a:cubicBezTo>
                    <a:pt x="827" y="1655"/>
                    <a:pt x="1253" y="1730"/>
                    <a:pt x="1203" y="1855"/>
                  </a:cubicBezTo>
                  <a:cubicBezTo>
                    <a:pt x="1178" y="2006"/>
                    <a:pt x="928" y="1730"/>
                    <a:pt x="802" y="1955"/>
                  </a:cubicBezTo>
                  <a:cubicBezTo>
                    <a:pt x="702" y="2156"/>
                    <a:pt x="552" y="2231"/>
                    <a:pt x="577" y="2407"/>
                  </a:cubicBezTo>
                  <a:cubicBezTo>
                    <a:pt x="602" y="2557"/>
                    <a:pt x="1905" y="2933"/>
                    <a:pt x="2156" y="3209"/>
                  </a:cubicBezTo>
                  <a:cubicBezTo>
                    <a:pt x="2156" y="3234"/>
                    <a:pt x="2131" y="3234"/>
                    <a:pt x="2131" y="3234"/>
                  </a:cubicBezTo>
                  <a:cubicBezTo>
                    <a:pt x="2030" y="3284"/>
                    <a:pt x="1680" y="3184"/>
                    <a:pt x="1078" y="3033"/>
                  </a:cubicBezTo>
                  <a:cubicBezTo>
                    <a:pt x="502" y="2908"/>
                    <a:pt x="301" y="2757"/>
                    <a:pt x="176" y="2732"/>
                  </a:cubicBezTo>
                  <a:cubicBezTo>
                    <a:pt x="50" y="2682"/>
                    <a:pt x="0" y="2607"/>
                    <a:pt x="126" y="253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9"/>
            <p:cNvSpPr/>
            <p:nvPr/>
          </p:nvSpPr>
          <p:spPr>
            <a:xfrm>
              <a:off x="2761425" y="1448025"/>
              <a:ext cx="50150" cy="58925"/>
            </a:xfrm>
            <a:custGeom>
              <a:avLst/>
              <a:gdLst/>
              <a:ahLst/>
              <a:cxnLst/>
              <a:rect l="l" t="t" r="r" b="b"/>
              <a:pathLst>
                <a:path w="2006" h="2357" extrusionOk="0">
                  <a:moveTo>
                    <a:pt x="1253" y="50"/>
                  </a:moveTo>
                  <a:cubicBezTo>
                    <a:pt x="1253" y="50"/>
                    <a:pt x="1278" y="426"/>
                    <a:pt x="978" y="1053"/>
                  </a:cubicBezTo>
                  <a:cubicBezTo>
                    <a:pt x="677" y="1679"/>
                    <a:pt x="251" y="2106"/>
                    <a:pt x="125" y="2231"/>
                  </a:cubicBezTo>
                  <a:cubicBezTo>
                    <a:pt x="0" y="2356"/>
                    <a:pt x="401" y="2331"/>
                    <a:pt x="577" y="2206"/>
                  </a:cubicBezTo>
                  <a:cubicBezTo>
                    <a:pt x="752" y="2106"/>
                    <a:pt x="1754" y="727"/>
                    <a:pt x="1880" y="351"/>
                  </a:cubicBezTo>
                  <a:cubicBezTo>
                    <a:pt x="2005" y="0"/>
                    <a:pt x="1253" y="50"/>
                    <a:pt x="1253" y="5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9"/>
            <p:cNvSpPr/>
            <p:nvPr/>
          </p:nvSpPr>
          <p:spPr>
            <a:xfrm>
              <a:off x="2799625" y="1426725"/>
              <a:ext cx="30725" cy="28200"/>
            </a:xfrm>
            <a:custGeom>
              <a:avLst/>
              <a:gdLst/>
              <a:ahLst/>
              <a:cxnLst/>
              <a:rect l="l" t="t" r="r" b="b"/>
              <a:pathLst>
                <a:path w="1229" h="1128" extrusionOk="0">
                  <a:moveTo>
                    <a:pt x="527" y="50"/>
                  </a:moveTo>
                  <a:cubicBezTo>
                    <a:pt x="678" y="100"/>
                    <a:pt x="1179" y="276"/>
                    <a:pt x="1204" y="426"/>
                  </a:cubicBezTo>
                  <a:cubicBezTo>
                    <a:pt x="1229" y="602"/>
                    <a:pt x="1129" y="702"/>
                    <a:pt x="1104" y="927"/>
                  </a:cubicBezTo>
                  <a:cubicBezTo>
                    <a:pt x="1079" y="1128"/>
                    <a:pt x="1054" y="1078"/>
                    <a:pt x="778" y="953"/>
                  </a:cubicBezTo>
                  <a:cubicBezTo>
                    <a:pt x="502" y="827"/>
                    <a:pt x="26" y="702"/>
                    <a:pt x="26" y="551"/>
                  </a:cubicBezTo>
                  <a:cubicBezTo>
                    <a:pt x="1" y="426"/>
                    <a:pt x="101" y="426"/>
                    <a:pt x="201" y="301"/>
                  </a:cubicBezTo>
                  <a:cubicBezTo>
                    <a:pt x="327" y="201"/>
                    <a:pt x="352" y="0"/>
                    <a:pt x="527" y="5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9"/>
            <p:cNvSpPr/>
            <p:nvPr/>
          </p:nvSpPr>
          <p:spPr>
            <a:xfrm>
              <a:off x="2495125" y="1234975"/>
              <a:ext cx="111550" cy="144150"/>
            </a:xfrm>
            <a:custGeom>
              <a:avLst/>
              <a:gdLst/>
              <a:ahLst/>
              <a:cxnLst/>
              <a:rect l="l" t="t" r="r" b="b"/>
              <a:pathLst>
                <a:path w="4462" h="5766" extrusionOk="0">
                  <a:moveTo>
                    <a:pt x="1629" y="4061"/>
                  </a:moveTo>
                  <a:cubicBezTo>
                    <a:pt x="1629" y="4061"/>
                    <a:pt x="1554" y="3384"/>
                    <a:pt x="1153" y="2833"/>
                  </a:cubicBezTo>
                  <a:cubicBezTo>
                    <a:pt x="727" y="2307"/>
                    <a:pt x="276" y="1805"/>
                    <a:pt x="126" y="1329"/>
                  </a:cubicBezTo>
                  <a:cubicBezTo>
                    <a:pt x="0" y="853"/>
                    <a:pt x="0" y="577"/>
                    <a:pt x="426" y="277"/>
                  </a:cubicBezTo>
                  <a:cubicBezTo>
                    <a:pt x="853" y="1"/>
                    <a:pt x="1304" y="201"/>
                    <a:pt x="1379" y="377"/>
                  </a:cubicBezTo>
                  <a:cubicBezTo>
                    <a:pt x="1429" y="552"/>
                    <a:pt x="1980" y="1956"/>
                    <a:pt x="2582" y="2607"/>
                  </a:cubicBezTo>
                  <a:cubicBezTo>
                    <a:pt x="3183" y="3234"/>
                    <a:pt x="4111" y="3460"/>
                    <a:pt x="4286" y="3986"/>
                  </a:cubicBezTo>
                  <a:cubicBezTo>
                    <a:pt x="4462" y="4512"/>
                    <a:pt x="2807" y="5765"/>
                    <a:pt x="2281" y="5690"/>
                  </a:cubicBezTo>
                  <a:cubicBezTo>
                    <a:pt x="1730" y="5615"/>
                    <a:pt x="1680" y="5164"/>
                    <a:pt x="1680" y="4913"/>
                  </a:cubicBezTo>
                  <a:cubicBezTo>
                    <a:pt x="1680" y="4638"/>
                    <a:pt x="1629" y="4061"/>
                    <a:pt x="1629" y="406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9"/>
            <p:cNvSpPr/>
            <p:nvPr/>
          </p:nvSpPr>
          <p:spPr>
            <a:xfrm>
              <a:off x="2495125" y="1234975"/>
              <a:ext cx="97775" cy="143525"/>
            </a:xfrm>
            <a:custGeom>
              <a:avLst/>
              <a:gdLst/>
              <a:ahLst/>
              <a:cxnLst/>
              <a:rect l="l" t="t" r="r" b="b"/>
              <a:pathLst>
                <a:path w="3911" h="5741" extrusionOk="0">
                  <a:moveTo>
                    <a:pt x="1629" y="4061"/>
                  </a:moveTo>
                  <a:cubicBezTo>
                    <a:pt x="1629" y="4061"/>
                    <a:pt x="1554" y="3384"/>
                    <a:pt x="1153" y="2833"/>
                  </a:cubicBezTo>
                  <a:cubicBezTo>
                    <a:pt x="727" y="2307"/>
                    <a:pt x="276" y="1805"/>
                    <a:pt x="126" y="1329"/>
                  </a:cubicBezTo>
                  <a:cubicBezTo>
                    <a:pt x="0" y="853"/>
                    <a:pt x="0" y="577"/>
                    <a:pt x="426" y="277"/>
                  </a:cubicBezTo>
                  <a:cubicBezTo>
                    <a:pt x="853" y="1"/>
                    <a:pt x="1304" y="201"/>
                    <a:pt x="1379" y="377"/>
                  </a:cubicBezTo>
                  <a:cubicBezTo>
                    <a:pt x="1429" y="552"/>
                    <a:pt x="1980" y="1956"/>
                    <a:pt x="2582" y="2607"/>
                  </a:cubicBezTo>
                  <a:cubicBezTo>
                    <a:pt x="2983" y="3008"/>
                    <a:pt x="3484" y="3234"/>
                    <a:pt x="3860" y="3485"/>
                  </a:cubicBezTo>
                  <a:cubicBezTo>
                    <a:pt x="3860" y="3485"/>
                    <a:pt x="3033" y="3384"/>
                    <a:pt x="2582" y="2858"/>
                  </a:cubicBezTo>
                  <a:cubicBezTo>
                    <a:pt x="2131" y="2307"/>
                    <a:pt x="1479" y="853"/>
                    <a:pt x="953" y="728"/>
                  </a:cubicBezTo>
                  <a:cubicBezTo>
                    <a:pt x="452" y="602"/>
                    <a:pt x="76" y="1329"/>
                    <a:pt x="652" y="1931"/>
                  </a:cubicBezTo>
                  <a:cubicBezTo>
                    <a:pt x="1203" y="2557"/>
                    <a:pt x="1655" y="2908"/>
                    <a:pt x="1855" y="3760"/>
                  </a:cubicBezTo>
                  <a:cubicBezTo>
                    <a:pt x="2056" y="4612"/>
                    <a:pt x="1880" y="4963"/>
                    <a:pt x="2181" y="5189"/>
                  </a:cubicBezTo>
                  <a:cubicBezTo>
                    <a:pt x="2482" y="5414"/>
                    <a:pt x="2632" y="4312"/>
                    <a:pt x="2883" y="4437"/>
                  </a:cubicBezTo>
                  <a:cubicBezTo>
                    <a:pt x="3133" y="4562"/>
                    <a:pt x="3033" y="5264"/>
                    <a:pt x="3910" y="4738"/>
                  </a:cubicBezTo>
                  <a:cubicBezTo>
                    <a:pt x="3409" y="5239"/>
                    <a:pt x="2607" y="5740"/>
                    <a:pt x="2281" y="5690"/>
                  </a:cubicBezTo>
                  <a:cubicBezTo>
                    <a:pt x="1730" y="5615"/>
                    <a:pt x="1680" y="5164"/>
                    <a:pt x="1680" y="4913"/>
                  </a:cubicBezTo>
                  <a:cubicBezTo>
                    <a:pt x="1680" y="4638"/>
                    <a:pt x="1629" y="4061"/>
                    <a:pt x="1629" y="406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9"/>
            <p:cNvSpPr/>
            <p:nvPr/>
          </p:nvSpPr>
          <p:spPr>
            <a:xfrm>
              <a:off x="1964425" y="1106550"/>
              <a:ext cx="270075" cy="159800"/>
            </a:xfrm>
            <a:custGeom>
              <a:avLst/>
              <a:gdLst/>
              <a:ahLst/>
              <a:cxnLst/>
              <a:rect l="l" t="t" r="r" b="b"/>
              <a:pathLst>
                <a:path w="10803" h="6392" extrusionOk="0">
                  <a:moveTo>
                    <a:pt x="502" y="4060"/>
                  </a:moveTo>
                  <a:cubicBezTo>
                    <a:pt x="502" y="4060"/>
                    <a:pt x="1253" y="4561"/>
                    <a:pt x="2231" y="4361"/>
                  </a:cubicBezTo>
                  <a:cubicBezTo>
                    <a:pt x="3208" y="4160"/>
                    <a:pt x="4161" y="3810"/>
                    <a:pt x="5063" y="4411"/>
                  </a:cubicBezTo>
                  <a:cubicBezTo>
                    <a:pt x="5965" y="5013"/>
                    <a:pt x="5965" y="6165"/>
                    <a:pt x="6893" y="6266"/>
                  </a:cubicBezTo>
                  <a:cubicBezTo>
                    <a:pt x="7795" y="6391"/>
                    <a:pt x="8446" y="5714"/>
                    <a:pt x="8647" y="5188"/>
                  </a:cubicBezTo>
                  <a:cubicBezTo>
                    <a:pt x="8873" y="4687"/>
                    <a:pt x="8873" y="4085"/>
                    <a:pt x="8497" y="4085"/>
                  </a:cubicBezTo>
                  <a:cubicBezTo>
                    <a:pt x="8146" y="4110"/>
                    <a:pt x="7519" y="4887"/>
                    <a:pt x="6817" y="4837"/>
                  </a:cubicBezTo>
                  <a:cubicBezTo>
                    <a:pt x="6116" y="4787"/>
                    <a:pt x="5289" y="3860"/>
                    <a:pt x="5990" y="2957"/>
                  </a:cubicBezTo>
                  <a:cubicBezTo>
                    <a:pt x="6692" y="2080"/>
                    <a:pt x="7920" y="2155"/>
                    <a:pt x="8847" y="1955"/>
                  </a:cubicBezTo>
                  <a:cubicBezTo>
                    <a:pt x="9775" y="1754"/>
                    <a:pt x="10151" y="1805"/>
                    <a:pt x="10376" y="1479"/>
                  </a:cubicBezTo>
                  <a:cubicBezTo>
                    <a:pt x="10627" y="1178"/>
                    <a:pt x="10802" y="902"/>
                    <a:pt x="10627" y="627"/>
                  </a:cubicBezTo>
                  <a:cubicBezTo>
                    <a:pt x="10426" y="326"/>
                    <a:pt x="8772" y="0"/>
                    <a:pt x="6316" y="627"/>
                  </a:cubicBezTo>
                  <a:cubicBezTo>
                    <a:pt x="3835" y="1253"/>
                    <a:pt x="2607" y="2105"/>
                    <a:pt x="1980" y="2356"/>
                  </a:cubicBezTo>
                  <a:cubicBezTo>
                    <a:pt x="1379" y="2581"/>
                    <a:pt x="0" y="3434"/>
                    <a:pt x="502" y="40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9"/>
            <p:cNvSpPr/>
            <p:nvPr/>
          </p:nvSpPr>
          <p:spPr>
            <a:xfrm>
              <a:off x="1986975" y="1106550"/>
              <a:ext cx="247525" cy="132850"/>
            </a:xfrm>
            <a:custGeom>
              <a:avLst/>
              <a:gdLst/>
              <a:ahLst/>
              <a:cxnLst/>
              <a:rect l="l" t="t" r="r" b="b"/>
              <a:pathLst>
                <a:path w="9901" h="5314" extrusionOk="0">
                  <a:moveTo>
                    <a:pt x="7695" y="5313"/>
                  </a:moveTo>
                  <a:cubicBezTo>
                    <a:pt x="7720" y="5288"/>
                    <a:pt x="7745" y="5238"/>
                    <a:pt x="7745" y="5188"/>
                  </a:cubicBezTo>
                  <a:cubicBezTo>
                    <a:pt x="7971" y="4687"/>
                    <a:pt x="7971" y="4085"/>
                    <a:pt x="7595" y="4085"/>
                  </a:cubicBezTo>
                  <a:cubicBezTo>
                    <a:pt x="7244" y="4110"/>
                    <a:pt x="6617" y="4887"/>
                    <a:pt x="5915" y="4837"/>
                  </a:cubicBezTo>
                  <a:cubicBezTo>
                    <a:pt x="5214" y="4787"/>
                    <a:pt x="4387" y="3860"/>
                    <a:pt x="5088" y="2957"/>
                  </a:cubicBezTo>
                  <a:cubicBezTo>
                    <a:pt x="5790" y="2080"/>
                    <a:pt x="7018" y="2155"/>
                    <a:pt x="7945" y="1955"/>
                  </a:cubicBezTo>
                  <a:cubicBezTo>
                    <a:pt x="8873" y="1754"/>
                    <a:pt x="9249" y="1779"/>
                    <a:pt x="9474" y="1479"/>
                  </a:cubicBezTo>
                  <a:cubicBezTo>
                    <a:pt x="9725" y="1178"/>
                    <a:pt x="9900" y="902"/>
                    <a:pt x="9725" y="627"/>
                  </a:cubicBezTo>
                  <a:cubicBezTo>
                    <a:pt x="9524" y="326"/>
                    <a:pt x="7870" y="0"/>
                    <a:pt x="5414" y="627"/>
                  </a:cubicBezTo>
                  <a:cubicBezTo>
                    <a:pt x="2933" y="1253"/>
                    <a:pt x="1705" y="2105"/>
                    <a:pt x="1078" y="2356"/>
                  </a:cubicBezTo>
                  <a:cubicBezTo>
                    <a:pt x="803" y="2456"/>
                    <a:pt x="351" y="2707"/>
                    <a:pt x="1" y="3008"/>
                  </a:cubicBezTo>
                  <a:cubicBezTo>
                    <a:pt x="1" y="3008"/>
                    <a:pt x="3660" y="1153"/>
                    <a:pt x="5489" y="877"/>
                  </a:cubicBezTo>
                  <a:cubicBezTo>
                    <a:pt x="7319" y="627"/>
                    <a:pt x="7394" y="1078"/>
                    <a:pt x="6717" y="1429"/>
                  </a:cubicBezTo>
                  <a:cubicBezTo>
                    <a:pt x="6016" y="1805"/>
                    <a:pt x="4537" y="2155"/>
                    <a:pt x="4236" y="2857"/>
                  </a:cubicBezTo>
                  <a:cubicBezTo>
                    <a:pt x="3910" y="3559"/>
                    <a:pt x="4587" y="5088"/>
                    <a:pt x="5790" y="5113"/>
                  </a:cubicBezTo>
                  <a:cubicBezTo>
                    <a:pt x="6993" y="5138"/>
                    <a:pt x="7870" y="4135"/>
                    <a:pt x="7695" y="5313"/>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9"/>
            <p:cNvSpPr/>
            <p:nvPr/>
          </p:nvSpPr>
          <p:spPr>
            <a:xfrm>
              <a:off x="1970675" y="1129725"/>
              <a:ext cx="179225" cy="67700"/>
            </a:xfrm>
            <a:custGeom>
              <a:avLst/>
              <a:gdLst/>
              <a:ahLst/>
              <a:cxnLst/>
              <a:rect l="l" t="t" r="r" b="b"/>
              <a:pathLst>
                <a:path w="7169" h="2708" extrusionOk="0">
                  <a:moveTo>
                    <a:pt x="778" y="2331"/>
                  </a:moveTo>
                  <a:cubicBezTo>
                    <a:pt x="778" y="2331"/>
                    <a:pt x="2557" y="1379"/>
                    <a:pt x="4111" y="802"/>
                  </a:cubicBezTo>
                  <a:cubicBezTo>
                    <a:pt x="5665" y="226"/>
                    <a:pt x="6718" y="0"/>
                    <a:pt x="6943" y="126"/>
                  </a:cubicBezTo>
                  <a:cubicBezTo>
                    <a:pt x="7169" y="226"/>
                    <a:pt x="4562" y="727"/>
                    <a:pt x="4512" y="1479"/>
                  </a:cubicBezTo>
                  <a:cubicBezTo>
                    <a:pt x="4437" y="2256"/>
                    <a:pt x="4938" y="2106"/>
                    <a:pt x="4161" y="2356"/>
                  </a:cubicBezTo>
                  <a:cubicBezTo>
                    <a:pt x="3409" y="2607"/>
                    <a:pt x="1" y="2707"/>
                    <a:pt x="778" y="233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9"/>
            <p:cNvSpPr/>
            <p:nvPr/>
          </p:nvSpPr>
          <p:spPr>
            <a:xfrm>
              <a:off x="2483225" y="1640375"/>
              <a:ext cx="101525" cy="155425"/>
            </a:xfrm>
            <a:custGeom>
              <a:avLst/>
              <a:gdLst/>
              <a:ahLst/>
              <a:cxnLst/>
              <a:rect l="l" t="t" r="r" b="b"/>
              <a:pathLst>
                <a:path w="4061" h="6217" extrusionOk="0">
                  <a:moveTo>
                    <a:pt x="1704" y="1254"/>
                  </a:moveTo>
                  <a:cubicBezTo>
                    <a:pt x="1429" y="351"/>
                    <a:pt x="1604" y="26"/>
                    <a:pt x="1303" y="1"/>
                  </a:cubicBezTo>
                  <a:cubicBezTo>
                    <a:pt x="978" y="1"/>
                    <a:pt x="1003" y="452"/>
                    <a:pt x="777" y="577"/>
                  </a:cubicBezTo>
                  <a:cubicBezTo>
                    <a:pt x="527" y="727"/>
                    <a:pt x="0" y="777"/>
                    <a:pt x="301" y="1429"/>
                  </a:cubicBezTo>
                  <a:cubicBezTo>
                    <a:pt x="577" y="2081"/>
                    <a:pt x="602" y="2732"/>
                    <a:pt x="1479" y="4161"/>
                  </a:cubicBezTo>
                  <a:cubicBezTo>
                    <a:pt x="2356" y="5564"/>
                    <a:pt x="2657" y="6191"/>
                    <a:pt x="2983" y="6216"/>
                  </a:cubicBezTo>
                  <a:cubicBezTo>
                    <a:pt x="3283" y="6216"/>
                    <a:pt x="3484" y="5815"/>
                    <a:pt x="3684" y="5740"/>
                  </a:cubicBezTo>
                  <a:cubicBezTo>
                    <a:pt x="3885" y="5665"/>
                    <a:pt x="4060" y="5564"/>
                    <a:pt x="3935" y="5314"/>
                  </a:cubicBezTo>
                  <a:cubicBezTo>
                    <a:pt x="3409" y="4186"/>
                    <a:pt x="2882" y="5314"/>
                    <a:pt x="1704" y="125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9"/>
            <p:cNvSpPr/>
            <p:nvPr/>
          </p:nvSpPr>
          <p:spPr>
            <a:xfrm>
              <a:off x="2483225" y="1640375"/>
              <a:ext cx="101525" cy="155425"/>
            </a:xfrm>
            <a:custGeom>
              <a:avLst/>
              <a:gdLst/>
              <a:ahLst/>
              <a:cxnLst/>
              <a:rect l="l" t="t" r="r" b="b"/>
              <a:pathLst>
                <a:path w="4061" h="6217" extrusionOk="0">
                  <a:moveTo>
                    <a:pt x="1529" y="427"/>
                  </a:moveTo>
                  <a:cubicBezTo>
                    <a:pt x="1504" y="126"/>
                    <a:pt x="1479" y="1"/>
                    <a:pt x="1303" y="1"/>
                  </a:cubicBezTo>
                  <a:cubicBezTo>
                    <a:pt x="978" y="1"/>
                    <a:pt x="1003" y="452"/>
                    <a:pt x="777" y="577"/>
                  </a:cubicBezTo>
                  <a:cubicBezTo>
                    <a:pt x="527" y="727"/>
                    <a:pt x="0" y="777"/>
                    <a:pt x="301" y="1429"/>
                  </a:cubicBezTo>
                  <a:cubicBezTo>
                    <a:pt x="577" y="2081"/>
                    <a:pt x="602" y="2732"/>
                    <a:pt x="1479" y="4161"/>
                  </a:cubicBezTo>
                  <a:cubicBezTo>
                    <a:pt x="2356" y="5564"/>
                    <a:pt x="2657" y="6191"/>
                    <a:pt x="2983" y="6216"/>
                  </a:cubicBezTo>
                  <a:cubicBezTo>
                    <a:pt x="3283" y="6216"/>
                    <a:pt x="3484" y="5815"/>
                    <a:pt x="3684" y="5740"/>
                  </a:cubicBezTo>
                  <a:cubicBezTo>
                    <a:pt x="3885" y="5665"/>
                    <a:pt x="4060" y="5564"/>
                    <a:pt x="3960" y="5339"/>
                  </a:cubicBezTo>
                  <a:cubicBezTo>
                    <a:pt x="3835" y="5464"/>
                    <a:pt x="3609" y="5514"/>
                    <a:pt x="3359" y="5439"/>
                  </a:cubicBezTo>
                  <a:cubicBezTo>
                    <a:pt x="3033" y="5339"/>
                    <a:pt x="3233" y="5590"/>
                    <a:pt x="3083" y="5715"/>
                  </a:cubicBezTo>
                  <a:cubicBezTo>
                    <a:pt x="2907" y="5815"/>
                    <a:pt x="2782" y="5439"/>
                    <a:pt x="2481" y="4863"/>
                  </a:cubicBezTo>
                  <a:cubicBezTo>
                    <a:pt x="2156" y="4286"/>
                    <a:pt x="1404" y="3409"/>
                    <a:pt x="953" y="2156"/>
                  </a:cubicBezTo>
                  <a:cubicBezTo>
                    <a:pt x="476" y="903"/>
                    <a:pt x="552" y="803"/>
                    <a:pt x="752" y="803"/>
                  </a:cubicBezTo>
                  <a:cubicBezTo>
                    <a:pt x="978" y="803"/>
                    <a:pt x="1003" y="1204"/>
                    <a:pt x="1153" y="1128"/>
                  </a:cubicBezTo>
                  <a:cubicBezTo>
                    <a:pt x="1303" y="1078"/>
                    <a:pt x="928" y="727"/>
                    <a:pt x="1028" y="552"/>
                  </a:cubicBezTo>
                  <a:cubicBezTo>
                    <a:pt x="1103" y="402"/>
                    <a:pt x="1028" y="326"/>
                    <a:pt x="1228" y="201"/>
                  </a:cubicBezTo>
                  <a:cubicBezTo>
                    <a:pt x="1429" y="101"/>
                    <a:pt x="1529" y="427"/>
                    <a:pt x="1529" y="42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9"/>
            <p:cNvSpPr/>
            <p:nvPr/>
          </p:nvSpPr>
          <p:spPr>
            <a:xfrm>
              <a:off x="2510775" y="1660425"/>
              <a:ext cx="64575" cy="110925"/>
            </a:xfrm>
            <a:custGeom>
              <a:avLst/>
              <a:gdLst/>
              <a:ahLst/>
              <a:cxnLst/>
              <a:rect l="l" t="t" r="r" b="b"/>
              <a:pathLst>
                <a:path w="2583" h="4437" extrusionOk="0">
                  <a:moveTo>
                    <a:pt x="252" y="1"/>
                  </a:moveTo>
                  <a:cubicBezTo>
                    <a:pt x="151" y="101"/>
                    <a:pt x="502" y="452"/>
                    <a:pt x="327" y="552"/>
                  </a:cubicBezTo>
                  <a:cubicBezTo>
                    <a:pt x="151" y="677"/>
                    <a:pt x="1" y="577"/>
                    <a:pt x="51" y="803"/>
                  </a:cubicBezTo>
                  <a:cubicBezTo>
                    <a:pt x="76" y="1028"/>
                    <a:pt x="51" y="1304"/>
                    <a:pt x="803" y="2582"/>
                  </a:cubicBezTo>
                  <a:cubicBezTo>
                    <a:pt x="1555" y="3885"/>
                    <a:pt x="2106" y="4437"/>
                    <a:pt x="2332" y="4437"/>
                  </a:cubicBezTo>
                  <a:cubicBezTo>
                    <a:pt x="2582" y="4437"/>
                    <a:pt x="1680" y="3660"/>
                    <a:pt x="1304" y="2757"/>
                  </a:cubicBezTo>
                  <a:cubicBezTo>
                    <a:pt x="928" y="1830"/>
                    <a:pt x="602" y="552"/>
                    <a:pt x="477" y="301"/>
                  </a:cubicBezTo>
                  <a:cubicBezTo>
                    <a:pt x="352" y="51"/>
                    <a:pt x="252" y="1"/>
                    <a:pt x="252"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9"/>
            <p:cNvSpPr/>
            <p:nvPr/>
          </p:nvSpPr>
          <p:spPr>
            <a:xfrm>
              <a:off x="2626700" y="1801400"/>
              <a:ext cx="42625" cy="23200"/>
            </a:xfrm>
            <a:custGeom>
              <a:avLst/>
              <a:gdLst/>
              <a:ahLst/>
              <a:cxnLst/>
              <a:rect l="l" t="t" r="r" b="b"/>
              <a:pathLst>
                <a:path w="1705" h="928" extrusionOk="0">
                  <a:moveTo>
                    <a:pt x="1" y="677"/>
                  </a:moveTo>
                  <a:cubicBezTo>
                    <a:pt x="1" y="677"/>
                    <a:pt x="76" y="552"/>
                    <a:pt x="101" y="452"/>
                  </a:cubicBezTo>
                  <a:cubicBezTo>
                    <a:pt x="101" y="352"/>
                    <a:pt x="101" y="276"/>
                    <a:pt x="126" y="226"/>
                  </a:cubicBezTo>
                  <a:cubicBezTo>
                    <a:pt x="151" y="201"/>
                    <a:pt x="301" y="251"/>
                    <a:pt x="452" y="326"/>
                  </a:cubicBezTo>
                  <a:cubicBezTo>
                    <a:pt x="627" y="427"/>
                    <a:pt x="778" y="427"/>
                    <a:pt x="1003" y="251"/>
                  </a:cubicBezTo>
                  <a:cubicBezTo>
                    <a:pt x="1204" y="76"/>
                    <a:pt x="1254" y="26"/>
                    <a:pt x="1379" y="26"/>
                  </a:cubicBezTo>
                  <a:cubicBezTo>
                    <a:pt x="1504" y="1"/>
                    <a:pt x="1705" y="201"/>
                    <a:pt x="1705" y="201"/>
                  </a:cubicBezTo>
                  <a:cubicBezTo>
                    <a:pt x="1705" y="201"/>
                    <a:pt x="1454" y="151"/>
                    <a:pt x="1379" y="301"/>
                  </a:cubicBezTo>
                  <a:cubicBezTo>
                    <a:pt x="1279" y="452"/>
                    <a:pt x="1179" y="753"/>
                    <a:pt x="878" y="853"/>
                  </a:cubicBezTo>
                  <a:cubicBezTo>
                    <a:pt x="552" y="928"/>
                    <a:pt x="1" y="677"/>
                    <a:pt x="1" y="67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9"/>
            <p:cNvSpPr/>
            <p:nvPr/>
          </p:nvSpPr>
          <p:spPr>
            <a:xfrm>
              <a:off x="2626700" y="1800775"/>
              <a:ext cx="42625" cy="23825"/>
            </a:xfrm>
            <a:custGeom>
              <a:avLst/>
              <a:gdLst/>
              <a:ahLst/>
              <a:cxnLst/>
              <a:rect l="l" t="t" r="r" b="b"/>
              <a:pathLst>
                <a:path w="1705" h="953" extrusionOk="0">
                  <a:moveTo>
                    <a:pt x="1" y="702"/>
                  </a:moveTo>
                  <a:cubicBezTo>
                    <a:pt x="1" y="702"/>
                    <a:pt x="76" y="577"/>
                    <a:pt x="101" y="477"/>
                  </a:cubicBezTo>
                  <a:cubicBezTo>
                    <a:pt x="101" y="377"/>
                    <a:pt x="101" y="301"/>
                    <a:pt x="126" y="251"/>
                  </a:cubicBezTo>
                  <a:cubicBezTo>
                    <a:pt x="126" y="251"/>
                    <a:pt x="251" y="377"/>
                    <a:pt x="226" y="527"/>
                  </a:cubicBezTo>
                  <a:cubicBezTo>
                    <a:pt x="201" y="677"/>
                    <a:pt x="377" y="702"/>
                    <a:pt x="527" y="778"/>
                  </a:cubicBezTo>
                  <a:cubicBezTo>
                    <a:pt x="702" y="853"/>
                    <a:pt x="903" y="752"/>
                    <a:pt x="928" y="677"/>
                  </a:cubicBezTo>
                  <a:cubicBezTo>
                    <a:pt x="953" y="627"/>
                    <a:pt x="878" y="527"/>
                    <a:pt x="928" y="577"/>
                  </a:cubicBezTo>
                  <a:cubicBezTo>
                    <a:pt x="978" y="602"/>
                    <a:pt x="1028" y="652"/>
                    <a:pt x="1078" y="602"/>
                  </a:cubicBezTo>
                  <a:cubicBezTo>
                    <a:pt x="1128" y="527"/>
                    <a:pt x="1429" y="1"/>
                    <a:pt x="1705" y="226"/>
                  </a:cubicBezTo>
                  <a:cubicBezTo>
                    <a:pt x="1705" y="226"/>
                    <a:pt x="1454" y="176"/>
                    <a:pt x="1379" y="326"/>
                  </a:cubicBezTo>
                  <a:cubicBezTo>
                    <a:pt x="1279" y="477"/>
                    <a:pt x="1179" y="778"/>
                    <a:pt x="878" y="878"/>
                  </a:cubicBezTo>
                  <a:cubicBezTo>
                    <a:pt x="552" y="953"/>
                    <a:pt x="1" y="702"/>
                    <a:pt x="1" y="70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9"/>
            <p:cNvSpPr/>
            <p:nvPr/>
          </p:nvSpPr>
          <p:spPr>
            <a:xfrm>
              <a:off x="2631100" y="1789500"/>
              <a:ext cx="37600" cy="18200"/>
            </a:xfrm>
            <a:custGeom>
              <a:avLst/>
              <a:gdLst/>
              <a:ahLst/>
              <a:cxnLst/>
              <a:rect l="l" t="t" r="r" b="b"/>
              <a:pathLst>
                <a:path w="1504" h="728" extrusionOk="0">
                  <a:moveTo>
                    <a:pt x="0" y="502"/>
                  </a:moveTo>
                  <a:cubicBezTo>
                    <a:pt x="25" y="401"/>
                    <a:pt x="25" y="326"/>
                    <a:pt x="50" y="276"/>
                  </a:cubicBezTo>
                  <a:cubicBezTo>
                    <a:pt x="50" y="201"/>
                    <a:pt x="50" y="126"/>
                    <a:pt x="75" y="151"/>
                  </a:cubicBezTo>
                  <a:cubicBezTo>
                    <a:pt x="100" y="151"/>
                    <a:pt x="451" y="276"/>
                    <a:pt x="627" y="226"/>
                  </a:cubicBezTo>
                  <a:cubicBezTo>
                    <a:pt x="777" y="201"/>
                    <a:pt x="902" y="26"/>
                    <a:pt x="1103" y="26"/>
                  </a:cubicBezTo>
                  <a:cubicBezTo>
                    <a:pt x="1278" y="0"/>
                    <a:pt x="1504" y="276"/>
                    <a:pt x="1504" y="276"/>
                  </a:cubicBezTo>
                  <a:cubicBezTo>
                    <a:pt x="1504" y="276"/>
                    <a:pt x="1303" y="201"/>
                    <a:pt x="1128" y="276"/>
                  </a:cubicBezTo>
                  <a:cubicBezTo>
                    <a:pt x="927" y="376"/>
                    <a:pt x="802" y="677"/>
                    <a:pt x="627" y="702"/>
                  </a:cubicBezTo>
                  <a:cubicBezTo>
                    <a:pt x="426" y="727"/>
                    <a:pt x="25" y="577"/>
                    <a:pt x="25" y="57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9"/>
            <p:cNvSpPr/>
            <p:nvPr/>
          </p:nvSpPr>
          <p:spPr>
            <a:xfrm>
              <a:off x="2631100" y="1788250"/>
              <a:ext cx="37600" cy="19450"/>
            </a:xfrm>
            <a:custGeom>
              <a:avLst/>
              <a:gdLst/>
              <a:ahLst/>
              <a:cxnLst/>
              <a:rect l="l" t="t" r="r" b="b"/>
              <a:pathLst>
                <a:path w="1504" h="778" extrusionOk="0">
                  <a:moveTo>
                    <a:pt x="0" y="552"/>
                  </a:moveTo>
                  <a:cubicBezTo>
                    <a:pt x="25" y="451"/>
                    <a:pt x="25" y="376"/>
                    <a:pt x="50" y="326"/>
                  </a:cubicBezTo>
                  <a:cubicBezTo>
                    <a:pt x="50" y="276"/>
                    <a:pt x="50" y="226"/>
                    <a:pt x="50" y="201"/>
                  </a:cubicBezTo>
                  <a:lnTo>
                    <a:pt x="75" y="201"/>
                  </a:lnTo>
                  <a:cubicBezTo>
                    <a:pt x="75" y="201"/>
                    <a:pt x="25" y="376"/>
                    <a:pt x="75" y="477"/>
                  </a:cubicBezTo>
                  <a:cubicBezTo>
                    <a:pt x="125" y="577"/>
                    <a:pt x="276" y="652"/>
                    <a:pt x="401" y="677"/>
                  </a:cubicBezTo>
                  <a:cubicBezTo>
                    <a:pt x="501" y="677"/>
                    <a:pt x="602" y="652"/>
                    <a:pt x="602" y="627"/>
                  </a:cubicBezTo>
                  <a:cubicBezTo>
                    <a:pt x="627" y="602"/>
                    <a:pt x="602" y="426"/>
                    <a:pt x="627" y="451"/>
                  </a:cubicBezTo>
                  <a:cubicBezTo>
                    <a:pt x="652" y="477"/>
                    <a:pt x="677" y="602"/>
                    <a:pt x="727" y="552"/>
                  </a:cubicBezTo>
                  <a:cubicBezTo>
                    <a:pt x="777" y="527"/>
                    <a:pt x="1128" y="0"/>
                    <a:pt x="1504" y="326"/>
                  </a:cubicBezTo>
                  <a:cubicBezTo>
                    <a:pt x="1504" y="326"/>
                    <a:pt x="1303" y="251"/>
                    <a:pt x="1128" y="326"/>
                  </a:cubicBezTo>
                  <a:cubicBezTo>
                    <a:pt x="927" y="426"/>
                    <a:pt x="802" y="727"/>
                    <a:pt x="627" y="752"/>
                  </a:cubicBezTo>
                  <a:cubicBezTo>
                    <a:pt x="426" y="777"/>
                    <a:pt x="25" y="627"/>
                    <a:pt x="25" y="62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9"/>
            <p:cNvSpPr/>
            <p:nvPr/>
          </p:nvSpPr>
          <p:spPr>
            <a:xfrm>
              <a:off x="2632975" y="1775725"/>
              <a:ext cx="35725" cy="16925"/>
            </a:xfrm>
            <a:custGeom>
              <a:avLst/>
              <a:gdLst/>
              <a:ahLst/>
              <a:cxnLst/>
              <a:rect l="l" t="t" r="r" b="b"/>
              <a:pathLst>
                <a:path w="1429" h="677" extrusionOk="0">
                  <a:moveTo>
                    <a:pt x="0" y="451"/>
                  </a:moveTo>
                  <a:cubicBezTo>
                    <a:pt x="25" y="376"/>
                    <a:pt x="25" y="301"/>
                    <a:pt x="25" y="226"/>
                  </a:cubicBezTo>
                  <a:cubicBezTo>
                    <a:pt x="25" y="176"/>
                    <a:pt x="25" y="100"/>
                    <a:pt x="50" y="125"/>
                  </a:cubicBezTo>
                  <a:cubicBezTo>
                    <a:pt x="75" y="125"/>
                    <a:pt x="426" y="251"/>
                    <a:pt x="577" y="201"/>
                  </a:cubicBezTo>
                  <a:cubicBezTo>
                    <a:pt x="727" y="176"/>
                    <a:pt x="852" y="25"/>
                    <a:pt x="1028" y="0"/>
                  </a:cubicBezTo>
                  <a:cubicBezTo>
                    <a:pt x="1228" y="0"/>
                    <a:pt x="1429" y="251"/>
                    <a:pt x="1429" y="251"/>
                  </a:cubicBezTo>
                  <a:cubicBezTo>
                    <a:pt x="1429" y="251"/>
                    <a:pt x="1228" y="176"/>
                    <a:pt x="1053" y="251"/>
                  </a:cubicBezTo>
                  <a:cubicBezTo>
                    <a:pt x="877" y="351"/>
                    <a:pt x="752" y="627"/>
                    <a:pt x="577" y="652"/>
                  </a:cubicBezTo>
                  <a:cubicBezTo>
                    <a:pt x="401" y="677"/>
                    <a:pt x="0" y="551"/>
                    <a:pt x="0" y="55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9"/>
            <p:cNvSpPr/>
            <p:nvPr/>
          </p:nvSpPr>
          <p:spPr>
            <a:xfrm>
              <a:off x="2632975" y="1778225"/>
              <a:ext cx="35100" cy="14425"/>
            </a:xfrm>
            <a:custGeom>
              <a:avLst/>
              <a:gdLst/>
              <a:ahLst/>
              <a:cxnLst/>
              <a:rect l="l" t="t" r="r" b="b"/>
              <a:pathLst>
                <a:path w="1404" h="577" extrusionOk="0">
                  <a:moveTo>
                    <a:pt x="0" y="351"/>
                  </a:moveTo>
                  <a:cubicBezTo>
                    <a:pt x="25" y="276"/>
                    <a:pt x="25" y="201"/>
                    <a:pt x="25" y="126"/>
                  </a:cubicBezTo>
                  <a:cubicBezTo>
                    <a:pt x="25" y="76"/>
                    <a:pt x="25" y="0"/>
                    <a:pt x="50" y="25"/>
                  </a:cubicBezTo>
                  <a:cubicBezTo>
                    <a:pt x="50" y="25"/>
                    <a:pt x="0" y="251"/>
                    <a:pt x="75" y="351"/>
                  </a:cubicBezTo>
                  <a:cubicBezTo>
                    <a:pt x="126" y="426"/>
                    <a:pt x="451" y="502"/>
                    <a:pt x="527" y="477"/>
                  </a:cubicBezTo>
                  <a:cubicBezTo>
                    <a:pt x="602" y="451"/>
                    <a:pt x="527" y="251"/>
                    <a:pt x="577" y="276"/>
                  </a:cubicBezTo>
                  <a:cubicBezTo>
                    <a:pt x="602" y="276"/>
                    <a:pt x="627" y="401"/>
                    <a:pt x="677" y="376"/>
                  </a:cubicBezTo>
                  <a:cubicBezTo>
                    <a:pt x="727" y="326"/>
                    <a:pt x="852" y="126"/>
                    <a:pt x="1053" y="76"/>
                  </a:cubicBezTo>
                  <a:cubicBezTo>
                    <a:pt x="1203" y="25"/>
                    <a:pt x="1329" y="76"/>
                    <a:pt x="1404" y="126"/>
                  </a:cubicBezTo>
                  <a:cubicBezTo>
                    <a:pt x="1329" y="126"/>
                    <a:pt x="1178" y="101"/>
                    <a:pt x="1053" y="151"/>
                  </a:cubicBezTo>
                  <a:cubicBezTo>
                    <a:pt x="877" y="251"/>
                    <a:pt x="752" y="527"/>
                    <a:pt x="577" y="552"/>
                  </a:cubicBezTo>
                  <a:cubicBezTo>
                    <a:pt x="401" y="577"/>
                    <a:pt x="0" y="451"/>
                    <a:pt x="0" y="45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9"/>
            <p:cNvSpPr/>
            <p:nvPr/>
          </p:nvSpPr>
          <p:spPr>
            <a:xfrm>
              <a:off x="2570950" y="1771325"/>
              <a:ext cx="62675" cy="58300"/>
            </a:xfrm>
            <a:custGeom>
              <a:avLst/>
              <a:gdLst/>
              <a:ahLst/>
              <a:cxnLst/>
              <a:rect l="l" t="t" r="r" b="b"/>
              <a:pathLst>
                <a:path w="2507" h="2332" extrusionOk="0">
                  <a:moveTo>
                    <a:pt x="2080" y="151"/>
                  </a:moveTo>
                  <a:cubicBezTo>
                    <a:pt x="2080" y="151"/>
                    <a:pt x="1579" y="151"/>
                    <a:pt x="1278" y="101"/>
                  </a:cubicBezTo>
                  <a:cubicBezTo>
                    <a:pt x="1003" y="76"/>
                    <a:pt x="802" y="1"/>
                    <a:pt x="652" y="126"/>
                  </a:cubicBezTo>
                  <a:cubicBezTo>
                    <a:pt x="476" y="251"/>
                    <a:pt x="627" y="301"/>
                    <a:pt x="576" y="427"/>
                  </a:cubicBezTo>
                  <a:cubicBezTo>
                    <a:pt x="551" y="552"/>
                    <a:pt x="326" y="652"/>
                    <a:pt x="351" y="803"/>
                  </a:cubicBezTo>
                  <a:cubicBezTo>
                    <a:pt x="401" y="928"/>
                    <a:pt x="501" y="1028"/>
                    <a:pt x="351" y="1128"/>
                  </a:cubicBezTo>
                  <a:cubicBezTo>
                    <a:pt x="226" y="1229"/>
                    <a:pt x="75" y="1304"/>
                    <a:pt x="25" y="1479"/>
                  </a:cubicBezTo>
                  <a:cubicBezTo>
                    <a:pt x="0" y="1655"/>
                    <a:pt x="351" y="1730"/>
                    <a:pt x="652" y="1855"/>
                  </a:cubicBezTo>
                  <a:cubicBezTo>
                    <a:pt x="977" y="2006"/>
                    <a:pt x="1654" y="2331"/>
                    <a:pt x="1830" y="2181"/>
                  </a:cubicBezTo>
                  <a:cubicBezTo>
                    <a:pt x="2030" y="2006"/>
                    <a:pt x="1955" y="1605"/>
                    <a:pt x="2030" y="1504"/>
                  </a:cubicBezTo>
                  <a:cubicBezTo>
                    <a:pt x="2105" y="1404"/>
                    <a:pt x="1353" y="1279"/>
                    <a:pt x="1454" y="1204"/>
                  </a:cubicBezTo>
                  <a:cubicBezTo>
                    <a:pt x="1579" y="1154"/>
                    <a:pt x="1955" y="1304"/>
                    <a:pt x="2105" y="1154"/>
                  </a:cubicBezTo>
                  <a:cubicBezTo>
                    <a:pt x="2256" y="1028"/>
                    <a:pt x="2406" y="928"/>
                    <a:pt x="2281" y="853"/>
                  </a:cubicBezTo>
                  <a:cubicBezTo>
                    <a:pt x="2180" y="753"/>
                    <a:pt x="1654" y="652"/>
                    <a:pt x="1855" y="577"/>
                  </a:cubicBezTo>
                  <a:cubicBezTo>
                    <a:pt x="2055" y="477"/>
                    <a:pt x="2231" y="727"/>
                    <a:pt x="2356" y="552"/>
                  </a:cubicBezTo>
                  <a:cubicBezTo>
                    <a:pt x="2506" y="377"/>
                    <a:pt x="2331" y="101"/>
                    <a:pt x="2080" y="1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9"/>
            <p:cNvSpPr/>
            <p:nvPr/>
          </p:nvSpPr>
          <p:spPr>
            <a:xfrm>
              <a:off x="2570950" y="1772575"/>
              <a:ext cx="60175" cy="57050"/>
            </a:xfrm>
            <a:custGeom>
              <a:avLst/>
              <a:gdLst/>
              <a:ahLst/>
              <a:cxnLst/>
              <a:rect l="l" t="t" r="r" b="b"/>
              <a:pathLst>
                <a:path w="2407" h="2282" extrusionOk="0">
                  <a:moveTo>
                    <a:pt x="952" y="1"/>
                  </a:moveTo>
                  <a:cubicBezTo>
                    <a:pt x="852" y="1"/>
                    <a:pt x="752" y="1"/>
                    <a:pt x="652" y="76"/>
                  </a:cubicBezTo>
                  <a:cubicBezTo>
                    <a:pt x="476" y="201"/>
                    <a:pt x="627" y="251"/>
                    <a:pt x="576" y="377"/>
                  </a:cubicBezTo>
                  <a:cubicBezTo>
                    <a:pt x="551" y="502"/>
                    <a:pt x="326" y="602"/>
                    <a:pt x="351" y="753"/>
                  </a:cubicBezTo>
                  <a:cubicBezTo>
                    <a:pt x="401" y="878"/>
                    <a:pt x="501" y="978"/>
                    <a:pt x="351" y="1078"/>
                  </a:cubicBezTo>
                  <a:cubicBezTo>
                    <a:pt x="226" y="1179"/>
                    <a:pt x="75" y="1254"/>
                    <a:pt x="25" y="1429"/>
                  </a:cubicBezTo>
                  <a:cubicBezTo>
                    <a:pt x="0" y="1605"/>
                    <a:pt x="351" y="1680"/>
                    <a:pt x="652" y="1805"/>
                  </a:cubicBezTo>
                  <a:cubicBezTo>
                    <a:pt x="977" y="1956"/>
                    <a:pt x="1654" y="2281"/>
                    <a:pt x="1830" y="2131"/>
                  </a:cubicBezTo>
                  <a:cubicBezTo>
                    <a:pt x="2030" y="1956"/>
                    <a:pt x="1955" y="1555"/>
                    <a:pt x="2030" y="1454"/>
                  </a:cubicBezTo>
                  <a:cubicBezTo>
                    <a:pt x="2105" y="1354"/>
                    <a:pt x="1353" y="1229"/>
                    <a:pt x="1454" y="1154"/>
                  </a:cubicBezTo>
                  <a:cubicBezTo>
                    <a:pt x="1579" y="1104"/>
                    <a:pt x="1955" y="1254"/>
                    <a:pt x="2105" y="1104"/>
                  </a:cubicBezTo>
                  <a:cubicBezTo>
                    <a:pt x="2256" y="978"/>
                    <a:pt x="2406" y="878"/>
                    <a:pt x="2281" y="803"/>
                  </a:cubicBezTo>
                  <a:cubicBezTo>
                    <a:pt x="2180" y="703"/>
                    <a:pt x="1654" y="602"/>
                    <a:pt x="1855" y="527"/>
                  </a:cubicBezTo>
                  <a:cubicBezTo>
                    <a:pt x="2055" y="427"/>
                    <a:pt x="2231" y="677"/>
                    <a:pt x="2356" y="502"/>
                  </a:cubicBezTo>
                  <a:cubicBezTo>
                    <a:pt x="2381" y="477"/>
                    <a:pt x="2381" y="477"/>
                    <a:pt x="2381" y="477"/>
                  </a:cubicBezTo>
                  <a:cubicBezTo>
                    <a:pt x="2231" y="502"/>
                    <a:pt x="1880" y="427"/>
                    <a:pt x="1754" y="502"/>
                  </a:cubicBezTo>
                  <a:cubicBezTo>
                    <a:pt x="1579" y="602"/>
                    <a:pt x="2030" y="728"/>
                    <a:pt x="2180" y="853"/>
                  </a:cubicBezTo>
                  <a:cubicBezTo>
                    <a:pt x="2331" y="978"/>
                    <a:pt x="2180" y="953"/>
                    <a:pt x="1905" y="1078"/>
                  </a:cubicBezTo>
                  <a:cubicBezTo>
                    <a:pt x="1629" y="1179"/>
                    <a:pt x="1479" y="1003"/>
                    <a:pt x="1353" y="1129"/>
                  </a:cubicBezTo>
                  <a:cubicBezTo>
                    <a:pt x="1228" y="1279"/>
                    <a:pt x="1830" y="1429"/>
                    <a:pt x="1905" y="1555"/>
                  </a:cubicBezTo>
                  <a:cubicBezTo>
                    <a:pt x="1980" y="1680"/>
                    <a:pt x="1704" y="1880"/>
                    <a:pt x="1378" y="1830"/>
                  </a:cubicBezTo>
                  <a:cubicBezTo>
                    <a:pt x="1053" y="1780"/>
                    <a:pt x="526" y="1580"/>
                    <a:pt x="401" y="1479"/>
                  </a:cubicBezTo>
                  <a:cubicBezTo>
                    <a:pt x="301" y="1379"/>
                    <a:pt x="301" y="1304"/>
                    <a:pt x="451" y="1204"/>
                  </a:cubicBezTo>
                  <a:cubicBezTo>
                    <a:pt x="602" y="1104"/>
                    <a:pt x="752" y="1229"/>
                    <a:pt x="827" y="1129"/>
                  </a:cubicBezTo>
                  <a:cubicBezTo>
                    <a:pt x="927" y="1028"/>
                    <a:pt x="551" y="1028"/>
                    <a:pt x="551" y="953"/>
                  </a:cubicBezTo>
                  <a:cubicBezTo>
                    <a:pt x="526" y="878"/>
                    <a:pt x="376" y="778"/>
                    <a:pt x="526" y="577"/>
                  </a:cubicBezTo>
                  <a:cubicBezTo>
                    <a:pt x="652" y="377"/>
                    <a:pt x="952" y="477"/>
                    <a:pt x="1028" y="377"/>
                  </a:cubicBezTo>
                  <a:cubicBezTo>
                    <a:pt x="1078" y="276"/>
                    <a:pt x="677" y="302"/>
                    <a:pt x="752" y="151"/>
                  </a:cubicBezTo>
                  <a:cubicBezTo>
                    <a:pt x="827" y="1"/>
                    <a:pt x="952" y="1"/>
                    <a:pt x="952"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9"/>
            <p:cNvSpPr/>
            <p:nvPr/>
          </p:nvSpPr>
          <p:spPr>
            <a:xfrm>
              <a:off x="2593500" y="1773825"/>
              <a:ext cx="35725" cy="8175"/>
            </a:xfrm>
            <a:custGeom>
              <a:avLst/>
              <a:gdLst/>
              <a:ahLst/>
              <a:cxnLst/>
              <a:rect l="l" t="t" r="r" b="b"/>
              <a:pathLst>
                <a:path w="1429" h="327" extrusionOk="0">
                  <a:moveTo>
                    <a:pt x="1128" y="126"/>
                  </a:moveTo>
                  <a:cubicBezTo>
                    <a:pt x="1078" y="126"/>
                    <a:pt x="627" y="126"/>
                    <a:pt x="451" y="126"/>
                  </a:cubicBezTo>
                  <a:cubicBezTo>
                    <a:pt x="276" y="126"/>
                    <a:pt x="0" y="1"/>
                    <a:pt x="0" y="101"/>
                  </a:cubicBezTo>
                  <a:cubicBezTo>
                    <a:pt x="25" y="226"/>
                    <a:pt x="276" y="327"/>
                    <a:pt x="502" y="327"/>
                  </a:cubicBezTo>
                  <a:cubicBezTo>
                    <a:pt x="752" y="327"/>
                    <a:pt x="1278" y="327"/>
                    <a:pt x="1354" y="277"/>
                  </a:cubicBezTo>
                  <a:cubicBezTo>
                    <a:pt x="1429" y="226"/>
                    <a:pt x="1278" y="126"/>
                    <a:pt x="1128" y="126"/>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9"/>
            <p:cNvSpPr/>
            <p:nvPr/>
          </p:nvSpPr>
          <p:spPr>
            <a:xfrm>
              <a:off x="2584100" y="1784475"/>
              <a:ext cx="38250" cy="11950"/>
            </a:xfrm>
            <a:custGeom>
              <a:avLst/>
              <a:gdLst/>
              <a:ahLst/>
              <a:cxnLst/>
              <a:rect l="l" t="t" r="r" b="b"/>
              <a:pathLst>
                <a:path w="1530" h="478" extrusionOk="0">
                  <a:moveTo>
                    <a:pt x="627" y="101"/>
                  </a:moveTo>
                  <a:cubicBezTo>
                    <a:pt x="502" y="101"/>
                    <a:pt x="151" y="1"/>
                    <a:pt x="76" y="151"/>
                  </a:cubicBezTo>
                  <a:cubicBezTo>
                    <a:pt x="0" y="302"/>
                    <a:pt x="226" y="377"/>
                    <a:pt x="477" y="377"/>
                  </a:cubicBezTo>
                  <a:cubicBezTo>
                    <a:pt x="752" y="377"/>
                    <a:pt x="1404" y="477"/>
                    <a:pt x="1454" y="427"/>
                  </a:cubicBezTo>
                  <a:cubicBezTo>
                    <a:pt x="1529" y="352"/>
                    <a:pt x="1103" y="176"/>
                    <a:pt x="627" y="10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9"/>
            <p:cNvSpPr/>
            <p:nvPr/>
          </p:nvSpPr>
          <p:spPr>
            <a:xfrm>
              <a:off x="2581600" y="1804525"/>
              <a:ext cx="34475" cy="10700"/>
            </a:xfrm>
            <a:custGeom>
              <a:avLst/>
              <a:gdLst/>
              <a:ahLst/>
              <a:cxnLst/>
              <a:rect l="l" t="t" r="r" b="b"/>
              <a:pathLst>
                <a:path w="1379" h="428" extrusionOk="0">
                  <a:moveTo>
                    <a:pt x="301" y="1"/>
                  </a:moveTo>
                  <a:cubicBezTo>
                    <a:pt x="150" y="1"/>
                    <a:pt x="0" y="26"/>
                    <a:pt x="25" y="101"/>
                  </a:cubicBezTo>
                  <a:cubicBezTo>
                    <a:pt x="50" y="151"/>
                    <a:pt x="526" y="277"/>
                    <a:pt x="752" y="327"/>
                  </a:cubicBezTo>
                  <a:cubicBezTo>
                    <a:pt x="952" y="402"/>
                    <a:pt x="1253" y="427"/>
                    <a:pt x="1328" y="302"/>
                  </a:cubicBezTo>
                  <a:cubicBezTo>
                    <a:pt x="1379" y="201"/>
                    <a:pt x="752" y="1"/>
                    <a:pt x="301" y="1"/>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9"/>
            <p:cNvSpPr/>
            <p:nvPr/>
          </p:nvSpPr>
          <p:spPr>
            <a:xfrm>
              <a:off x="2471325" y="1489375"/>
              <a:ext cx="75200" cy="159800"/>
            </a:xfrm>
            <a:custGeom>
              <a:avLst/>
              <a:gdLst/>
              <a:ahLst/>
              <a:cxnLst/>
              <a:rect l="l" t="t" r="r" b="b"/>
              <a:pathLst>
                <a:path w="3008" h="6392" extrusionOk="0">
                  <a:moveTo>
                    <a:pt x="175" y="4838"/>
                  </a:moveTo>
                  <a:cubicBezTo>
                    <a:pt x="175" y="4838"/>
                    <a:pt x="752" y="3559"/>
                    <a:pt x="677" y="2782"/>
                  </a:cubicBezTo>
                  <a:cubicBezTo>
                    <a:pt x="627" y="2030"/>
                    <a:pt x="551" y="1153"/>
                    <a:pt x="501" y="752"/>
                  </a:cubicBezTo>
                  <a:cubicBezTo>
                    <a:pt x="476" y="376"/>
                    <a:pt x="602" y="76"/>
                    <a:pt x="1303" y="25"/>
                  </a:cubicBezTo>
                  <a:cubicBezTo>
                    <a:pt x="2005" y="0"/>
                    <a:pt x="2607" y="401"/>
                    <a:pt x="2807" y="978"/>
                  </a:cubicBezTo>
                  <a:cubicBezTo>
                    <a:pt x="3008" y="1554"/>
                    <a:pt x="1955" y="2732"/>
                    <a:pt x="1704" y="3534"/>
                  </a:cubicBezTo>
                  <a:cubicBezTo>
                    <a:pt x="1429" y="4336"/>
                    <a:pt x="1504" y="5038"/>
                    <a:pt x="1579" y="5264"/>
                  </a:cubicBezTo>
                  <a:cubicBezTo>
                    <a:pt x="1654" y="5514"/>
                    <a:pt x="1855" y="5890"/>
                    <a:pt x="1278" y="6141"/>
                  </a:cubicBezTo>
                  <a:cubicBezTo>
                    <a:pt x="677" y="6391"/>
                    <a:pt x="125" y="6216"/>
                    <a:pt x="75" y="5790"/>
                  </a:cubicBezTo>
                  <a:cubicBezTo>
                    <a:pt x="0" y="5339"/>
                    <a:pt x="175" y="4838"/>
                    <a:pt x="175" y="483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9"/>
            <p:cNvSpPr/>
            <p:nvPr/>
          </p:nvSpPr>
          <p:spPr>
            <a:xfrm>
              <a:off x="2473200" y="1489375"/>
              <a:ext cx="73325" cy="132850"/>
            </a:xfrm>
            <a:custGeom>
              <a:avLst/>
              <a:gdLst/>
              <a:ahLst/>
              <a:cxnLst/>
              <a:rect l="l" t="t" r="r" b="b"/>
              <a:pathLst>
                <a:path w="2933" h="5314" extrusionOk="0">
                  <a:moveTo>
                    <a:pt x="100" y="4838"/>
                  </a:moveTo>
                  <a:cubicBezTo>
                    <a:pt x="100" y="4838"/>
                    <a:pt x="677" y="3559"/>
                    <a:pt x="602" y="2782"/>
                  </a:cubicBezTo>
                  <a:cubicBezTo>
                    <a:pt x="552" y="2030"/>
                    <a:pt x="476" y="1153"/>
                    <a:pt x="426" y="752"/>
                  </a:cubicBezTo>
                  <a:cubicBezTo>
                    <a:pt x="401" y="376"/>
                    <a:pt x="527" y="76"/>
                    <a:pt x="1228" y="25"/>
                  </a:cubicBezTo>
                  <a:cubicBezTo>
                    <a:pt x="1930" y="0"/>
                    <a:pt x="2532" y="401"/>
                    <a:pt x="2732" y="978"/>
                  </a:cubicBezTo>
                  <a:cubicBezTo>
                    <a:pt x="2933" y="1554"/>
                    <a:pt x="1880" y="2732"/>
                    <a:pt x="1629" y="3534"/>
                  </a:cubicBezTo>
                  <a:cubicBezTo>
                    <a:pt x="1504" y="3910"/>
                    <a:pt x="1454" y="4286"/>
                    <a:pt x="1429" y="4587"/>
                  </a:cubicBezTo>
                  <a:lnTo>
                    <a:pt x="1429" y="4587"/>
                  </a:lnTo>
                  <a:cubicBezTo>
                    <a:pt x="1379" y="3885"/>
                    <a:pt x="2156" y="2081"/>
                    <a:pt x="2055" y="1454"/>
                  </a:cubicBezTo>
                  <a:cubicBezTo>
                    <a:pt x="1980" y="827"/>
                    <a:pt x="1253" y="652"/>
                    <a:pt x="877" y="1153"/>
                  </a:cubicBezTo>
                  <a:cubicBezTo>
                    <a:pt x="476" y="1680"/>
                    <a:pt x="852" y="2657"/>
                    <a:pt x="702" y="3635"/>
                  </a:cubicBezTo>
                  <a:cubicBezTo>
                    <a:pt x="552" y="4612"/>
                    <a:pt x="0" y="5314"/>
                    <a:pt x="0" y="5314"/>
                  </a:cubicBezTo>
                  <a:cubicBezTo>
                    <a:pt x="25" y="5038"/>
                    <a:pt x="100" y="4838"/>
                    <a:pt x="100" y="483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9"/>
            <p:cNvSpPr/>
            <p:nvPr/>
          </p:nvSpPr>
          <p:spPr>
            <a:xfrm>
              <a:off x="2480075" y="1517575"/>
              <a:ext cx="38875" cy="117825"/>
            </a:xfrm>
            <a:custGeom>
              <a:avLst/>
              <a:gdLst/>
              <a:ahLst/>
              <a:cxnLst/>
              <a:rect l="l" t="t" r="r" b="b"/>
              <a:pathLst>
                <a:path w="1555" h="4713" extrusionOk="0">
                  <a:moveTo>
                    <a:pt x="226" y="4512"/>
                  </a:moveTo>
                  <a:cubicBezTo>
                    <a:pt x="352" y="4712"/>
                    <a:pt x="878" y="4687"/>
                    <a:pt x="903" y="4311"/>
                  </a:cubicBezTo>
                  <a:cubicBezTo>
                    <a:pt x="928" y="3935"/>
                    <a:pt x="853" y="3008"/>
                    <a:pt x="1054" y="2381"/>
                  </a:cubicBezTo>
                  <a:cubicBezTo>
                    <a:pt x="1229" y="1780"/>
                    <a:pt x="1555" y="1203"/>
                    <a:pt x="1404" y="752"/>
                  </a:cubicBezTo>
                  <a:cubicBezTo>
                    <a:pt x="1254" y="301"/>
                    <a:pt x="753" y="0"/>
                    <a:pt x="627" y="501"/>
                  </a:cubicBezTo>
                  <a:cubicBezTo>
                    <a:pt x="527" y="1028"/>
                    <a:pt x="678" y="1805"/>
                    <a:pt x="527" y="2882"/>
                  </a:cubicBezTo>
                  <a:cubicBezTo>
                    <a:pt x="377" y="3985"/>
                    <a:pt x="1" y="4386"/>
                    <a:pt x="226" y="4512"/>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9"/>
            <p:cNvSpPr/>
            <p:nvPr/>
          </p:nvSpPr>
          <p:spPr>
            <a:xfrm>
              <a:off x="2514550" y="1254400"/>
              <a:ext cx="74575" cy="97775"/>
            </a:xfrm>
            <a:custGeom>
              <a:avLst/>
              <a:gdLst/>
              <a:ahLst/>
              <a:cxnLst/>
              <a:rect l="l" t="t" r="r" b="b"/>
              <a:pathLst>
                <a:path w="2983" h="3911" extrusionOk="0">
                  <a:moveTo>
                    <a:pt x="527" y="527"/>
                  </a:moveTo>
                  <a:cubicBezTo>
                    <a:pt x="527" y="527"/>
                    <a:pt x="953" y="1680"/>
                    <a:pt x="1654" y="2257"/>
                  </a:cubicBezTo>
                  <a:cubicBezTo>
                    <a:pt x="2356" y="2808"/>
                    <a:pt x="2757" y="2833"/>
                    <a:pt x="2858" y="3159"/>
                  </a:cubicBezTo>
                  <a:cubicBezTo>
                    <a:pt x="2958" y="3460"/>
                    <a:pt x="2983" y="3785"/>
                    <a:pt x="2657" y="3610"/>
                  </a:cubicBezTo>
                  <a:cubicBezTo>
                    <a:pt x="2331" y="3434"/>
                    <a:pt x="2081" y="3084"/>
                    <a:pt x="1955" y="3259"/>
                  </a:cubicBezTo>
                  <a:cubicBezTo>
                    <a:pt x="1805" y="3460"/>
                    <a:pt x="1680" y="3911"/>
                    <a:pt x="1529" y="3735"/>
                  </a:cubicBezTo>
                  <a:cubicBezTo>
                    <a:pt x="1379" y="3535"/>
                    <a:pt x="1654" y="3334"/>
                    <a:pt x="1228" y="2507"/>
                  </a:cubicBezTo>
                  <a:cubicBezTo>
                    <a:pt x="802" y="1705"/>
                    <a:pt x="627" y="1605"/>
                    <a:pt x="301" y="1053"/>
                  </a:cubicBezTo>
                  <a:cubicBezTo>
                    <a:pt x="0" y="502"/>
                    <a:pt x="126" y="1"/>
                    <a:pt x="527" y="52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9"/>
            <p:cNvSpPr/>
            <p:nvPr/>
          </p:nvSpPr>
          <p:spPr>
            <a:xfrm>
              <a:off x="2900500" y="1407300"/>
              <a:ext cx="79600" cy="30100"/>
            </a:xfrm>
            <a:custGeom>
              <a:avLst/>
              <a:gdLst/>
              <a:ahLst/>
              <a:cxnLst/>
              <a:rect l="l" t="t" r="r" b="b"/>
              <a:pathLst>
                <a:path w="3184" h="1204" extrusionOk="0">
                  <a:moveTo>
                    <a:pt x="1" y="451"/>
                  </a:moveTo>
                  <a:cubicBezTo>
                    <a:pt x="1" y="451"/>
                    <a:pt x="1079" y="301"/>
                    <a:pt x="1730" y="526"/>
                  </a:cubicBezTo>
                  <a:cubicBezTo>
                    <a:pt x="2357" y="777"/>
                    <a:pt x="2307" y="1153"/>
                    <a:pt x="2733" y="1178"/>
                  </a:cubicBezTo>
                  <a:cubicBezTo>
                    <a:pt x="3184" y="1203"/>
                    <a:pt x="3184" y="727"/>
                    <a:pt x="2858" y="501"/>
                  </a:cubicBezTo>
                  <a:cubicBezTo>
                    <a:pt x="2507" y="276"/>
                    <a:pt x="602" y="0"/>
                    <a:pt x="1" y="451"/>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9"/>
            <p:cNvSpPr/>
            <p:nvPr/>
          </p:nvSpPr>
          <p:spPr>
            <a:xfrm>
              <a:off x="1515175" y="1305150"/>
              <a:ext cx="91500" cy="40125"/>
            </a:xfrm>
            <a:custGeom>
              <a:avLst/>
              <a:gdLst/>
              <a:ahLst/>
              <a:cxnLst/>
              <a:rect l="l" t="t" r="r" b="b"/>
              <a:pathLst>
                <a:path w="3660" h="1605" extrusionOk="0">
                  <a:moveTo>
                    <a:pt x="3634" y="1"/>
                  </a:moveTo>
                  <a:cubicBezTo>
                    <a:pt x="3634" y="1"/>
                    <a:pt x="401" y="1"/>
                    <a:pt x="201" y="252"/>
                  </a:cubicBezTo>
                  <a:cubicBezTo>
                    <a:pt x="0" y="502"/>
                    <a:pt x="1905" y="1605"/>
                    <a:pt x="2030" y="1455"/>
                  </a:cubicBezTo>
                  <a:cubicBezTo>
                    <a:pt x="2181" y="1304"/>
                    <a:pt x="1880" y="1003"/>
                    <a:pt x="2081" y="1003"/>
                  </a:cubicBezTo>
                  <a:cubicBezTo>
                    <a:pt x="2281" y="1029"/>
                    <a:pt x="2832" y="1154"/>
                    <a:pt x="3108" y="1029"/>
                  </a:cubicBezTo>
                  <a:cubicBezTo>
                    <a:pt x="3359" y="903"/>
                    <a:pt x="3659" y="678"/>
                    <a:pt x="3434" y="602"/>
                  </a:cubicBezTo>
                  <a:cubicBezTo>
                    <a:pt x="3208" y="527"/>
                    <a:pt x="2156" y="653"/>
                    <a:pt x="1830" y="452"/>
                  </a:cubicBezTo>
                  <a:cubicBezTo>
                    <a:pt x="1479" y="227"/>
                    <a:pt x="3459" y="201"/>
                    <a:pt x="36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9"/>
            <p:cNvSpPr/>
            <p:nvPr/>
          </p:nvSpPr>
          <p:spPr>
            <a:xfrm>
              <a:off x="1539600" y="1157300"/>
              <a:ext cx="196150" cy="75200"/>
            </a:xfrm>
            <a:custGeom>
              <a:avLst/>
              <a:gdLst/>
              <a:ahLst/>
              <a:cxnLst/>
              <a:rect l="l" t="t" r="r" b="b"/>
              <a:pathLst>
                <a:path w="7846" h="3008" extrusionOk="0">
                  <a:moveTo>
                    <a:pt x="527" y="2105"/>
                  </a:moveTo>
                  <a:cubicBezTo>
                    <a:pt x="527" y="2105"/>
                    <a:pt x="2281" y="1679"/>
                    <a:pt x="3510" y="1128"/>
                  </a:cubicBezTo>
                  <a:cubicBezTo>
                    <a:pt x="4763" y="577"/>
                    <a:pt x="6041" y="0"/>
                    <a:pt x="6818" y="75"/>
                  </a:cubicBezTo>
                  <a:cubicBezTo>
                    <a:pt x="7570" y="150"/>
                    <a:pt x="7845" y="1203"/>
                    <a:pt x="7394" y="1479"/>
                  </a:cubicBezTo>
                  <a:cubicBezTo>
                    <a:pt x="6943" y="1780"/>
                    <a:pt x="5715" y="1679"/>
                    <a:pt x="6016" y="1805"/>
                  </a:cubicBezTo>
                  <a:cubicBezTo>
                    <a:pt x="6292" y="1930"/>
                    <a:pt x="6793" y="2130"/>
                    <a:pt x="6392" y="2231"/>
                  </a:cubicBezTo>
                  <a:cubicBezTo>
                    <a:pt x="6016" y="2331"/>
                    <a:pt x="4713" y="2456"/>
                    <a:pt x="4487" y="2732"/>
                  </a:cubicBezTo>
                  <a:cubicBezTo>
                    <a:pt x="4261" y="3008"/>
                    <a:pt x="4161" y="3008"/>
                    <a:pt x="3033" y="2932"/>
                  </a:cubicBezTo>
                  <a:cubicBezTo>
                    <a:pt x="1880" y="2882"/>
                    <a:pt x="1" y="2256"/>
                    <a:pt x="527" y="21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9"/>
            <p:cNvSpPr/>
            <p:nvPr/>
          </p:nvSpPr>
          <p:spPr>
            <a:xfrm>
              <a:off x="1689975" y="986875"/>
              <a:ext cx="171725" cy="114675"/>
            </a:xfrm>
            <a:custGeom>
              <a:avLst/>
              <a:gdLst/>
              <a:ahLst/>
              <a:cxnLst/>
              <a:rect l="l" t="t" r="r" b="b"/>
              <a:pathLst>
                <a:path w="6869" h="4587" extrusionOk="0">
                  <a:moveTo>
                    <a:pt x="352" y="201"/>
                  </a:moveTo>
                  <a:cubicBezTo>
                    <a:pt x="1" y="526"/>
                    <a:pt x="277" y="752"/>
                    <a:pt x="1179" y="1880"/>
                  </a:cubicBezTo>
                  <a:cubicBezTo>
                    <a:pt x="2081" y="3008"/>
                    <a:pt x="2983" y="4587"/>
                    <a:pt x="3409" y="4411"/>
                  </a:cubicBezTo>
                  <a:cubicBezTo>
                    <a:pt x="3835" y="4236"/>
                    <a:pt x="3485" y="3208"/>
                    <a:pt x="4011" y="3208"/>
                  </a:cubicBezTo>
                  <a:cubicBezTo>
                    <a:pt x="4512" y="3208"/>
                    <a:pt x="5565" y="3384"/>
                    <a:pt x="6041" y="2932"/>
                  </a:cubicBezTo>
                  <a:cubicBezTo>
                    <a:pt x="6492" y="2481"/>
                    <a:pt x="6868" y="2231"/>
                    <a:pt x="6166" y="1905"/>
                  </a:cubicBezTo>
                  <a:cubicBezTo>
                    <a:pt x="5490" y="1579"/>
                    <a:pt x="3986" y="1178"/>
                    <a:pt x="2357" y="1003"/>
                  </a:cubicBezTo>
                  <a:cubicBezTo>
                    <a:pt x="728" y="827"/>
                    <a:pt x="502" y="0"/>
                    <a:pt x="352" y="20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9"/>
            <p:cNvSpPr/>
            <p:nvPr/>
          </p:nvSpPr>
          <p:spPr>
            <a:xfrm>
              <a:off x="1861025" y="807675"/>
              <a:ext cx="260700" cy="179225"/>
            </a:xfrm>
            <a:custGeom>
              <a:avLst/>
              <a:gdLst/>
              <a:ahLst/>
              <a:cxnLst/>
              <a:rect l="l" t="t" r="r" b="b"/>
              <a:pathLst>
                <a:path w="10428" h="7169" extrusionOk="0">
                  <a:moveTo>
                    <a:pt x="477" y="2055"/>
                  </a:moveTo>
                  <a:cubicBezTo>
                    <a:pt x="477" y="2055"/>
                    <a:pt x="1" y="602"/>
                    <a:pt x="577" y="301"/>
                  </a:cubicBezTo>
                  <a:cubicBezTo>
                    <a:pt x="1154" y="25"/>
                    <a:pt x="4863" y="0"/>
                    <a:pt x="6793" y="627"/>
                  </a:cubicBezTo>
                  <a:cubicBezTo>
                    <a:pt x="8723" y="1253"/>
                    <a:pt x="9625" y="2206"/>
                    <a:pt x="10026" y="2807"/>
                  </a:cubicBezTo>
                  <a:cubicBezTo>
                    <a:pt x="10427" y="3434"/>
                    <a:pt x="8472" y="4511"/>
                    <a:pt x="7620" y="4787"/>
                  </a:cubicBezTo>
                  <a:cubicBezTo>
                    <a:pt x="6768" y="5038"/>
                    <a:pt x="4838" y="6617"/>
                    <a:pt x="4136" y="6892"/>
                  </a:cubicBezTo>
                  <a:cubicBezTo>
                    <a:pt x="3435" y="7168"/>
                    <a:pt x="2833" y="7168"/>
                    <a:pt x="2507" y="6441"/>
                  </a:cubicBezTo>
                  <a:cubicBezTo>
                    <a:pt x="2206" y="5689"/>
                    <a:pt x="1505" y="3509"/>
                    <a:pt x="477" y="2055"/>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9"/>
            <p:cNvSpPr/>
            <p:nvPr/>
          </p:nvSpPr>
          <p:spPr>
            <a:xfrm>
              <a:off x="1861025" y="810800"/>
              <a:ext cx="260700" cy="176100"/>
            </a:xfrm>
            <a:custGeom>
              <a:avLst/>
              <a:gdLst/>
              <a:ahLst/>
              <a:cxnLst/>
              <a:rect l="l" t="t" r="r" b="b"/>
              <a:pathLst>
                <a:path w="10428" h="7044" extrusionOk="0">
                  <a:moveTo>
                    <a:pt x="477" y="1930"/>
                  </a:moveTo>
                  <a:cubicBezTo>
                    <a:pt x="477" y="1930"/>
                    <a:pt x="1" y="477"/>
                    <a:pt x="577" y="176"/>
                  </a:cubicBezTo>
                  <a:cubicBezTo>
                    <a:pt x="828" y="76"/>
                    <a:pt x="1630" y="0"/>
                    <a:pt x="2633" y="0"/>
                  </a:cubicBezTo>
                  <a:cubicBezTo>
                    <a:pt x="2181" y="51"/>
                    <a:pt x="1655" y="201"/>
                    <a:pt x="1204" y="577"/>
                  </a:cubicBezTo>
                  <a:cubicBezTo>
                    <a:pt x="176" y="1479"/>
                    <a:pt x="1630" y="1604"/>
                    <a:pt x="2482" y="3133"/>
                  </a:cubicBezTo>
                  <a:cubicBezTo>
                    <a:pt x="3334" y="4637"/>
                    <a:pt x="3209" y="5715"/>
                    <a:pt x="3836" y="5740"/>
                  </a:cubicBezTo>
                  <a:cubicBezTo>
                    <a:pt x="4437" y="5765"/>
                    <a:pt x="3685" y="3534"/>
                    <a:pt x="4462" y="3509"/>
                  </a:cubicBezTo>
                  <a:cubicBezTo>
                    <a:pt x="5239" y="3484"/>
                    <a:pt x="6016" y="4812"/>
                    <a:pt x="6492" y="4587"/>
                  </a:cubicBezTo>
                  <a:cubicBezTo>
                    <a:pt x="6943" y="4361"/>
                    <a:pt x="6918" y="3860"/>
                    <a:pt x="7119" y="3910"/>
                  </a:cubicBezTo>
                  <a:cubicBezTo>
                    <a:pt x="7294" y="3960"/>
                    <a:pt x="8272" y="3960"/>
                    <a:pt x="8522" y="3359"/>
                  </a:cubicBezTo>
                  <a:cubicBezTo>
                    <a:pt x="8798" y="2732"/>
                    <a:pt x="9575" y="1755"/>
                    <a:pt x="7019" y="577"/>
                  </a:cubicBezTo>
                  <a:cubicBezTo>
                    <a:pt x="8798" y="1203"/>
                    <a:pt x="9650" y="2106"/>
                    <a:pt x="10026" y="2682"/>
                  </a:cubicBezTo>
                  <a:cubicBezTo>
                    <a:pt x="10427" y="3309"/>
                    <a:pt x="8472" y="4386"/>
                    <a:pt x="7620" y="4662"/>
                  </a:cubicBezTo>
                  <a:cubicBezTo>
                    <a:pt x="6768" y="4913"/>
                    <a:pt x="4838" y="6492"/>
                    <a:pt x="4136" y="6767"/>
                  </a:cubicBezTo>
                  <a:cubicBezTo>
                    <a:pt x="3435" y="7043"/>
                    <a:pt x="2833" y="7043"/>
                    <a:pt x="2507" y="6316"/>
                  </a:cubicBezTo>
                  <a:cubicBezTo>
                    <a:pt x="2206" y="5564"/>
                    <a:pt x="1505" y="3384"/>
                    <a:pt x="477" y="193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9"/>
            <p:cNvSpPr/>
            <p:nvPr/>
          </p:nvSpPr>
          <p:spPr>
            <a:xfrm>
              <a:off x="1899250" y="811425"/>
              <a:ext cx="181725" cy="99650"/>
            </a:xfrm>
            <a:custGeom>
              <a:avLst/>
              <a:gdLst/>
              <a:ahLst/>
              <a:cxnLst/>
              <a:rect l="l" t="t" r="r" b="b"/>
              <a:pathLst>
                <a:path w="7269" h="3986" extrusionOk="0">
                  <a:moveTo>
                    <a:pt x="1906" y="3509"/>
                  </a:moveTo>
                  <a:cubicBezTo>
                    <a:pt x="1906" y="3509"/>
                    <a:pt x="1755" y="2732"/>
                    <a:pt x="1129" y="2081"/>
                  </a:cubicBezTo>
                  <a:cubicBezTo>
                    <a:pt x="502" y="1404"/>
                    <a:pt x="1" y="527"/>
                    <a:pt x="1078" y="251"/>
                  </a:cubicBezTo>
                  <a:cubicBezTo>
                    <a:pt x="2156" y="0"/>
                    <a:pt x="5239" y="727"/>
                    <a:pt x="6266" y="1705"/>
                  </a:cubicBezTo>
                  <a:cubicBezTo>
                    <a:pt x="7269" y="2682"/>
                    <a:pt x="6768" y="3309"/>
                    <a:pt x="6091" y="2983"/>
                  </a:cubicBezTo>
                  <a:cubicBezTo>
                    <a:pt x="5439" y="2657"/>
                    <a:pt x="4738" y="2031"/>
                    <a:pt x="4763" y="2632"/>
                  </a:cubicBezTo>
                  <a:cubicBezTo>
                    <a:pt x="4813" y="3259"/>
                    <a:pt x="5790" y="3835"/>
                    <a:pt x="4738" y="3635"/>
                  </a:cubicBezTo>
                  <a:cubicBezTo>
                    <a:pt x="3685" y="3434"/>
                    <a:pt x="3359" y="2131"/>
                    <a:pt x="2532" y="2507"/>
                  </a:cubicBezTo>
                  <a:cubicBezTo>
                    <a:pt x="1680" y="2908"/>
                    <a:pt x="2081" y="3985"/>
                    <a:pt x="1906" y="350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9"/>
            <p:cNvSpPr/>
            <p:nvPr/>
          </p:nvSpPr>
          <p:spPr>
            <a:xfrm>
              <a:off x="2162425" y="758175"/>
              <a:ext cx="181100" cy="203025"/>
            </a:xfrm>
            <a:custGeom>
              <a:avLst/>
              <a:gdLst/>
              <a:ahLst/>
              <a:cxnLst/>
              <a:rect l="l" t="t" r="r" b="b"/>
              <a:pathLst>
                <a:path w="7244" h="8121" extrusionOk="0">
                  <a:moveTo>
                    <a:pt x="877" y="7444"/>
                  </a:moveTo>
                  <a:cubicBezTo>
                    <a:pt x="877" y="7444"/>
                    <a:pt x="2356" y="7644"/>
                    <a:pt x="3359" y="7795"/>
                  </a:cubicBezTo>
                  <a:cubicBezTo>
                    <a:pt x="4336" y="7945"/>
                    <a:pt x="6441" y="8120"/>
                    <a:pt x="6842" y="7795"/>
                  </a:cubicBezTo>
                  <a:cubicBezTo>
                    <a:pt x="7243" y="7444"/>
                    <a:pt x="6993" y="6216"/>
                    <a:pt x="6341" y="4887"/>
                  </a:cubicBezTo>
                  <a:cubicBezTo>
                    <a:pt x="5689" y="3534"/>
                    <a:pt x="2181" y="727"/>
                    <a:pt x="1103" y="376"/>
                  </a:cubicBezTo>
                  <a:cubicBezTo>
                    <a:pt x="0" y="0"/>
                    <a:pt x="451" y="1654"/>
                    <a:pt x="351" y="3183"/>
                  </a:cubicBezTo>
                  <a:cubicBezTo>
                    <a:pt x="251" y="4712"/>
                    <a:pt x="351" y="7344"/>
                    <a:pt x="877" y="7444"/>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9"/>
            <p:cNvSpPr/>
            <p:nvPr/>
          </p:nvSpPr>
          <p:spPr>
            <a:xfrm>
              <a:off x="2162425" y="758175"/>
              <a:ext cx="178575" cy="203025"/>
            </a:xfrm>
            <a:custGeom>
              <a:avLst/>
              <a:gdLst/>
              <a:ahLst/>
              <a:cxnLst/>
              <a:rect l="l" t="t" r="r" b="b"/>
              <a:pathLst>
                <a:path w="7143" h="8121" extrusionOk="0">
                  <a:moveTo>
                    <a:pt x="877" y="7444"/>
                  </a:moveTo>
                  <a:cubicBezTo>
                    <a:pt x="877" y="7444"/>
                    <a:pt x="2356" y="7644"/>
                    <a:pt x="3359" y="7795"/>
                  </a:cubicBezTo>
                  <a:cubicBezTo>
                    <a:pt x="4336" y="7945"/>
                    <a:pt x="6441" y="8120"/>
                    <a:pt x="6842" y="7795"/>
                  </a:cubicBezTo>
                  <a:cubicBezTo>
                    <a:pt x="7143" y="7544"/>
                    <a:pt x="7093" y="6842"/>
                    <a:pt x="6792" y="5965"/>
                  </a:cubicBezTo>
                  <a:cubicBezTo>
                    <a:pt x="6717" y="7419"/>
                    <a:pt x="6090" y="7143"/>
                    <a:pt x="5188" y="7168"/>
                  </a:cubicBezTo>
                  <a:cubicBezTo>
                    <a:pt x="4286" y="7193"/>
                    <a:pt x="3935" y="6617"/>
                    <a:pt x="3384" y="6191"/>
                  </a:cubicBezTo>
                  <a:cubicBezTo>
                    <a:pt x="2807" y="5790"/>
                    <a:pt x="2506" y="6817"/>
                    <a:pt x="1780" y="6617"/>
                  </a:cubicBezTo>
                  <a:cubicBezTo>
                    <a:pt x="1053" y="6391"/>
                    <a:pt x="1554" y="5990"/>
                    <a:pt x="1504" y="4261"/>
                  </a:cubicBezTo>
                  <a:cubicBezTo>
                    <a:pt x="1454" y="2506"/>
                    <a:pt x="351" y="1303"/>
                    <a:pt x="1855" y="1328"/>
                  </a:cubicBezTo>
                  <a:cubicBezTo>
                    <a:pt x="3333" y="1354"/>
                    <a:pt x="6191" y="4662"/>
                    <a:pt x="6241" y="4712"/>
                  </a:cubicBezTo>
                  <a:cubicBezTo>
                    <a:pt x="5414" y="3333"/>
                    <a:pt x="2156" y="727"/>
                    <a:pt x="1103" y="376"/>
                  </a:cubicBezTo>
                  <a:cubicBezTo>
                    <a:pt x="0" y="0"/>
                    <a:pt x="451" y="1654"/>
                    <a:pt x="351" y="3183"/>
                  </a:cubicBezTo>
                  <a:cubicBezTo>
                    <a:pt x="251" y="4712"/>
                    <a:pt x="351" y="7344"/>
                    <a:pt x="877" y="7444"/>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9"/>
            <p:cNvSpPr/>
            <p:nvPr/>
          </p:nvSpPr>
          <p:spPr>
            <a:xfrm>
              <a:off x="2202525" y="801400"/>
              <a:ext cx="122825" cy="127850"/>
            </a:xfrm>
            <a:custGeom>
              <a:avLst/>
              <a:gdLst/>
              <a:ahLst/>
              <a:cxnLst/>
              <a:rect l="l" t="t" r="r" b="b"/>
              <a:pathLst>
                <a:path w="4913" h="5114" extrusionOk="0">
                  <a:moveTo>
                    <a:pt x="501" y="3484"/>
                  </a:moveTo>
                  <a:cubicBezTo>
                    <a:pt x="501" y="3484"/>
                    <a:pt x="777" y="2632"/>
                    <a:pt x="376" y="1680"/>
                  </a:cubicBezTo>
                  <a:cubicBezTo>
                    <a:pt x="0" y="727"/>
                    <a:pt x="201" y="0"/>
                    <a:pt x="652" y="0"/>
                  </a:cubicBezTo>
                  <a:cubicBezTo>
                    <a:pt x="1103" y="0"/>
                    <a:pt x="3409" y="1805"/>
                    <a:pt x="4161" y="3208"/>
                  </a:cubicBezTo>
                  <a:cubicBezTo>
                    <a:pt x="4912" y="4612"/>
                    <a:pt x="3409" y="5113"/>
                    <a:pt x="2782" y="4537"/>
                  </a:cubicBezTo>
                  <a:cubicBezTo>
                    <a:pt x="2156" y="3960"/>
                    <a:pt x="1980" y="2507"/>
                    <a:pt x="1579" y="3183"/>
                  </a:cubicBezTo>
                  <a:cubicBezTo>
                    <a:pt x="1153" y="3860"/>
                    <a:pt x="501" y="4186"/>
                    <a:pt x="501" y="34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9"/>
            <p:cNvSpPr/>
            <p:nvPr/>
          </p:nvSpPr>
          <p:spPr>
            <a:xfrm>
              <a:off x="2421200" y="904775"/>
              <a:ext cx="99000" cy="178600"/>
            </a:xfrm>
            <a:custGeom>
              <a:avLst/>
              <a:gdLst/>
              <a:ahLst/>
              <a:cxnLst/>
              <a:rect l="l" t="t" r="r" b="b"/>
              <a:pathLst>
                <a:path w="3960" h="7144" extrusionOk="0">
                  <a:moveTo>
                    <a:pt x="1629" y="502"/>
                  </a:moveTo>
                  <a:cubicBezTo>
                    <a:pt x="1629" y="502"/>
                    <a:pt x="2857" y="3109"/>
                    <a:pt x="3133" y="3961"/>
                  </a:cubicBezTo>
                  <a:cubicBezTo>
                    <a:pt x="3383" y="4813"/>
                    <a:pt x="3960" y="6918"/>
                    <a:pt x="2907" y="7043"/>
                  </a:cubicBezTo>
                  <a:cubicBezTo>
                    <a:pt x="1880" y="7144"/>
                    <a:pt x="1654" y="6241"/>
                    <a:pt x="1679" y="5364"/>
                  </a:cubicBezTo>
                  <a:cubicBezTo>
                    <a:pt x="1704" y="4487"/>
                    <a:pt x="1729" y="3510"/>
                    <a:pt x="1178" y="3961"/>
                  </a:cubicBezTo>
                  <a:cubicBezTo>
                    <a:pt x="652" y="4387"/>
                    <a:pt x="0" y="4437"/>
                    <a:pt x="175" y="3986"/>
                  </a:cubicBezTo>
                  <a:cubicBezTo>
                    <a:pt x="351" y="3510"/>
                    <a:pt x="952" y="3033"/>
                    <a:pt x="1128" y="2156"/>
                  </a:cubicBezTo>
                  <a:cubicBezTo>
                    <a:pt x="1278" y="1279"/>
                    <a:pt x="1429" y="1"/>
                    <a:pt x="1629" y="5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9"/>
            <p:cNvSpPr/>
            <p:nvPr/>
          </p:nvSpPr>
          <p:spPr>
            <a:xfrm>
              <a:off x="2572200" y="1118450"/>
              <a:ext cx="58925" cy="112175"/>
            </a:xfrm>
            <a:custGeom>
              <a:avLst/>
              <a:gdLst/>
              <a:ahLst/>
              <a:cxnLst/>
              <a:rect l="l" t="t" r="r" b="b"/>
              <a:pathLst>
                <a:path w="2357" h="4487" extrusionOk="0">
                  <a:moveTo>
                    <a:pt x="902" y="4311"/>
                  </a:moveTo>
                  <a:cubicBezTo>
                    <a:pt x="1153" y="4486"/>
                    <a:pt x="1805" y="4361"/>
                    <a:pt x="2055" y="3609"/>
                  </a:cubicBezTo>
                  <a:cubicBezTo>
                    <a:pt x="2281" y="2832"/>
                    <a:pt x="2356" y="476"/>
                    <a:pt x="2030" y="251"/>
                  </a:cubicBezTo>
                  <a:cubicBezTo>
                    <a:pt x="1704" y="0"/>
                    <a:pt x="1203" y="251"/>
                    <a:pt x="852" y="928"/>
                  </a:cubicBezTo>
                  <a:cubicBezTo>
                    <a:pt x="501" y="1604"/>
                    <a:pt x="0" y="1830"/>
                    <a:pt x="25" y="2030"/>
                  </a:cubicBezTo>
                  <a:cubicBezTo>
                    <a:pt x="50" y="2256"/>
                    <a:pt x="602" y="2256"/>
                    <a:pt x="802" y="2632"/>
                  </a:cubicBezTo>
                  <a:cubicBezTo>
                    <a:pt x="978" y="3008"/>
                    <a:pt x="501" y="4010"/>
                    <a:pt x="902" y="431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9"/>
            <p:cNvSpPr/>
            <p:nvPr/>
          </p:nvSpPr>
          <p:spPr>
            <a:xfrm>
              <a:off x="1307150" y="1256300"/>
              <a:ext cx="137875" cy="226200"/>
            </a:xfrm>
            <a:custGeom>
              <a:avLst/>
              <a:gdLst/>
              <a:ahLst/>
              <a:cxnLst/>
              <a:rect l="l" t="t" r="r" b="b"/>
              <a:pathLst>
                <a:path w="5515" h="9048" extrusionOk="0">
                  <a:moveTo>
                    <a:pt x="1955" y="6967"/>
                  </a:moveTo>
                  <a:cubicBezTo>
                    <a:pt x="1454" y="6115"/>
                    <a:pt x="1529" y="6291"/>
                    <a:pt x="1003" y="5363"/>
                  </a:cubicBezTo>
                  <a:cubicBezTo>
                    <a:pt x="477" y="4411"/>
                    <a:pt x="752" y="4386"/>
                    <a:pt x="376" y="3333"/>
                  </a:cubicBezTo>
                  <a:cubicBezTo>
                    <a:pt x="1" y="2281"/>
                    <a:pt x="76" y="2281"/>
                    <a:pt x="452" y="1454"/>
                  </a:cubicBezTo>
                  <a:cubicBezTo>
                    <a:pt x="828" y="627"/>
                    <a:pt x="1204" y="0"/>
                    <a:pt x="1755" y="526"/>
                  </a:cubicBezTo>
                  <a:cubicBezTo>
                    <a:pt x="2331" y="1053"/>
                    <a:pt x="2883" y="702"/>
                    <a:pt x="3334" y="2231"/>
                  </a:cubicBezTo>
                  <a:cubicBezTo>
                    <a:pt x="3785" y="3785"/>
                    <a:pt x="4612" y="4561"/>
                    <a:pt x="4863" y="5539"/>
                  </a:cubicBezTo>
                  <a:cubicBezTo>
                    <a:pt x="5138" y="6516"/>
                    <a:pt x="5514" y="7569"/>
                    <a:pt x="4838" y="7920"/>
                  </a:cubicBezTo>
                  <a:cubicBezTo>
                    <a:pt x="4161" y="8246"/>
                    <a:pt x="3158" y="9048"/>
                    <a:pt x="2958" y="8521"/>
                  </a:cubicBezTo>
                  <a:cubicBezTo>
                    <a:pt x="2782" y="7995"/>
                    <a:pt x="1955" y="6967"/>
                    <a:pt x="1955" y="6967"/>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9"/>
            <p:cNvSpPr/>
            <p:nvPr/>
          </p:nvSpPr>
          <p:spPr>
            <a:xfrm>
              <a:off x="2731975" y="975575"/>
              <a:ext cx="112800" cy="199275"/>
            </a:xfrm>
            <a:custGeom>
              <a:avLst/>
              <a:gdLst/>
              <a:ahLst/>
              <a:cxnLst/>
              <a:rect l="l" t="t" r="r" b="b"/>
              <a:pathLst>
                <a:path w="4512" h="7971" extrusionOk="0">
                  <a:moveTo>
                    <a:pt x="3409" y="4237"/>
                  </a:moveTo>
                  <a:cubicBezTo>
                    <a:pt x="3734" y="3610"/>
                    <a:pt x="4085" y="3735"/>
                    <a:pt x="4060" y="2858"/>
                  </a:cubicBezTo>
                  <a:cubicBezTo>
                    <a:pt x="4010" y="1956"/>
                    <a:pt x="4511" y="1480"/>
                    <a:pt x="3835" y="1003"/>
                  </a:cubicBezTo>
                  <a:cubicBezTo>
                    <a:pt x="3133" y="527"/>
                    <a:pt x="1454" y="1"/>
                    <a:pt x="1053" y="602"/>
                  </a:cubicBezTo>
                  <a:cubicBezTo>
                    <a:pt x="627" y="1179"/>
                    <a:pt x="1328" y="2858"/>
                    <a:pt x="852" y="3911"/>
                  </a:cubicBezTo>
                  <a:cubicBezTo>
                    <a:pt x="376" y="4988"/>
                    <a:pt x="0" y="5665"/>
                    <a:pt x="226" y="6492"/>
                  </a:cubicBezTo>
                  <a:cubicBezTo>
                    <a:pt x="451" y="7319"/>
                    <a:pt x="702" y="7971"/>
                    <a:pt x="1554" y="7871"/>
                  </a:cubicBezTo>
                  <a:cubicBezTo>
                    <a:pt x="2406" y="7745"/>
                    <a:pt x="3709" y="7670"/>
                    <a:pt x="3409" y="6768"/>
                  </a:cubicBezTo>
                  <a:cubicBezTo>
                    <a:pt x="3108" y="5866"/>
                    <a:pt x="3083" y="4963"/>
                    <a:pt x="3409" y="4237"/>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9"/>
            <p:cNvSpPr/>
            <p:nvPr/>
          </p:nvSpPr>
          <p:spPr>
            <a:xfrm>
              <a:off x="2594750" y="914175"/>
              <a:ext cx="125950" cy="113450"/>
            </a:xfrm>
            <a:custGeom>
              <a:avLst/>
              <a:gdLst/>
              <a:ahLst/>
              <a:cxnLst/>
              <a:rect l="l" t="t" r="r" b="b"/>
              <a:pathLst>
                <a:path w="5038" h="4538" extrusionOk="0">
                  <a:moveTo>
                    <a:pt x="4361" y="1805"/>
                  </a:moveTo>
                  <a:cubicBezTo>
                    <a:pt x="4712" y="1129"/>
                    <a:pt x="5038" y="527"/>
                    <a:pt x="4161" y="527"/>
                  </a:cubicBezTo>
                  <a:cubicBezTo>
                    <a:pt x="3284" y="527"/>
                    <a:pt x="3133" y="577"/>
                    <a:pt x="2482" y="452"/>
                  </a:cubicBezTo>
                  <a:cubicBezTo>
                    <a:pt x="1830" y="302"/>
                    <a:pt x="1454" y="1"/>
                    <a:pt x="827" y="1078"/>
                  </a:cubicBezTo>
                  <a:cubicBezTo>
                    <a:pt x="201" y="2156"/>
                    <a:pt x="0" y="2983"/>
                    <a:pt x="777" y="3384"/>
                  </a:cubicBezTo>
                  <a:cubicBezTo>
                    <a:pt x="1579" y="3810"/>
                    <a:pt x="2156" y="4036"/>
                    <a:pt x="2582" y="4286"/>
                  </a:cubicBezTo>
                  <a:cubicBezTo>
                    <a:pt x="2983" y="4537"/>
                    <a:pt x="4035" y="4462"/>
                    <a:pt x="4086" y="3785"/>
                  </a:cubicBezTo>
                  <a:cubicBezTo>
                    <a:pt x="4161" y="3109"/>
                    <a:pt x="4061" y="2106"/>
                    <a:pt x="4361" y="1805"/>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9"/>
            <p:cNvSpPr/>
            <p:nvPr/>
          </p:nvSpPr>
          <p:spPr>
            <a:xfrm>
              <a:off x="2294625" y="1864700"/>
              <a:ext cx="134725" cy="133475"/>
            </a:xfrm>
            <a:custGeom>
              <a:avLst/>
              <a:gdLst/>
              <a:ahLst/>
              <a:cxnLst/>
              <a:rect l="l" t="t" r="r" b="b"/>
              <a:pathLst>
                <a:path w="5389" h="5339" extrusionOk="0">
                  <a:moveTo>
                    <a:pt x="1955" y="2331"/>
                  </a:moveTo>
                  <a:cubicBezTo>
                    <a:pt x="2757" y="1855"/>
                    <a:pt x="2507" y="376"/>
                    <a:pt x="3434" y="201"/>
                  </a:cubicBezTo>
                  <a:cubicBezTo>
                    <a:pt x="4386" y="0"/>
                    <a:pt x="5389" y="677"/>
                    <a:pt x="5138" y="1805"/>
                  </a:cubicBezTo>
                  <a:cubicBezTo>
                    <a:pt x="4863" y="2932"/>
                    <a:pt x="4261" y="2857"/>
                    <a:pt x="3183" y="3534"/>
                  </a:cubicBezTo>
                  <a:cubicBezTo>
                    <a:pt x="2106" y="4211"/>
                    <a:pt x="1880" y="5338"/>
                    <a:pt x="928" y="4386"/>
                  </a:cubicBezTo>
                  <a:cubicBezTo>
                    <a:pt x="0" y="3459"/>
                    <a:pt x="176" y="2857"/>
                    <a:pt x="1955" y="233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9"/>
            <p:cNvSpPr/>
            <p:nvPr/>
          </p:nvSpPr>
          <p:spPr>
            <a:xfrm>
              <a:off x="2446250" y="1877225"/>
              <a:ext cx="67700" cy="45750"/>
            </a:xfrm>
            <a:custGeom>
              <a:avLst/>
              <a:gdLst/>
              <a:ahLst/>
              <a:cxnLst/>
              <a:rect l="l" t="t" r="r" b="b"/>
              <a:pathLst>
                <a:path w="2708" h="1830" extrusionOk="0">
                  <a:moveTo>
                    <a:pt x="1655" y="552"/>
                  </a:moveTo>
                  <a:cubicBezTo>
                    <a:pt x="2482" y="852"/>
                    <a:pt x="2707" y="1228"/>
                    <a:pt x="1955" y="1529"/>
                  </a:cubicBezTo>
                  <a:cubicBezTo>
                    <a:pt x="1204" y="1830"/>
                    <a:pt x="1" y="0"/>
                    <a:pt x="1655" y="552"/>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9"/>
            <p:cNvSpPr/>
            <p:nvPr/>
          </p:nvSpPr>
          <p:spPr>
            <a:xfrm>
              <a:off x="1618550" y="1695525"/>
              <a:ext cx="66450" cy="97125"/>
            </a:xfrm>
            <a:custGeom>
              <a:avLst/>
              <a:gdLst/>
              <a:ahLst/>
              <a:cxnLst/>
              <a:rect l="l" t="t" r="r" b="b"/>
              <a:pathLst>
                <a:path w="2658" h="3885" extrusionOk="0">
                  <a:moveTo>
                    <a:pt x="276" y="1805"/>
                  </a:moveTo>
                  <a:cubicBezTo>
                    <a:pt x="201" y="902"/>
                    <a:pt x="1" y="0"/>
                    <a:pt x="778" y="451"/>
                  </a:cubicBezTo>
                  <a:cubicBezTo>
                    <a:pt x="1580" y="902"/>
                    <a:pt x="2657" y="1404"/>
                    <a:pt x="2582" y="2105"/>
                  </a:cubicBezTo>
                  <a:cubicBezTo>
                    <a:pt x="2507" y="2832"/>
                    <a:pt x="2281" y="3885"/>
                    <a:pt x="1504" y="3534"/>
                  </a:cubicBezTo>
                  <a:cubicBezTo>
                    <a:pt x="728" y="3208"/>
                    <a:pt x="853" y="2682"/>
                    <a:pt x="276" y="1805"/>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9"/>
            <p:cNvSpPr/>
            <p:nvPr/>
          </p:nvSpPr>
          <p:spPr>
            <a:xfrm>
              <a:off x="1731325" y="1790750"/>
              <a:ext cx="42025" cy="28225"/>
            </a:xfrm>
            <a:custGeom>
              <a:avLst/>
              <a:gdLst/>
              <a:ahLst/>
              <a:cxnLst/>
              <a:rect l="l" t="t" r="r" b="b"/>
              <a:pathLst>
                <a:path w="1681" h="1129" extrusionOk="0">
                  <a:moveTo>
                    <a:pt x="928" y="1128"/>
                  </a:moveTo>
                  <a:cubicBezTo>
                    <a:pt x="1455" y="853"/>
                    <a:pt x="1680" y="677"/>
                    <a:pt x="1204" y="326"/>
                  </a:cubicBezTo>
                  <a:cubicBezTo>
                    <a:pt x="703" y="1"/>
                    <a:pt x="1" y="1078"/>
                    <a:pt x="928" y="1128"/>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9"/>
            <p:cNvSpPr/>
            <p:nvPr/>
          </p:nvSpPr>
          <p:spPr>
            <a:xfrm>
              <a:off x="2089725" y="1821450"/>
              <a:ext cx="89000" cy="76475"/>
            </a:xfrm>
            <a:custGeom>
              <a:avLst/>
              <a:gdLst/>
              <a:ahLst/>
              <a:cxnLst/>
              <a:rect l="l" t="t" r="r" b="b"/>
              <a:pathLst>
                <a:path w="3560" h="3059" extrusionOk="0">
                  <a:moveTo>
                    <a:pt x="2557" y="2983"/>
                  </a:moveTo>
                  <a:cubicBezTo>
                    <a:pt x="2958" y="3058"/>
                    <a:pt x="3560" y="2858"/>
                    <a:pt x="3184" y="2382"/>
                  </a:cubicBezTo>
                  <a:cubicBezTo>
                    <a:pt x="2808" y="1880"/>
                    <a:pt x="3184" y="2256"/>
                    <a:pt x="2206" y="1705"/>
                  </a:cubicBezTo>
                  <a:cubicBezTo>
                    <a:pt x="1229" y="1129"/>
                    <a:pt x="753" y="1"/>
                    <a:pt x="377" y="377"/>
                  </a:cubicBezTo>
                  <a:cubicBezTo>
                    <a:pt x="1" y="753"/>
                    <a:pt x="978" y="2256"/>
                    <a:pt x="2557" y="2983"/>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9"/>
            <p:cNvSpPr/>
            <p:nvPr/>
          </p:nvSpPr>
          <p:spPr>
            <a:xfrm>
              <a:off x="1880450" y="1819575"/>
              <a:ext cx="122225" cy="101525"/>
            </a:xfrm>
            <a:custGeom>
              <a:avLst/>
              <a:gdLst/>
              <a:ahLst/>
              <a:cxnLst/>
              <a:rect l="l" t="t" r="r" b="b"/>
              <a:pathLst>
                <a:path w="4889" h="4061" extrusionOk="0">
                  <a:moveTo>
                    <a:pt x="1505" y="3234"/>
                  </a:moveTo>
                  <a:cubicBezTo>
                    <a:pt x="2933" y="4061"/>
                    <a:pt x="4888" y="3534"/>
                    <a:pt x="3911" y="2782"/>
                  </a:cubicBezTo>
                  <a:cubicBezTo>
                    <a:pt x="2933" y="2031"/>
                    <a:pt x="3309" y="1354"/>
                    <a:pt x="1730" y="677"/>
                  </a:cubicBezTo>
                  <a:cubicBezTo>
                    <a:pt x="151" y="0"/>
                    <a:pt x="1" y="2482"/>
                    <a:pt x="1505" y="3234"/>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9"/>
            <p:cNvSpPr/>
            <p:nvPr/>
          </p:nvSpPr>
          <p:spPr>
            <a:xfrm>
              <a:off x="1262675" y="1549525"/>
              <a:ext cx="80850" cy="88375"/>
            </a:xfrm>
            <a:custGeom>
              <a:avLst/>
              <a:gdLst/>
              <a:ahLst/>
              <a:cxnLst/>
              <a:rect l="l" t="t" r="r" b="b"/>
              <a:pathLst>
                <a:path w="3234" h="3535" extrusionOk="0">
                  <a:moveTo>
                    <a:pt x="1429" y="1203"/>
                  </a:moveTo>
                  <a:cubicBezTo>
                    <a:pt x="2331" y="2031"/>
                    <a:pt x="3233" y="3384"/>
                    <a:pt x="2331" y="3459"/>
                  </a:cubicBezTo>
                  <a:cubicBezTo>
                    <a:pt x="1429" y="3534"/>
                    <a:pt x="451" y="3459"/>
                    <a:pt x="226" y="2406"/>
                  </a:cubicBezTo>
                  <a:cubicBezTo>
                    <a:pt x="0" y="1354"/>
                    <a:pt x="602" y="0"/>
                    <a:pt x="1429" y="1203"/>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9"/>
            <p:cNvSpPr/>
            <p:nvPr/>
          </p:nvSpPr>
          <p:spPr>
            <a:xfrm>
              <a:off x="2866675" y="1634100"/>
              <a:ext cx="57675" cy="59550"/>
            </a:xfrm>
            <a:custGeom>
              <a:avLst/>
              <a:gdLst/>
              <a:ahLst/>
              <a:cxnLst/>
              <a:rect l="l" t="t" r="r" b="b"/>
              <a:pathLst>
                <a:path w="2307" h="2382" extrusionOk="0">
                  <a:moveTo>
                    <a:pt x="1504" y="26"/>
                  </a:moveTo>
                  <a:cubicBezTo>
                    <a:pt x="1955" y="1"/>
                    <a:pt x="2306" y="477"/>
                    <a:pt x="2106" y="1204"/>
                  </a:cubicBezTo>
                  <a:cubicBezTo>
                    <a:pt x="1930" y="1906"/>
                    <a:pt x="1329" y="2382"/>
                    <a:pt x="903" y="1981"/>
                  </a:cubicBezTo>
                  <a:cubicBezTo>
                    <a:pt x="502" y="1555"/>
                    <a:pt x="1" y="1079"/>
                    <a:pt x="351" y="678"/>
                  </a:cubicBezTo>
                  <a:cubicBezTo>
                    <a:pt x="677" y="252"/>
                    <a:pt x="903" y="76"/>
                    <a:pt x="1504" y="2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9"/>
            <p:cNvSpPr/>
            <p:nvPr/>
          </p:nvSpPr>
          <p:spPr>
            <a:xfrm>
              <a:off x="2749500" y="1687375"/>
              <a:ext cx="29475" cy="38250"/>
            </a:xfrm>
            <a:custGeom>
              <a:avLst/>
              <a:gdLst/>
              <a:ahLst/>
              <a:cxnLst/>
              <a:rect l="l" t="t" r="r" b="b"/>
              <a:pathLst>
                <a:path w="1179" h="1530" extrusionOk="0">
                  <a:moveTo>
                    <a:pt x="352" y="476"/>
                  </a:moveTo>
                  <a:cubicBezTo>
                    <a:pt x="76" y="1153"/>
                    <a:pt x="1" y="1379"/>
                    <a:pt x="427" y="1454"/>
                  </a:cubicBezTo>
                  <a:cubicBezTo>
                    <a:pt x="828" y="1529"/>
                    <a:pt x="1179" y="1504"/>
                    <a:pt x="1129" y="1003"/>
                  </a:cubicBezTo>
                  <a:cubicBezTo>
                    <a:pt x="1104" y="527"/>
                    <a:pt x="527" y="0"/>
                    <a:pt x="352" y="47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9"/>
            <p:cNvSpPr/>
            <p:nvPr/>
          </p:nvSpPr>
          <p:spPr>
            <a:xfrm>
              <a:off x="1323450" y="1291375"/>
              <a:ext cx="101525" cy="155425"/>
            </a:xfrm>
            <a:custGeom>
              <a:avLst/>
              <a:gdLst/>
              <a:ahLst/>
              <a:cxnLst/>
              <a:rect l="l" t="t" r="r" b="b"/>
              <a:pathLst>
                <a:path w="4061" h="6217" extrusionOk="0">
                  <a:moveTo>
                    <a:pt x="1679" y="1229"/>
                  </a:moveTo>
                  <a:cubicBezTo>
                    <a:pt x="1429" y="351"/>
                    <a:pt x="1604" y="1"/>
                    <a:pt x="1278" y="1"/>
                  </a:cubicBezTo>
                  <a:cubicBezTo>
                    <a:pt x="953" y="1"/>
                    <a:pt x="1003" y="452"/>
                    <a:pt x="752" y="577"/>
                  </a:cubicBezTo>
                  <a:cubicBezTo>
                    <a:pt x="501" y="727"/>
                    <a:pt x="0" y="778"/>
                    <a:pt x="276" y="1429"/>
                  </a:cubicBezTo>
                  <a:cubicBezTo>
                    <a:pt x="552" y="2081"/>
                    <a:pt x="577" y="2732"/>
                    <a:pt x="1454" y="4161"/>
                  </a:cubicBezTo>
                  <a:cubicBezTo>
                    <a:pt x="2356" y="5564"/>
                    <a:pt x="2632" y="6191"/>
                    <a:pt x="2958" y="6216"/>
                  </a:cubicBezTo>
                  <a:cubicBezTo>
                    <a:pt x="3283" y="6216"/>
                    <a:pt x="3459" y="5815"/>
                    <a:pt x="3659" y="5740"/>
                  </a:cubicBezTo>
                  <a:cubicBezTo>
                    <a:pt x="3860" y="5665"/>
                    <a:pt x="4060" y="5564"/>
                    <a:pt x="3935" y="5314"/>
                  </a:cubicBezTo>
                  <a:cubicBezTo>
                    <a:pt x="3384" y="4186"/>
                    <a:pt x="2882" y="5314"/>
                    <a:pt x="1679" y="122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9"/>
            <p:cNvSpPr/>
            <p:nvPr/>
          </p:nvSpPr>
          <p:spPr>
            <a:xfrm>
              <a:off x="1323450" y="1291375"/>
              <a:ext cx="100900" cy="155425"/>
            </a:xfrm>
            <a:custGeom>
              <a:avLst/>
              <a:gdLst/>
              <a:ahLst/>
              <a:cxnLst/>
              <a:rect l="l" t="t" r="r" b="b"/>
              <a:pathLst>
                <a:path w="4036" h="6217" extrusionOk="0">
                  <a:moveTo>
                    <a:pt x="1529" y="427"/>
                  </a:moveTo>
                  <a:cubicBezTo>
                    <a:pt x="1479" y="126"/>
                    <a:pt x="1479" y="1"/>
                    <a:pt x="1278" y="1"/>
                  </a:cubicBezTo>
                  <a:cubicBezTo>
                    <a:pt x="953" y="1"/>
                    <a:pt x="1003" y="452"/>
                    <a:pt x="752" y="577"/>
                  </a:cubicBezTo>
                  <a:cubicBezTo>
                    <a:pt x="501" y="727"/>
                    <a:pt x="0" y="778"/>
                    <a:pt x="276" y="1429"/>
                  </a:cubicBezTo>
                  <a:cubicBezTo>
                    <a:pt x="552" y="2081"/>
                    <a:pt x="577" y="2732"/>
                    <a:pt x="1454" y="4161"/>
                  </a:cubicBezTo>
                  <a:cubicBezTo>
                    <a:pt x="2356" y="5564"/>
                    <a:pt x="2632" y="6191"/>
                    <a:pt x="2958" y="6216"/>
                  </a:cubicBezTo>
                  <a:cubicBezTo>
                    <a:pt x="3283" y="6216"/>
                    <a:pt x="3459" y="5815"/>
                    <a:pt x="3659" y="5740"/>
                  </a:cubicBezTo>
                  <a:cubicBezTo>
                    <a:pt x="3860" y="5665"/>
                    <a:pt x="4035" y="5564"/>
                    <a:pt x="3935" y="5339"/>
                  </a:cubicBezTo>
                  <a:cubicBezTo>
                    <a:pt x="3835" y="5464"/>
                    <a:pt x="3609" y="5514"/>
                    <a:pt x="3333" y="5439"/>
                  </a:cubicBezTo>
                  <a:cubicBezTo>
                    <a:pt x="3033" y="5339"/>
                    <a:pt x="3233" y="5590"/>
                    <a:pt x="3058" y="5715"/>
                  </a:cubicBezTo>
                  <a:cubicBezTo>
                    <a:pt x="2907" y="5815"/>
                    <a:pt x="2782" y="5439"/>
                    <a:pt x="2456" y="4863"/>
                  </a:cubicBezTo>
                  <a:cubicBezTo>
                    <a:pt x="2156" y="4286"/>
                    <a:pt x="1404" y="3409"/>
                    <a:pt x="927" y="2156"/>
                  </a:cubicBezTo>
                  <a:cubicBezTo>
                    <a:pt x="476" y="903"/>
                    <a:pt x="552" y="803"/>
                    <a:pt x="752" y="803"/>
                  </a:cubicBezTo>
                  <a:cubicBezTo>
                    <a:pt x="953" y="803"/>
                    <a:pt x="978" y="1204"/>
                    <a:pt x="1128" y="1128"/>
                  </a:cubicBezTo>
                  <a:cubicBezTo>
                    <a:pt x="1278" y="1078"/>
                    <a:pt x="927" y="727"/>
                    <a:pt x="1003" y="552"/>
                  </a:cubicBezTo>
                  <a:cubicBezTo>
                    <a:pt x="1103" y="376"/>
                    <a:pt x="1028" y="326"/>
                    <a:pt x="1228" y="201"/>
                  </a:cubicBezTo>
                  <a:cubicBezTo>
                    <a:pt x="1429" y="101"/>
                    <a:pt x="1529" y="427"/>
                    <a:pt x="1529" y="42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9"/>
            <p:cNvSpPr/>
            <p:nvPr/>
          </p:nvSpPr>
          <p:spPr>
            <a:xfrm>
              <a:off x="1351000" y="1311425"/>
              <a:ext cx="64575" cy="110925"/>
            </a:xfrm>
            <a:custGeom>
              <a:avLst/>
              <a:gdLst/>
              <a:ahLst/>
              <a:cxnLst/>
              <a:rect l="l" t="t" r="r" b="b"/>
              <a:pathLst>
                <a:path w="2583" h="4437" extrusionOk="0">
                  <a:moveTo>
                    <a:pt x="252" y="1"/>
                  </a:moveTo>
                  <a:cubicBezTo>
                    <a:pt x="151" y="101"/>
                    <a:pt x="477" y="452"/>
                    <a:pt x="302" y="552"/>
                  </a:cubicBezTo>
                  <a:cubicBezTo>
                    <a:pt x="151" y="677"/>
                    <a:pt x="1" y="577"/>
                    <a:pt x="26" y="803"/>
                  </a:cubicBezTo>
                  <a:cubicBezTo>
                    <a:pt x="51" y="1028"/>
                    <a:pt x="51" y="1304"/>
                    <a:pt x="803" y="2582"/>
                  </a:cubicBezTo>
                  <a:cubicBezTo>
                    <a:pt x="1530" y="3885"/>
                    <a:pt x="2081" y="4437"/>
                    <a:pt x="2332" y="4437"/>
                  </a:cubicBezTo>
                  <a:cubicBezTo>
                    <a:pt x="2582" y="4437"/>
                    <a:pt x="1655" y="3660"/>
                    <a:pt x="1279" y="2757"/>
                  </a:cubicBezTo>
                  <a:cubicBezTo>
                    <a:pt x="903" y="1830"/>
                    <a:pt x="577" y="552"/>
                    <a:pt x="452" y="301"/>
                  </a:cubicBezTo>
                  <a:cubicBezTo>
                    <a:pt x="352" y="51"/>
                    <a:pt x="252" y="1"/>
                    <a:pt x="252"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9"/>
            <p:cNvSpPr/>
            <p:nvPr/>
          </p:nvSpPr>
          <p:spPr>
            <a:xfrm>
              <a:off x="2752650" y="993750"/>
              <a:ext cx="75200" cy="159800"/>
            </a:xfrm>
            <a:custGeom>
              <a:avLst/>
              <a:gdLst/>
              <a:ahLst/>
              <a:cxnLst/>
              <a:rect l="l" t="t" r="r" b="b"/>
              <a:pathLst>
                <a:path w="3008" h="6392" extrusionOk="0">
                  <a:moveTo>
                    <a:pt x="176" y="4838"/>
                  </a:moveTo>
                  <a:cubicBezTo>
                    <a:pt x="176" y="4838"/>
                    <a:pt x="727" y="3560"/>
                    <a:pt x="677" y="2783"/>
                  </a:cubicBezTo>
                  <a:cubicBezTo>
                    <a:pt x="627" y="2031"/>
                    <a:pt x="552" y="1154"/>
                    <a:pt x="501" y="778"/>
                  </a:cubicBezTo>
                  <a:cubicBezTo>
                    <a:pt x="476" y="377"/>
                    <a:pt x="577" y="76"/>
                    <a:pt x="1303" y="51"/>
                  </a:cubicBezTo>
                  <a:cubicBezTo>
                    <a:pt x="2005" y="1"/>
                    <a:pt x="2607" y="427"/>
                    <a:pt x="2807" y="1003"/>
                  </a:cubicBezTo>
                  <a:cubicBezTo>
                    <a:pt x="3008" y="1555"/>
                    <a:pt x="1955" y="2733"/>
                    <a:pt x="1704" y="3535"/>
                  </a:cubicBezTo>
                  <a:cubicBezTo>
                    <a:pt x="1429" y="4362"/>
                    <a:pt x="1504" y="5038"/>
                    <a:pt x="1579" y="5289"/>
                  </a:cubicBezTo>
                  <a:cubicBezTo>
                    <a:pt x="1654" y="5540"/>
                    <a:pt x="1855" y="5890"/>
                    <a:pt x="1253" y="6141"/>
                  </a:cubicBezTo>
                  <a:cubicBezTo>
                    <a:pt x="677" y="6392"/>
                    <a:pt x="126" y="6216"/>
                    <a:pt x="50" y="5790"/>
                  </a:cubicBezTo>
                  <a:cubicBezTo>
                    <a:pt x="0" y="5339"/>
                    <a:pt x="176" y="4838"/>
                    <a:pt x="176" y="483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9"/>
            <p:cNvSpPr/>
            <p:nvPr/>
          </p:nvSpPr>
          <p:spPr>
            <a:xfrm>
              <a:off x="2754525" y="993750"/>
              <a:ext cx="73325" cy="132875"/>
            </a:xfrm>
            <a:custGeom>
              <a:avLst/>
              <a:gdLst/>
              <a:ahLst/>
              <a:cxnLst/>
              <a:rect l="l" t="t" r="r" b="b"/>
              <a:pathLst>
                <a:path w="2933" h="5315" extrusionOk="0">
                  <a:moveTo>
                    <a:pt x="101" y="4838"/>
                  </a:moveTo>
                  <a:cubicBezTo>
                    <a:pt x="101" y="4838"/>
                    <a:pt x="652" y="3560"/>
                    <a:pt x="602" y="2783"/>
                  </a:cubicBezTo>
                  <a:cubicBezTo>
                    <a:pt x="552" y="2031"/>
                    <a:pt x="477" y="1154"/>
                    <a:pt x="426" y="778"/>
                  </a:cubicBezTo>
                  <a:cubicBezTo>
                    <a:pt x="401" y="377"/>
                    <a:pt x="502" y="76"/>
                    <a:pt x="1228" y="51"/>
                  </a:cubicBezTo>
                  <a:cubicBezTo>
                    <a:pt x="1930" y="1"/>
                    <a:pt x="2532" y="427"/>
                    <a:pt x="2732" y="1003"/>
                  </a:cubicBezTo>
                  <a:cubicBezTo>
                    <a:pt x="2933" y="1555"/>
                    <a:pt x="1880" y="2733"/>
                    <a:pt x="1629" y="3535"/>
                  </a:cubicBezTo>
                  <a:cubicBezTo>
                    <a:pt x="1504" y="3936"/>
                    <a:pt x="1454" y="4286"/>
                    <a:pt x="1429" y="4587"/>
                  </a:cubicBezTo>
                  <a:lnTo>
                    <a:pt x="1429" y="4587"/>
                  </a:lnTo>
                  <a:cubicBezTo>
                    <a:pt x="1379" y="3885"/>
                    <a:pt x="2156" y="2106"/>
                    <a:pt x="2056" y="1479"/>
                  </a:cubicBezTo>
                  <a:cubicBezTo>
                    <a:pt x="1980" y="853"/>
                    <a:pt x="1254" y="677"/>
                    <a:pt x="853" y="1179"/>
                  </a:cubicBezTo>
                  <a:cubicBezTo>
                    <a:pt x="477" y="1680"/>
                    <a:pt x="853" y="2657"/>
                    <a:pt x="677" y="3635"/>
                  </a:cubicBezTo>
                  <a:cubicBezTo>
                    <a:pt x="527" y="4612"/>
                    <a:pt x="0" y="5314"/>
                    <a:pt x="0" y="5314"/>
                  </a:cubicBezTo>
                  <a:cubicBezTo>
                    <a:pt x="25" y="5063"/>
                    <a:pt x="101" y="4838"/>
                    <a:pt x="101" y="483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9"/>
            <p:cNvSpPr/>
            <p:nvPr/>
          </p:nvSpPr>
          <p:spPr>
            <a:xfrm>
              <a:off x="2761425" y="1021950"/>
              <a:ext cx="38850" cy="117825"/>
            </a:xfrm>
            <a:custGeom>
              <a:avLst/>
              <a:gdLst/>
              <a:ahLst/>
              <a:cxnLst/>
              <a:rect l="l" t="t" r="r" b="b"/>
              <a:pathLst>
                <a:path w="1554" h="4713" extrusionOk="0">
                  <a:moveTo>
                    <a:pt x="226" y="4512"/>
                  </a:moveTo>
                  <a:cubicBezTo>
                    <a:pt x="351" y="4712"/>
                    <a:pt x="877" y="4687"/>
                    <a:pt x="902" y="4311"/>
                  </a:cubicBezTo>
                  <a:cubicBezTo>
                    <a:pt x="927" y="3935"/>
                    <a:pt x="852" y="3008"/>
                    <a:pt x="1053" y="2382"/>
                  </a:cubicBezTo>
                  <a:cubicBezTo>
                    <a:pt x="1228" y="1780"/>
                    <a:pt x="1554" y="1204"/>
                    <a:pt x="1379" y="752"/>
                  </a:cubicBezTo>
                  <a:cubicBezTo>
                    <a:pt x="1228" y="301"/>
                    <a:pt x="752" y="1"/>
                    <a:pt x="627" y="527"/>
                  </a:cubicBezTo>
                  <a:cubicBezTo>
                    <a:pt x="526" y="1028"/>
                    <a:pt x="677" y="1830"/>
                    <a:pt x="526" y="2908"/>
                  </a:cubicBezTo>
                  <a:cubicBezTo>
                    <a:pt x="376" y="3986"/>
                    <a:pt x="0" y="4387"/>
                    <a:pt x="226" y="4512"/>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9"/>
            <p:cNvSpPr/>
            <p:nvPr/>
          </p:nvSpPr>
          <p:spPr>
            <a:xfrm>
              <a:off x="2629200" y="938625"/>
              <a:ext cx="63325" cy="57650"/>
            </a:xfrm>
            <a:custGeom>
              <a:avLst/>
              <a:gdLst/>
              <a:ahLst/>
              <a:cxnLst/>
              <a:rect l="l" t="t" r="r" b="b"/>
              <a:pathLst>
                <a:path w="2533" h="2306" extrusionOk="0">
                  <a:moveTo>
                    <a:pt x="2081" y="151"/>
                  </a:moveTo>
                  <a:cubicBezTo>
                    <a:pt x="2081" y="151"/>
                    <a:pt x="1580" y="151"/>
                    <a:pt x="1279" y="100"/>
                  </a:cubicBezTo>
                  <a:cubicBezTo>
                    <a:pt x="1003" y="50"/>
                    <a:pt x="828" y="0"/>
                    <a:pt x="652" y="100"/>
                  </a:cubicBezTo>
                  <a:cubicBezTo>
                    <a:pt x="502" y="226"/>
                    <a:pt x="627" y="276"/>
                    <a:pt x="577" y="401"/>
                  </a:cubicBezTo>
                  <a:cubicBezTo>
                    <a:pt x="552" y="552"/>
                    <a:pt x="327" y="652"/>
                    <a:pt x="377" y="777"/>
                  </a:cubicBezTo>
                  <a:cubicBezTo>
                    <a:pt x="402" y="902"/>
                    <a:pt x="502" y="1003"/>
                    <a:pt x="377" y="1103"/>
                  </a:cubicBezTo>
                  <a:cubicBezTo>
                    <a:pt x="251" y="1228"/>
                    <a:pt x="76" y="1278"/>
                    <a:pt x="26" y="1454"/>
                  </a:cubicBezTo>
                  <a:cubicBezTo>
                    <a:pt x="1" y="1629"/>
                    <a:pt x="352" y="1704"/>
                    <a:pt x="652" y="1855"/>
                  </a:cubicBezTo>
                  <a:cubicBezTo>
                    <a:pt x="978" y="1980"/>
                    <a:pt x="1655" y="2306"/>
                    <a:pt x="1830" y="2156"/>
                  </a:cubicBezTo>
                  <a:cubicBezTo>
                    <a:pt x="2031" y="2005"/>
                    <a:pt x="1956" y="1579"/>
                    <a:pt x="2031" y="1479"/>
                  </a:cubicBezTo>
                  <a:cubicBezTo>
                    <a:pt x="2106" y="1404"/>
                    <a:pt x="1354" y="1253"/>
                    <a:pt x="1480" y="1203"/>
                  </a:cubicBezTo>
                  <a:cubicBezTo>
                    <a:pt x="1580" y="1128"/>
                    <a:pt x="1956" y="1278"/>
                    <a:pt x="2106" y="1153"/>
                  </a:cubicBezTo>
                  <a:cubicBezTo>
                    <a:pt x="2256" y="1003"/>
                    <a:pt x="2407" y="928"/>
                    <a:pt x="2282" y="827"/>
                  </a:cubicBezTo>
                  <a:cubicBezTo>
                    <a:pt x="2181" y="727"/>
                    <a:pt x="1680" y="652"/>
                    <a:pt x="1855" y="552"/>
                  </a:cubicBezTo>
                  <a:cubicBezTo>
                    <a:pt x="2056" y="451"/>
                    <a:pt x="2231" y="702"/>
                    <a:pt x="2382" y="527"/>
                  </a:cubicBezTo>
                  <a:cubicBezTo>
                    <a:pt x="2532" y="376"/>
                    <a:pt x="2357" y="100"/>
                    <a:pt x="2081" y="1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9"/>
            <p:cNvSpPr/>
            <p:nvPr/>
          </p:nvSpPr>
          <p:spPr>
            <a:xfrm>
              <a:off x="2629200" y="939250"/>
              <a:ext cx="60175" cy="57025"/>
            </a:xfrm>
            <a:custGeom>
              <a:avLst/>
              <a:gdLst/>
              <a:ahLst/>
              <a:cxnLst/>
              <a:rect l="l" t="t" r="r" b="b"/>
              <a:pathLst>
                <a:path w="2407" h="2281" extrusionOk="0">
                  <a:moveTo>
                    <a:pt x="978" y="25"/>
                  </a:moveTo>
                  <a:cubicBezTo>
                    <a:pt x="853" y="0"/>
                    <a:pt x="753" y="25"/>
                    <a:pt x="652" y="75"/>
                  </a:cubicBezTo>
                  <a:cubicBezTo>
                    <a:pt x="502" y="201"/>
                    <a:pt x="627" y="251"/>
                    <a:pt x="577" y="376"/>
                  </a:cubicBezTo>
                  <a:cubicBezTo>
                    <a:pt x="552" y="527"/>
                    <a:pt x="327" y="627"/>
                    <a:pt x="377" y="752"/>
                  </a:cubicBezTo>
                  <a:cubicBezTo>
                    <a:pt x="402" y="877"/>
                    <a:pt x="502" y="978"/>
                    <a:pt x="377" y="1103"/>
                  </a:cubicBezTo>
                  <a:cubicBezTo>
                    <a:pt x="251" y="1203"/>
                    <a:pt x="76" y="1253"/>
                    <a:pt x="26" y="1429"/>
                  </a:cubicBezTo>
                  <a:cubicBezTo>
                    <a:pt x="1" y="1604"/>
                    <a:pt x="352" y="1679"/>
                    <a:pt x="652" y="1830"/>
                  </a:cubicBezTo>
                  <a:cubicBezTo>
                    <a:pt x="978" y="1955"/>
                    <a:pt x="1655" y="2281"/>
                    <a:pt x="1830" y="2131"/>
                  </a:cubicBezTo>
                  <a:cubicBezTo>
                    <a:pt x="2031" y="1980"/>
                    <a:pt x="1956" y="1554"/>
                    <a:pt x="2031" y="1454"/>
                  </a:cubicBezTo>
                  <a:cubicBezTo>
                    <a:pt x="2106" y="1379"/>
                    <a:pt x="1354" y="1228"/>
                    <a:pt x="1480" y="1178"/>
                  </a:cubicBezTo>
                  <a:cubicBezTo>
                    <a:pt x="1580" y="1103"/>
                    <a:pt x="1956" y="1253"/>
                    <a:pt x="2106" y="1128"/>
                  </a:cubicBezTo>
                  <a:cubicBezTo>
                    <a:pt x="2256" y="978"/>
                    <a:pt x="2407" y="903"/>
                    <a:pt x="2282" y="802"/>
                  </a:cubicBezTo>
                  <a:cubicBezTo>
                    <a:pt x="2181" y="702"/>
                    <a:pt x="1680" y="627"/>
                    <a:pt x="1855" y="527"/>
                  </a:cubicBezTo>
                  <a:cubicBezTo>
                    <a:pt x="2056" y="426"/>
                    <a:pt x="2231" y="677"/>
                    <a:pt x="2382" y="502"/>
                  </a:cubicBezTo>
                  <a:cubicBezTo>
                    <a:pt x="2382" y="502"/>
                    <a:pt x="2382" y="476"/>
                    <a:pt x="2407" y="476"/>
                  </a:cubicBezTo>
                  <a:cubicBezTo>
                    <a:pt x="2256" y="502"/>
                    <a:pt x="1906" y="451"/>
                    <a:pt x="1755" y="527"/>
                  </a:cubicBezTo>
                  <a:cubicBezTo>
                    <a:pt x="1580" y="602"/>
                    <a:pt x="2056" y="727"/>
                    <a:pt x="2206" y="852"/>
                  </a:cubicBezTo>
                  <a:cubicBezTo>
                    <a:pt x="2357" y="978"/>
                    <a:pt x="2181" y="953"/>
                    <a:pt x="1906" y="1078"/>
                  </a:cubicBezTo>
                  <a:cubicBezTo>
                    <a:pt x="1630" y="1203"/>
                    <a:pt x="1480" y="1003"/>
                    <a:pt x="1354" y="1153"/>
                  </a:cubicBezTo>
                  <a:cubicBezTo>
                    <a:pt x="1254" y="1278"/>
                    <a:pt x="1830" y="1429"/>
                    <a:pt x="1906" y="1554"/>
                  </a:cubicBezTo>
                  <a:cubicBezTo>
                    <a:pt x="1981" y="1679"/>
                    <a:pt x="1705" y="1880"/>
                    <a:pt x="1379" y="1855"/>
                  </a:cubicBezTo>
                  <a:cubicBezTo>
                    <a:pt x="1053" y="1805"/>
                    <a:pt x="527" y="1604"/>
                    <a:pt x="427" y="1504"/>
                  </a:cubicBezTo>
                  <a:cubicBezTo>
                    <a:pt x="302" y="1404"/>
                    <a:pt x="302" y="1304"/>
                    <a:pt x="452" y="1203"/>
                  </a:cubicBezTo>
                  <a:cubicBezTo>
                    <a:pt x="602" y="1103"/>
                    <a:pt x="753" y="1228"/>
                    <a:pt x="853" y="1128"/>
                  </a:cubicBezTo>
                  <a:cubicBezTo>
                    <a:pt x="928" y="1028"/>
                    <a:pt x="552" y="1028"/>
                    <a:pt x="552" y="953"/>
                  </a:cubicBezTo>
                  <a:cubicBezTo>
                    <a:pt x="527" y="877"/>
                    <a:pt x="377" y="777"/>
                    <a:pt x="527" y="577"/>
                  </a:cubicBezTo>
                  <a:cubicBezTo>
                    <a:pt x="678" y="401"/>
                    <a:pt x="953" y="476"/>
                    <a:pt x="1028" y="376"/>
                  </a:cubicBezTo>
                  <a:cubicBezTo>
                    <a:pt x="1079" y="276"/>
                    <a:pt x="678" y="326"/>
                    <a:pt x="753" y="176"/>
                  </a:cubicBezTo>
                  <a:cubicBezTo>
                    <a:pt x="828" y="25"/>
                    <a:pt x="953" y="25"/>
                    <a:pt x="978" y="25"/>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9"/>
            <p:cNvSpPr/>
            <p:nvPr/>
          </p:nvSpPr>
          <p:spPr>
            <a:xfrm>
              <a:off x="2651775" y="941125"/>
              <a:ext cx="35725" cy="8175"/>
            </a:xfrm>
            <a:custGeom>
              <a:avLst/>
              <a:gdLst/>
              <a:ahLst/>
              <a:cxnLst/>
              <a:rect l="l" t="t" r="r" b="b"/>
              <a:pathLst>
                <a:path w="1429" h="327" extrusionOk="0">
                  <a:moveTo>
                    <a:pt x="1128" y="101"/>
                  </a:moveTo>
                  <a:cubicBezTo>
                    <a:pt x="1103" y="101"/>
                    <a:pt x="652" y="126"/>
                    <a:pt x="451" y="101"/>
                  </a:cubicBezTo>
                  <a:cubicBezTo>
                    <a:pt x="276" y="101"/>
                    <a:pt x="0" y="0"/>
                    <a:pt x="0" y="101"/>
                  </a:cubicBezTo>
                  <a:cubicBezTo>
                    <a:pt x="25" y="201"/>
                    <a:pt x="276" y="301"/>
                    <a:pt x="526" y="301"/>
                  </a:cubicBezTo>
                  <a:cubicBezTo>
                    <a:pt x="752" y="326"/>
                    <a:pt x="1303" y="326"/>
                    <a:pt x="1353" y="251"/>
                  </a:cubicBezTo>
                  <a:cubicBezTo>
                    <a:pt x="1429" y="201"/>
                    <a:pt x="1278" y="126"/>
                    <a:pt x="1128" y="101"/>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9"/>
            <p:cNvSpPr/>
            <p:nvPr/>
          </p:nvSpPr>
          <p:spPr>
            <a:xfrm>
              <a:off x="2642375" y="951150"/>
              <a:ext cx="38225" cy="11925"/>
            </a:xfrm>
            <a:custGeom>
              <a:avLst/>
              <a:gdLst/>
              <a:ahLst/>
              <a:cxnLst/>
              <a:rect l="l" t="t" r="r" b="b"/>
              <a:pathLst>
                <a:path w="1529" h="477" extrusionOk="0">
                  <a:moveTo>
                    <a:pt x="627" y="101"/>
                  </a:moveTo>
                  <a:cubicBezTo>
                    <a:pt x="501" y="101"/>
                    <a:pt x="151" y="0"/>
                    <a:pt x="75" y="151"/>
                  </a:cubicBezTo>
                  <a:cubicBezTo>
                    <a:pt x="0" y="301"/>
                    <a:pt x="226" y="401"/>
                    <a:pt x="476" y="401"/>
                  </a:cubicBezTo>
                  <a:cubicBezTo>
                    <a:pt x="752" y="401"/>
                    <a:pt x="1429" y="477"/>
                    <a:pt x="1479" y="427"/>
                  </a:cubicBezTo>
                  <a:cubicBezTo>
                    <a:pt x="1529" y="376"/>
                    <a:pt x="1103" y="176"/>
                    <a:pt x="627" y="10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9"/>
            <p:cNvSpPr/>
            <p:nvPr/>
          </p:nvSpPr>
          <p:spPr>
            <a:xfrm>
              <a:off x="2639850" y="971200"/>
              <a:ext cx="35125" cy="10675"/>
            </a:xfrm>
            <a:custGeom>
              <a:avLst/>
              <a:gdLst/>
              <a:ahLst/>
              <a:cxnLst/>
              <a:rect l="l" t="t" r="r" b="b"/>
              <a:pathLst>
                <a:path w="1405" h="427" extrusionOk="0">
                  <a:moveTo>
                    <a:pt x="302" y="0"/>
                  </a:moveTo>
                  <a:cubicBezTo>
                    <a:pt x="151" y="0"/>
                    <a:pt x="1" y="51"/>
                    <a:pt x="26" y="101"/>
                  </a:cubicBezTo>
                  <a:cubicBezTo>
                    <a:pt x="51" y="176"/>
                    <a:pt x="527" y="276"/>
                    <a:pt x="753" y="326"/>
                  </a:cubicBezTo>
                  <a:cubicBezTo>
                    <a:pt x="953" y="401"/>
                    <a:pt x="1254" y="427"/>
                    <a:pt x="1329" y="326"/>
                  </a:cubicBezTo>
                  <a:cubicBezTo>
                    <a:pt x="1404" y="201"/>
                    <a:pt x="753" y="26"/>
                    <a:pt x="302" y="0"/>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9"/>
            <p:cNvSpPr/>
            <p:nvPr/>
          </p:nvSpPr>
          <p:spPr>
            <a:xfrm>
              <a:off x="2930575" y="1214925"/>
              <a:ext cx="69575" cy="61450"/>
            </a:xfrm>
            <a:custGeom>
              <a:avLst/>
              <a:gdLst/>
              <a:ahLst/>
              <a:cxnLst/>
              <a:rect l="l" t="t" r="r" b="b"/>
              <a:pathLst>
                <a:path w="2783" h="2458" extrusionOk="0">
                  <a:moveTo>
                    <a:pt x="828" y="1279"/>
                  </a:moveTo>
                  <a:cubicBezTo>
                    <a:pt x="1029" y="1630"/>
                    <a:pt x="953" y="2382"/>
                    <a:pt x="1555" y="2407"/>
                  </a:cubicBezTo>
                  <a:cubicBezTo>
                    <a:pt x="2156" y="2457"/>
                    <a:pt x="2783" y="1956"/>
                    <a:pt x="2532" y="1279"/>
                  </a:cubicBezTo>
                  <a:cubicBezTo>
                    <a:pt x="2257" y="602"/>
                    <a:pt x="2332" y="76"/>
                    <a:pt x="1555" y="51"/>
                  </a:cubicBezTo>
                  <a:cubicBezTo>
                    <a:pt x="753" y="1"/>
                    <a:pt x="1" y="502"/>
                    <a:pt x="828" y="1279"/>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9"/>
            <p:cNvSpPr/>
            <p:nvPr/>
          </p:nvSpPr>
          <p:spPr>
            <a:xfrm>
              <a:off x="2855400" y="1258175"/>
              <a:ext cx="58300" cy="36975"/>
            </a:xfrm>
            <a:custGeom>
              <a:avLst/>
              <a:gdLst/>
              <a:ahLst/>
              <a:cxnLst/>
              <a:rect l="l" t="t" r="r" b="b"/>
              <a:pathLst>
                <a:path w="2332" h="1479" extrusionOk="0">
                  <a:moveTo>
                    <a:pt x="1178" y="226"/>
                  </a:moveTo>
                  <a:cubicBezTo>
                    <a:pt x="1178" y="602"/>
                    <a:pt x="2331" y="1178"/>
                    <a:pt x="1855" y="1329"/>
                  </a:cubicBezTo>
                  <a:cubicBezTo>
                    <a:pt x="1354" y="1479"/>
                    <a:pt x="0" y="0"/>
                    <a:pt x="1178" y="226"/>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9"/>
            <p:cNvSpPr/>
            <p:nvPr/>
          </p:nvSpPr>
          <p:spPr>
            <a:xfrm>
              <a:off x="2950650" y="1302650"/>
              <a:ext cx="73325" cy="43275"/>
            </a:xfrm>
            <a:custGeom>
              <a:avLst/>
              <a:gdLst/>
              <a:ahLst/>
              <a:cxnLst/>
              <a:rect l="l" t="t" r="r" b="b"/>
              <a:pathLst>
                <a:path w="2933" h="1731" extrusionOk="0">
                  <a:moveTo>
                    <a:pt x="2732" y="853"/>
                  </a:moveTo>
                  <a:cubicBezTo>
                    <a:pt x="2732" y="1530"/>
                    <a:pt x="2506" y="1730"/>
                    <a:pt x="1604" y="1580"/>
                  </a:cubicBezTo>
                  <a:cubicBezTo>
                    <a:pt x="702" y="1429"/>
                    <a:pt x="0" y="903"/>
                    <a:pt x="627" y="452"/>
                  </a:cubicBezTo>
                  <a:cubicBezTo>
                    <a:pt x="1278" y="1"/>
                    <a:pt x="2932" y="1"/>
                    <a:pt x="2732" y="853"/>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9"/>
            <p:cNvSpPr/>
            <p:nvPr/>
          </p:nvSpPr>
          <p:spPr>
            <a:xfrm>
              <a:off x="3007025" y="1239375"/>
              <a:ext cx="45775" cy="33225"/>
            </a:xfrm>
            <a:custGeom>
              <a:avLst/>
              <a:gdLst/>
              <a:ahLst/>
              <a:cxnLst/>
              <a:rect l="l" t="t" r="r" b="b"/>
              <a:pathLst>
                <a:path w="1831" h="1329" extrusionOk="0">
                  <a:moveTo>
                    <a:pt x="677" y="1028"/>
                  </a:moveTo>
                  <a:cubicBezTo>
                    <a:pt x="1204" y="1329"/>
                    <a:pt x="1830" y="827"/>
                    <a:pt x="1304" y="426"/>
                  </a:cubicBezTo>
                  <a:cubicBezTo>
                    <a:pt x="778" y="0"/>
                    <a:pt x="1" y="577"/>
                    <a:pt x="677" y="1028"/>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2" name="Google Shape;1302;p49"/>
          <p:cNvGrpSpPr/>
          <p:nvPr/>
        </p:nvGrpSpPr>
        <p:grpSpPr>
          <a:xfrm>
            <a:off x="6351551" y="3831935"/>
            <a:ext cx="604745" cy="253556"/>
            <a:chOff x="7491525" y="4043275"/>
            <a:chExt cx="545700" cy="228800"/>
          </a:xfrm>
        </p:grpSpPr>
        <p:sp>
          <p:nvSpPr>
            <p:cNvPr id="1303" name="Google Shape;1303;p49"/>
            <p:cNvSpPr/>
            <p:nvPr/>
          </p:nvSpPr>
          <p:spPr>
            <a:xfrm>
              <a:off x="7703375" y="4055825"/>
              <a:ext cx="88475" cy="110600"/>
            </a:xfrm>
            <a:custGeom>
              <a:avLst/>
              <a:gdLst/>
              <a:ahLst/>
              <a:cxnLst/>
              <a:rect l="l" t="t" r="r" b="b"/>
              <a:pathLst>
                <a:path w="3539" h="4424" extrusionOk="0">
                  <a:moveTo>
                    <a:pt x="0" y="1"/>
                  </a:moveTo>
                  <a:cubicBezTo>
                    <a:pt x="86" y="486"/>
                    <a:pt x="172" y="971"/>
                    <a:pt x="257" y="1428"/>
                  </a:cubicBezTo>
                  <a:cubicBezTo>
                    <a:pt x="428" y="2398"/>
                    <a:pt x="1284" y="3482"/>
                    <a:pt x="2197" y="3853"/>
                  </a:cubicBezTo>
                  <a:lnTo>
                    <a:pt x="3527" y="4418"/>
                  </a:lnTo>
                  <a:lnTo>
                    <a:pt x="3527" y="4418"/>
                  </a:lnTo>
                  <a:cubicBezTo>
                    <a:pt x="1848" y="3701"/>
                    <a:pt x="314" y="1766"/>
                    <a:pt x="0" y="1"/>
                  </a:cubicBezTo>
                  <a:close/>
                  <a:moveTo>
                    <a:pt x="3527" y="4418"/>
                  </a:moveTo>
                  <a:lnTo>
                    <a:pt x="3527" y="4418"/>
                  </a:lnTo>
                  <a:cubicBezTo>
                    <a:pt x="3530" y="4420"/>
                    <a:pt x="3534" y="4422"/>
                    <a:pt x="3538" y="4423"/>
                  </a:cubicBezTo>
                  <a:lnTo>
                    <a:pt x="3527" y="4418"/>
                  </a:ln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9"/>
            <p:cNvSpPr/>
            <p:nvPr/>
          </p:nvSpPr>
          <p:spPr>
            <a:xfrm>
              <a:off x="7505075" y="4056725"/>
              <a:ext cx="260375" cy="136625"/>
            </a:xfrm>
            <a:custGeom>
              <a:avLst/>
              <a:gdLst/>
              <a:ahLst/>
              <a:cxnLst/>
              <a:rect l="l" t="t" r="r" b="b"/>
              <a:pathLst>
                <a:path w="10415" h="5465" extrusionOk="0">
                  <a:moveTo>
                    <a:pt x="5197" y="1"/>
                  </a:moveTo>
                  <a:cubicBezTo>
                    <a:pt x="3981" y="1"/>
                    <a:pt x="2768" y="265"/>
                    <a:pt x="1855" y="792"/>
                  </a:cubicBezTo>
                  <a:cubicBezTo>
                    <a:pt x="0" y="1848"/>
                    <a:pt x="0" y="3589"/>
                    <a:pt x="1855" y="4673"/>
                  </a:cubicBezTo>
                  <a:cubicBezTo>
                    <a:pt x="2797" y="5201"/>
                    <a:pt x="4016" y="5465"/>
                    <a:pt x="5229" y="5465"/>
                  </a:cubicBezTo>
                  <a:cubicBezTo>
                    <a:pt x="6442" y="5465"/>
                    <a:pt x="7647" y="5201"/>
                    <a:pt x="8560" y="4673"/>
                  </a:cubicBezTo>
                  <a:cubicBezTo>
                    <a:pt x="10415" y="3617"/>
                    <a:pt x="10415" y="1877"/>
                    <a:pt x="8560" y="792"/>
                  </a:cubicBezTo>
                  <a:cubicBezTo>
                    <a:pt x="7633" y="265"/>
                    <a:pt x="6413" y="1"/>
                    <a:pt x="5197"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9"/>
            <p:cNvSpPr/>
            <p:nvPr/>
          </p:nvSpPr>
          <p:spPr>
            <a:xfrm>
              <a:off x="7491525" y="4043275"/>
              <a:ext cx="260375" cy="136800"/>
            </a:xfrm>
            <a:custGeom>
              <a:avLst/>
              <a:gdLst/>
              <a:ahLst/>
              <a:cxnLst/>
              <a:rect l="l" t="t" r="r" b="b"/>
              <a:pathLst>
                <a:path w="10415" h="5472" extrusionOk="0">
                  <a:moveTo>
                    <a:pt x="5183" y="0"/>
                  </a:moveTo>
                  <a:cubicBezTo>
                    <a:pt x="3979" y="0"/>
                    <a:pt x="2776" y="264"/>
                    <a:pt x="1855" y="788"/>
                  </a:cubicBezTo>
                  <a:cubicBezTo>
                    <a:pt x="0" y="1872"/>
                    <a:pt x="29" y="3584"/>
                    <a:pt x="1883" y="4669"/>
                  </a:cubicBezTo>
                  <a:cubicBezTo>
                    <a:pt x="2817" y="5200"/>
                    <a:pt x="4040" y="5471"/>
                    <a:pt x="5260" y="5471"/>
                  </a:cubicBezTo>
                  <a:cubicBezTo>
                    <a:pt x="6465" y="5471"/>
                    <a:pt x="7667" y="5207"/>
                    <a:pt x="8589" y="4669"/>
                  </a:cubicBezTo>
                  <a:cubicBezTo>
                    <a:pt x="10415" y="3613"/>
                    <a:pt x="10415" y="1872"/>
                    <a:pt x="8560" y="817"/>
                  </a:cubicBezTo>
                  <a:cubicBezTo>
                    <a:pt x="7627" y="271"/>
                    <a:pt x="6404" y="0"/>
                    <a:pt x="5183" y="0"/>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9"/>
            <p:cNvSpPr/>
            <p:nvPr/>
          </p:nvSpPr>
          <p:spPr>
            <a:xfrm>
              <a:off x="7508650" y="4055150"/>
              <a:ext cx="139825" cy="79875"/>
            </a:xfrm>
            <a:custGeom>
              <a:avLst/>
              <a:gdLst/>
              <a:ahLst/>
              <a:cxnLst/>
              <a:rect l="l" t="t" r="r" b="b"/>
              <a:pathLst>
                <a:path w="5593" h="3195" extrusionOk="0">
                  <a:moveTo>
                    <a:pt x="3598" y="0"/>
                  </a:moveTo>
                  <a:cubicBezTo>
                    <a:pt x="2570" y="0"/>
                    <a:pt x="1412" y="456"/>
                    <a:pt x="770" y="1169"/>
                  </a:cubicBezTo>
                  <a:cubicBezTo>
                    <a:pt x="0" y="2025"/>
                    <a:pt x="285" y="2910"/>
                    <a:pt x="1427" y="3138"/>
                  </a:cubicBezTo>
                  <a:cubicBezTo>
                    <a:pt x="1612" y="3176"/>
                    <a:pt x="1810" y="3194"/>
                    <a:pt x="2013" y="3194"/>
                  </a:cubicBezTo>
                  <a:cubicBezTo>
                    <a:pt x="3032" y="3194"/>
                    <a:pt x="4209" y="2739"/>
                    <a:pt x="4851" y="2025"/>
                  </a:cubicBezTo>
                  <a:cubicBezTo>
                    <a:pt x="5592" y="1169"/>
                    <a:pt x="5307" y="285"/>
                    <a:pt x="4194" y="56"/>
                  </a:cubicBezTo>
                  <a:cubicBezTo>
                    <a:pt x="4004" y="18"/>
                    <a:pt x="3804" y="0"/>
                    <a:pt x="3598"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9"/>
            <p:cNvSpPr/>
            <p:nvPr/>
          </p:nvSpPr>
          <p:spPr>
            <a:xfrm>
              <a:off x="7684125" y="4082950"/>
              <a:ext cx="353100" cy="189125"/>
            </a:xfrm>
            <a:custGeom>
              <a:avLst/>
              <a:gdLst/>
              <a:ahLst/>
              <a:cxnLst/>
              <a:rect l="l" t="t" r="r" b="b"/>
              <a:pathLst>
                <a:path w="14124" h="7565" extrusionOk="0">
                  <a:moveTo>
                    <a:pt x="7048" y="0"/>
                  </a:moveTo>
                  <a:cubicBezTo>
                    <a:pt x="5407" y="0"/>
                    <a:pt x="3766" y="371"/>
                    <a:pt x="2511" y="1113"/>
                  </a:cubicBezTo>
                  <a:cubicBezTo>
                    <a:pt x="0" y="2568"/>
                    <a:pt x="29" y="4965"/>
                    <a:pt x="2539" y="6448"/>
                  </a:cubicBezTo>
                  <a:cubicBezTo>
                    <a:pt x="3801" y="7194"/>
                    <a:pt x="5459" y="7565"/>
                    <a:pt x="7111" y="7565"/>
                  </a:cubicBezTo>
                  <a:cubicBezTo>
                    <a:pt x="8747" y="7565"/>
                    <a:pt x="10378" y="7201"/>
                    <a:pt x="11613" y="6477"/>
                  </a:cubicBezTo>
                  <a:cubicBezTo>
                    <a:pt x="14123" y="4993"/>
                    <a:pt x="14095" y="2597"/>
                    <a:pt x="11584" y="1113"/>
                  </a:cubicBezTo>
                  <a:cubicBezTo>
                    <a:pt x="10329" y="371"/>
                    <a:pt x="8688" y="0"/>
                    <a:pt x="7048"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9"/>
            <p:cNvSpPr/>
            <p:nvPr/>
          </p:nvSpPr>
          <p:spPr>
            <a:xfrm>
              <a:off x="7666275" y="4064750"/>
              <a:ext cx="353125" cy="188775"/>
            </a:xfrm>
            <a:custGeom>
              <a:avLst/>
              <a:gdLst/>
              <a:ahLst/>
              <a:cxnLst/>
              <a:rect l="l" t="t" r="r" b="b"/>
              <a:pathLst>
                <a:path w="14125" h="7551" extrusionOk="0">
                  <a:moveTo>
                    <a:pt x="6990" y="1"/>
                  </a:moveTo>
                  <a:cubicBezTo>
                    <a:pt x="5362" y="1"/>
                    <a:pt x="3741" y="364"/>
                    <a:pt x="2512" y="1099"/>
                  </a:cubicBezTo>
                  <a:cubicBezTo>
                    <a:pt x="1" y="2583"/>
                    <a:pt x="1" y="4951"/>
                    <a:pt x="2540" y="6435"/>
                  </a:cubicBezTo>
                  <a:cubicBezTo>
                    <a:pt x="3802" y="7180"/>
                    <a:pt x="5452" y="7551"/>
                    <a:pt x="7101" y="7551"/>
                  </a:cubicBezTo>
                  <a:cubicBezTo>
                    <a:pt x="8733" y="7551"/>
                    <a:pt x="10364" y="7187"/>
                    <a:pt x="11613" y="6463"/>
                  </a:cubicBezTo>
                  <a:cubicBezTo>
                    <a:pt x="14124" y="4979"/>
                    <a:pt x="14096" y="2583"/>
                    <a:pt x="11585" y="1128"/>
                  </a:cubicBezTo>
                  <a:cubicBezTo>
                    <a:pt x="10317" y="379"/>
                    <a:pt x="8650" y="1"/>
                    <a:pt x="6990" y="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9"/>
            <p:cNvSpPr/>
            <p:nvPr/>
          </p:nvSpPr>
          <p:spPr>
            <a:xfrm>
              <a:off x="7689100" y="4081050"/>
              <a:ext cx="189775" cy="110400"/>
            </a:xfrm>
            <a:custGeom>
              <a:avLst/>
              <a:gdLst/>
              <a:ahLst/>
              <a:cxnLst/>
              <a:rect l="l" t="t" r="r" b="b"/>
              <a:pathLst>
                <a:path w="7591" h="4416" extrusionOk="0">
                  <a:moveTo>
                    <a:pt x="4886" y="0"/>
                  </a:moveTo>
                  <a:cubicBezTo>
                    <a:pt x="3491" y="0"/>
                    <a:pt x="1910" y="639"/>
                    <a:pt x="1028" y="1617"/>
                  </a:cubicBezTo>
                  <a:cubicBezTo>
                    <a:pt x="1" y="2787"/>
                    <a:pt x="400" y="4014"/>
                    <a:pt x="1941" y="4327"/>
                  </a:cubicBezTo>
                  <a:cubicBezTo>
                    <a:pt x="2204" y="4387"/>
                    <a:pt x="2485" y="4416"/>
                    <a:pt x="2775" y="4416"/>
                  </a:cubicBezTo>
                  <a:cubicBezTo>
                    <a:pt x="4147" y="4416"/>
                    <a:pt x="5715" y="3776"/>
                    <a:pt x="6563" y="2787"/>
                  </a:cubicBezTo>
                  <a:cubicBezTo>
                    <a:pt x="7590" y="1617"/>
                    <a:pt x="7191" y="419"/>
                    <a:pt x="5679" y="76"/>
                  </a:cubicBezTo>
                  <a:cubicBezTo>
                    <a:pt x="5426" y="25"/>
                    <a:pt x="5159" y="0"/>
                    <a:pt x="4886"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94;p3">
            <a:extLst>
              <a:ext uri="{FF2B5EF4-FFF2-40B4-BE49-F238E27FC236}">
                <a16:creationId xmlns:a16="http://schemas.microsoft.com/office/drawing/2014/main" id="{866BE35A-0A6F-CB9B-9F48-611187F4879C}"/>
              </a:ext>
            </a:extLst>
          </p:cNvPr>
          <p:cNvSpPr txBox="1"/>
          <p:nvPr/>
        </p:nvSpPr>
        <p:spPr>
          <a:xfrm>
            <a:off x="223829" y="806093"/>
            <a:ext cx="5363100" cy="761717"/>
          </a:xfrm>
          <a:prstGeom prst="rect">
            <a:avLst/>
          </a:prstGeom>
          <a:noFill/>
          <a:ln>
            <a:noFill/>
          </a:ln>
        </p:spPr>
        <p:txBody>
          <a:bodyPr spcFirstLastPara="1" wrap="square" lIns="68569" tIns="34275" rIns="68569" bIns="34275" anchor="t" anchorCtr="0">
            <a:spAutoFit/>
          </a:bodyPr>
          <a:lstStyle/>
          <a:p>
            <a:pPr>
              <a:lnSpc>
                <a:spcPct val="150000"/>
              </a:lnSpc>
            </a:pPr>
            <a:r>
              <a:rPr lang="en-US" sz="1500" b="1" dirty="0">
                <a:solidFill>
                  <a:schemeClr val="dk1"/>
                </a:solidFill>
                <a:latin typeface="Nunito"/>
                <a:ea typeface="Nunito"/>
                <a:cs typeface="Nunito"/>
                <a:sym typeface="Nunito"/>
              </a:rPr>
              <a:t>Lack of low-metallicity brown dwarfs</a:t>
            </a:r>
            <a:endParaRPr sz="1500" dirty="0"/>
          </a:p>
          <a:p>
            <a:pPr>
              <a:lnSpc>
                <a:spcPct val="150000"/>
              </a:lnSpc>
            </a:pPr>
            <a:r>
              <a:rPr lang="en-US" sz="1500" dirty="0">
                <a:solidFill>
                  <a:schemeClr val="dk1"/>
                </a:solidFill>
                <a:latin typeface="Nunito"/>
                <a:ea typeface="Nunito"/>
                <a:cs typeface="Nunito"/>
                <a:sym typeface="Nunito"/>
              </a:rPr>
              <a:t>[M/H] = 0 Peak ~ 1100 objects</a:t>
            </a:r>
            <a:r>
              <a:rPr lang="en-US" sz="1500" dirty="0"/>
              <a:t>, </a:t>
            </a:r>
            <a:r>
              <a:rPr lang="en-US" sz="1500" dirty="0">
                <a:solidFill>
                  <a:schemeClr val="dk1"/>
                </a:solidFill>
                <a:latin typeface="Nunito"/>
                <a:ea typeface="Nunito"/>
                <a:cs typeface="Nunito"/>
                <a:sym typeface="Nunito"/>
              </a:rPr>
              <a:t>[M/H] &lt; 0 Peak ~ 100 objects</a:t>
            </a:r>
            <a:endParaRPr sz="1500" dirty="0">
              <a:solidFill>
                <a:schemeClr val="dk1"/>
              </a:solidFill>
              <a:latin typeface="Nunito"/>
              <a:ea typeface="Nunito"/>
              <a:cs typeface="Nunito"/>
              <a:sym typeface="Nunito"/>
            </a:endParaRPr>
          </a:p>
        </p:txBody>
      </p:sp>
      <p:sp>
        <p:nvSpPr>
          <p:cNvPr id="6" name="Google Shape;98;p3">
            <a:extLst>
              <a:ext uri="{FF2B5EF4-FFF2-40B4-BE49-F238E27FC236}">
                <a16:creationId xmlns:a16="http://schemas.microsoft.com/office/drawing/2014/main" id="{44EE53E1-FCCA-34A6-C493-909A08D9332B}"/>
              </a:ext>
            </a:extLst>
          </p:cNvPr>
          <p:cNvSpPr/>
          <p:nvPr/>
        </p:nvSpPr>
        <p:spPr>
          <a:xfrm>
            <a:off x="5423906" y="1465744"/>
            <a:ext cx="3599100" cy="3063375"/>
          </a:xfrm>
          <a:prstGeom prst="roundRect">
            <a:avLst>
              <a:gd name="adj" fmla="val 16667"/>
            </a:avLst>
          </a:prstGeom>
          <a:solidFill>
            <a:schemeClr val="bg1">
              <a:lumMod val="60000"/>
              <a:lumOff val="40000"/>
            </a:schemeClr>
          </a:solidFill>
          <a:ln w="76200" cap="flat" cmpd="sng">
            <a:solidFill>
              <a:schemeClr val="accent2">
                <a:lumMod val="50000"/>
              </a:schemeClr>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7" name="Google Shape;99;p3">
            <a:extLst>
              <a:ext uri="{FF2B5EF4-FFF2-40B4-BE49-F238E27FC236}">
                <a16:creationId xmlns:a16="http://schemas.microsoft.com/office/drawing/2014/main" id="{0500237F-4D95-50D9-CD09-401F86C038D4}"/>
              </a:ext>
            </a:extLst>
          </p:cNvPr>
          <p:cNvSpPr txBox="1"/>
          <p:nvPr/>
        </p:nvSpPr>
        <p:spPr>
          <a:xfrm>
            <a:off x="5534694" y="3101907"/>
            <a:ext cx="3305700" cy="450093"/>
          </a:xfrm>
          <a:prstGeom prst="rect">
            <a:avLst/>
          </a:prstGeom>
          <a:noFill/>
          <a:ln>
            <a:noFill/>
          </a:ln>
        </p:spPr>
        <p:txBody>
          <a:bodyPr spcFirstLastPara="1" wrap="square" lIns="68569" tIns="34275" rIns="68569" bIns="34275" anchor="t" anchorCtr="0">
            <a:spAutoFit/>
          </a:bodyPr>
          <a:lstStyle/>
          <a:p>
            <a:pPr algn="ctr">
              <a:lnSpc>
                <a:spcPct val="150000"/>
              </a:lnSpc>
            </a:pPr>
            <a:r>
              <a:rPr lang="en-US" sz="1650" dirty="0">
                <a:solidFill>
                  <a:schemeClr val="accent4"/>
                </a:solidFill>
                <a:latin typeface="Nunito"/>
                <a:ea typeface="Nunito"/>
                <a:cs typeface="Nunito"/>
                <a:sym typeface="Nunito"/>
              </a:rPr>
              <a:t>Low-metallicity Brown Dwarfs </a:t>
            </a:r>
            <a:endParaRPr sz="1650" dirty="0">
              <a:solidFill>
                <a:schemeClr val="accent4"/>
              </a:solidFill>
            </a:endParaRPr>
          </a:p>
        </p:txBody>
      </p:sp>
      <p:sp>
        <p:nvSpPr>
          <p:cNvPr id="8" name="Google Shape;100;p3">
            <a:extLst>
              <a:ext uri="{FF2B5EF4-FFF2-40B4-BE49-F238E27FC236}">
                <a16:creationId xmlns:a16="http://schemas.microsoft.com/office/drawing/2014/main" id="{1D525FB4-0B11-894C-C858-3C3F00553818}"/>
              </a:ext>
            </a:extLst>
          </p:cNvPr>
          <p:cNvSpPr txBox="1"/>
          <p:nvPr/>
        </p:nvSpPr>
        <p:spPr>
          <a:xfrm rot="5400000">
            <a:off x="7121052" y="3154790"/>
            <a:ext cx="315225" cy="934841"/>
          </a:xfrm>
          <a:prstGeom prst="rect">
            <a:avLst/>
          </a:prstGeom>
          <a:noFill/>
          <a:ln>
            <a:noFill/>
          </a:ln>
        </p:spPr>
        <p:txBody>
          <a:bodyPr spcFirstLastPara="1" wrap="square" lIns="68569" tIns="34275" rIns="68569" bIns="34275" anchor="t" anchorCtr="0">
            <a:spAutoFit/>
          </a:bodyPr>
          <a:lstStyle/>
          <a:p>
            <a:pPr algn="ctr">
              <a:lnSpc>
                <a:spcPct val="150000"/>
              </a:lnSpc>
            </a:pPr>
            <a:r>
              <a:rPr lang="en-US" sz="3750" dirty="0">
                <a:solidFill>
                  <a:schemeClr val="accent4"/>
                </a:solidFill>
                <a:latin typeface="Nunito"/>
                <a:ea typeface="Nunito"/>
                <a:cs typeface="Nunito"/>
                <a:sym typeface="Nunito"/>
              </a:rPr>
              <a:t>=</a:t>
            </a:r>
            <a:endParaRPr sz="3750" dirty="0">
              <a:solidFill>
                <a:schemeClr val="accent4"/>
              </a:solidFill>
            </a:endParaRPr>
          </a:p>
        </p:txBody>
      </p:sp>
      <p:sp>
        <p:nvSpPr>
          <p:cNvPr id="9" name="Google Shape;101;p3">
            <a:extLst>
              <a:ext uri="{FF2B5EF4-FFF2-40B4-BE49-F238E27FC236}">
                <a16:creationId xmlns:a16="http://schemas.microsoft.com/office/drawing/2014/main" id="{BF1FB66D-7564-27DD-A57A-D28BB2BA04DE}"/>
              </a:ext>
            </a:extLst>
          </p:cNvPr>
          <p:cNvSpPr txBox="1"/>
          <p:nvPr/>
        </p:nvSpPr>
        <p:spPr>
          <a:xfrm>
            <a:off x="5448811" y="3642761"/>
            <a:ext cx="3568725" cy="900224"/>
          </a:xfrm>
          <a:prstGeom prst="rect">
            <a:avLst/>
          </a:prstGeom>
          <a:noFill/>
          <a:ln>
            <a:noFill/>
          </a:ln>
        </p:spPr>
        <p:txBody>
          <a:bodyPr spcFirstLastPara="1" wrap="square" lIns="68569" tIns="68569" rIns="68569" bIns="68569" anchor="t" anchorCtr="0">
            <a:spAutoFit/>
          </a:bodyPr>
          <a:lstStyle/>
          <a:p>
            <a:pPr algn="ctr">
              <a:lnSpc>
                <a:spcPct val="150000"/>
              </a:lnSpc>
            </a:pPr>
            <a:r>
              <a:rPr lang="en-US" sz="1650" dirty="0">
                <a:solidFill>
                  <a:schemeClr val="accent4"/>
                </a:solidFill>
                <a:latin typeface="Nunito"/>
                <a:ea typeface="Nunito"/>
                <a:cs typeface="Nunito"/>
                <a:sym typeface="Nunito"/>
              </a:rPr>
              <a:t>Chemical Evolution of the Milky Way</a:t>
            </a:r>
            <a:endParaRPr sz="1650" dirty="0">
              <a:solidFill>
                <a:schemeClr val="accent4"/>
              </a:solidFill>
            </a:endParaRPr>
          </a:p>
        </p:txBody>
      </p:sp>
      <p:sp>
        <p:nvSpPr>
          <p:cNvPr id="10" name="Google Shape;102;p3">
            <a:extLst>
              <a:ext uri="{FF2B5EF4-FFF2-40B4-BE49-F238E27FC236}">
                <a16:creationId xmlns:a16="http://schemas.microsoft.com/office/drawing/2014/main" id="{38859288-DDF3-F544-8BC7-EC90EE94933B}"/>
              </a:ext>
            </a:extLst>
          </p:cNvPr>
          <p:cNvSpPr txBox="1"/>
          <p:nvPr/>
        </p:nvSpPr>
        <p:spPr>
          <a:xfrm>
            <a:off x="5595184" y="1562737"/>
            <a:ext cx="1419975" cy="450093"/>
          </a:xfrm>
          <a:prstGeom prst="rect">
            <a:avLst/>
          </a:prstGeom>
          <a:noFill/>
          <a:ln>
            <a:noFill/>
          </a:ln>
        </p:spPr>
        <p:txBody>
          <a:bodyPr spcFirstLastPara="1" wrap="square" lIns="68569" tIns="34275" rIns="68569" bIns="34275" anchor="t" anchorCtr="0">
            <a:spAutoFit/>
          </a:bodyPr>
          <a:lstStyle/>
          <a:p>
            <a:pPr algn="ctr">
              <a:lnSpc>
                <a:spcPct val="150000"/>
              </a:lnSpc>
            </a:pPr>
            <a:r>
              <a:rPr lang="en-US" sz="1650" dirty="0">
                <a:solidFill>
                  <a:schemeClr val="accent4"/>
                </a:solidFill>
                <a:latin typeface="Nunito"/>
                <a:ea typeface="Nunito"/>
                <a:cs typeface="Nunito"/>
                <a:sym typeface="Nunito"/>
              </a:rPr>
              <a:t>Low-Metals</a:t>
            </a:r>
            <a:endParaRPr sz="1650" dirty="0">
              <a:solidFill>
                <a:schemeClr val="accent4"/>
              </a:solidFill>
            </a:endParaRPr>
          </a:p>
        </p:txBody>
      </p:sp>
      <p:sp>
        <p:nvSpPr>
          <p:cNvPr id="11" name="Google Shape;103;p3">
            <a:extLst>
              <a:ext uri="{FF2B5EF4-FFF2-40B4-BE49-F238E27FC236}">
                <a16:creationId xmlns:a16="http://schemas.microsoft.com/office/drawing/2014/main" id="{5B9858A0-8C9E-D1EA-D5B9-0C298489CE62}"/>
              </a:ext>
            </a:extLst>
          </p:cNvPr>
          <p:cNvSpPr txBox="1"/>
          <p:nvPr/>
        </p:nvSpPr>
        <p:spPr>
          <a:xfrm rot="5400000">
            <a:off x="6203578" y="1634179"/>
            <a:ext cx="315225" cy="934841"/>
          </a:xfrm>
          <a:prstGeom prst="rect">
            <a:avLst/>
          </a:prstGeom>
          <a:noFill/>
          <a:ln>
            <a:noFill/>
          </a:ln>
        </p:spPr>
        <p:txBody>
          <a:bodyPr spcFirstLastPara="1" wrap="square" lIns="68569" tIns="34275" rIns="68569" bIns="34275" anchor="t" anchorCtr="0">
            <a:spAutoFit/>
          </a:bodyPr>
          <a:lstStyle/>
          <a:p>
            <a:pPr algn="ctr">
              <a:lnSpc>
                <a:spcPct val="150000"/>
              </a:lnSpc>
            </a:pPr>
            <a:r>
              <a:rPr lang="en-US" sz="3750" dirty="0">
                <a:solidFill>
                  <a:schemeClr val="accent4"/>
                </a:solidFill>
                <a:latin typeface="Nunito"/>
                <a:ea typeface="Nunito"/>
                <a:cs typeface="Nunito"/>
                <a:sym typeface="Nunito"/>
              </a:rPr>
              <a:t>=</a:t>
            </a:r>
            <a:endParaRPr sz="3750" dirty="0">
              <a:solidFill>
                <a:schemeClr val="accent4"/>
              </a:solidFill>
            </a:endParaRPr>
          </a:p>
        </p:txBody>
      </p:sp>
      <p:sp>
        <p:nvSpPr>
          <p:cNvPr id="12" name="Google Shape;104;p3">
            <a:extLst>
              <a:ext uri="{FF2B5EF4-FFF2-40B4-BE49-F238E27FC236}">
                <a16:creationId xmlns:a16="http://schemas.microsoft.com/office/drawing/2014/main" id="{FE830B0E-5862-6BC0-A9D6-A08CA43E9D12}"/>
              </a:ext>
            </a:extLst>
          </p:cNvPr>
          <p:cNvSpPr txBox="1"/>
          <p:nvPr/>
        </p:nvSpPr>
        <p:spPr>
          <a:xfrm>
            <a:off x="5827500" y="2127413"/>
            <a:ext cx="955350" cy="519351"/>
          </a:xfrm>
          <a:prstGeom prst="rect">
            <a:avLst/>
          </a:prstGeom>
          <a:noFill/>
          <a:ln>
            <a:noFill/>
          </a:ln>
        </p:spPr>
        <p:txBody>
          <a:bodyPr spcFirstLastPara="1" wrap="square" lIns="68569" tIns="68569" rIns="68569" bIns="68569" anchor="t" anchorCtr="0">
            <a:spAutoFit/>
          </a:bodyPr>
          <a:lstStyle/>
          <a:p>
            <a:pPr algn="ctr">
              <a:lnSpc>
                <a:spcPct val="150000"/>
              </a:lnSpc>
            </a:pPr>
            <a:r>
              <a:rPr lang="en-US" sz="1650">
                <a:solidFill>
                  <a:schemeClr val="accent4"/>
                </a:solidFill>
                <a:latin typeface="Nunito"/>
                <a:ea typeface="Nunito"/>
                <a:cs typeface="Nunito"/>
                <a:sym typeface="Nunito"/>
              </a:rPr>
              <a:t>Old Age</a:t>
            </a:r>
            <a:endParaRPr sz="1650">
              <a:solidFill>
                <a:schemeClr val="accent4"/>
              </a:solidFill>
            </a:endParaRPr>
          </a:p>
        </p:txBody>
      </p:sp>
      <p:cxnSp>
        <p:nvCxnSpPr>
          <p:cNvPr id="13" name="Google Shape;105;p3">
            <a:extLst>
              <a:ext uri="{FF2B5EF4-FFF2-40B4-BE49-F238E27FC236}">
                <a16:creationId xmlns:a16="http://schemas.microsoft.com/office/drawing/2014/main" id="{FB14E1CA-45D0-5006-9DC5-83960BEF01BC}"/>
              </a:ext>
            </a:extLst>
          </p:cNvPr>
          <p:cNvCxnSpPr>
            <a:cxnSpLocks/>
            <a:stCxn id="12" idx="2"/>
          </p:cNvCxnSpPr>
          <p:nvPr/>
        </p:nvCxnSpPr>
        <p:spPr>
          <a:xfrm rot="16200000" flipH="1">
            <a:off x="6246280" y="2705659"/>
            <a:ext cx="530252" cy="412462"/>
          </a:xfrm>
          <a:prstGeom prst="curvedConnector3">
            <a:avLst>
              <a:gd name="adj1" fmla="val 50000"/>
            </a:avLst>
          </a:prstGeom>
          <a:noFill/>
          <a:ln w="63500" cap="flat" cmpd="sng">
            <a:solidFill>
              <a:schemeClr val="accent2">
                <a:lumMod val="50000"/>
              </a:schemeClr>
            </a:solidFill>
            <a:prstDash val="solid"/>
            <a:miter lim="800000"/>
            <a:headEnd type="none" w="sm" len="sm"/>
            <a:tailEnd type="triangle" w="med" len="med"/>
          </a:ln>
        </p:spPr>
      </p:cxnSp>
      <p:sp>
        <p:nvSpPr>
          <p:cNvPr id="15" name="Google Shape;107;p3">
            <a:extLst>
              <a:ext uri="{FF2B5EF4-FFF2-40B4-BE49-F238E27FC236}">
                <a16:creationId xmlns:a16="http://schemas.microsoft.com/office/drawing/2014/main" id="{ABB8422F-6E52-3899-56E9-6E4F5CA93AA1}"/>
              </a:ext>
            </a:extLst>
          </p:cNvPr>
          <p:cNvSpPr txBox="1"/>
          <p:nvPr/>
        </p:nvSpPr>
        <p:spPr>
          <a:xfrm>
            <a:off x="7288613" y="1562737"/>
            <a:ext cx="1419975" cy="450093"/>
          </a:xfrm>
          <a:prstGeom prst="rect">
            <a:avLst/>
          </a:prstGeom>
          <a:noFill/>
          <a:ln>
            <a:noFill/>
          </a:ln>
        </p:spPr>
        <p:txBody>
          <a:bodyPr spcFirstLastPara="1" wrap="square" lIns="68569" tIns="34275" rIns="68569" bIns="34275" anchor="t" anchorCtr="0">
            <a:spAutoFit/>
          </a:bodyPr>
          <a:lstStyle/>
          <a:p>
            <a:pPr algn="ctr">
              <a:lnSpc>
                <a:spcPct val="150000"/>
              </a:lnSpc>
            </a:pPr>
            <a:r>
              <a:rPr lang="en-US" sz="1650" dirty="0">
                <a:solidFill>
                  <a:schemeClr val="accent4"/>
                </a:solidFill>
                <a:latin typeface="Nunito"/>
                <a:ea typeface="Nunito"/>
                <a:cs typeface="Nunito"/>
                <a:sym typeface="Nunito"/>
              </a:rPr>
              <a:t>Brown Dwarf</a:t>
            </a:r>
            <a:endParaRPr sz="1650" dirty="0">
              <a:solidFill>
                <a:schemeClr val="accent4"/>
              </a:solidFill>
            </a:endParaRPr>
          </a:p>
        </p:txBody>
      </p:sp>
      <p:sp>
        <p:nvSpPr>
          <p:cNvPr id="16" name="Google Shape;108;p3">
            <a:extLst>
              <a:ext uri="{FF2B5EF4-FFF2-40B4-BE49-F238E27FC236}">
                <a16:creationId xmlns:a16="http://schemas.microsoft.com/office/drawing/2014/main" id="{2EF1C5CC-F9D6-1A8B-B113-21D8EE3C17A4}"/>
              </a:ext>
            </a:extLst>
          </p:cNvPr>
          <p:cNvSpPr txBox="1"/>
          <p:nvPr/>
        </p:nvSpPr>
        <p:spPr>
          <a:xfrm rot="5400000">
            <a:off x="7904135" y="1640605"/>
            <a:ext cx="315225" cy="934841"/>
          </a:xfrm>
          <a:prstGeom prst="rect">
            <a:avLst/>
          </a:prstGeom>
          <a:noFill/>
          <a:ln>
            <a:noFill/>
          </a:ln>
        </p:spPr>
        <p:txBody>
          <a:bodyPr spcFirstLastPara="1" wrap="square" lIns="68569" tIns="34275" rIns="68569" bIns="34275" anchor="t" anchorCtr="0">
            <a:spAutoFit/>
          </a:bodyPr>
          <a:lstStyle/>
          <a:p>
            <a:pPr algn="ctr">
              <a:lnSpc>
                <a:spcPct val="150000"/>
              </a:lnSpc>
            </a:pPr>
            <a:r>
              <a:rPr lang="en-US" sz="3750">
                <a:solidFill>
                  <a:schemeClr val="accent4"/>
                </a:solidFill>
                <a:latin typeface="Nunito"/>
                <a:ea typeface="Nunito"/>
                <a:cs typeface="Nunito"/>
                <a:sym typeface="Nunito"/>
              </a:rPr>
              <a:t>=</a:t>
            </a:r>
            <a:endParaRPr sz="3750">
              <a:solidFill>
                <a:schemeClr val="accent4"/>
              </a:solidFill>
            </a:endParaRPr>
          </a:p>
        </p:txBody>
      </p:sp>
      <p:sp>
        <p:nvSpPr>
          <p:cNvPr id="17" name="Google Shape;109;p3">
            <a:extLst>
              <a:ext uri="{FF2B5EF4-FFF2-40B4-BE49-F238E27FC236}">
                <a16:creationId xmlns:a16="http://schemas.microsoft.com/office/drawing/2014/main" id="{09E578BC-F56E-D8E2-7EE4-9851E2E07D4C}"/>
              </a:ext>
            </a:extLst>
          </p:cNvPr>
          <p:cNvSpPr txBox="1"/>
          <p:nvPr/>
        </p:nvSpPr>
        <p:spPr>
          <a:xfrm>
            <a:off x="7092975" y="2127413"/>
            <a:ext cx="1811250" cy="519351"/>
          </a:xfrm>
          <a:prstGeom prst="rect">
            <a:avLst/>
          </a:prstGeom>
          <a:noFill/>
          <a:ln>
            <a:noFill/>
          </a:ln>
        </p:spPr>
        <p:txBody>
          <a:bodyPr spcFirstLastPara="1" wrap="square" lIns="68569" tIns="68569" rIns="68569" bIns="68569" anchor="t" anchorCtr="0">
            <a:spAutoFit/>
          </a:bodyPr>
          <a:lstStyle/>
          <a:p>
            <a:pPr algn="ctr">
              <a:lnSpc>
                <a:spcPct val="150000"/>
              </a:lnSpc>
            </a:pPr>
            <a:r>
              <a:rPr lang="en-US" sz="1650">
                <a:solidFill>
                  <a:schemeClr val="accent4"/>
                </a:solidFill>
                <a:latin typeface="Nunito"/>
                <a:ea typeface="Nunito"/>
                <a:cs typeface="Nunito"/>
                <a:sym typeface="Nunito"/>
              </a:rPr>
              <a:t>Cool Over Time</a:t>
            </a:r>
            <a:endParaRPr sz="1650">
              <a:solidFill>
                <a:schemeClr val="accent4"/>
              </a:solidFill>
            </a:endParaRPr>
          </a:p>
        </p:txBody>
      </p:sp>
      <p:cxnSp>
        <p:nvCxnSpPr>
          <p:cNvPr id="18" name="Google Shape;110;p3">
            <a:extLst>
              <a:ext uri="{FF2B5EF4-FFF2-40B4-BE49-F238E27FC236}">
                <a16:creationId xmlns:a16="http://schemas.microsoft.com/office/drawing/2014/main" id="{4D6207D4-7C03-32DB-5B12-BCA15C68DEF3}"/>
              </a:ext>
            </a:extLst>
          </p:cNvPr>
          <p:cNvCxnSpPr>
            <a:cxnSpLocks/>
            <a:stCxn id="17" idx="2"/>
          </p:cNvCxnSpPr>
          <p:nvPr/>
        </p:nvCxnSpPr>
        <p:spPr>
          <a:xfrm rot="5400000">
            <a:off x="7513972" y="2747965"/>
            <a:ext cx="534091" cy="331689"/>
          </a:xfrm>
          <a:prstGeom prst="curvedConnector3">
            <a:avLst>
              <a:gd name="adj1" fmla="val 50000"/>
            </a:avLst>
          </a:prstGeom>
          <a:noFill/>
          <a:ln w="63500" cap="flat" cmpd="sng">
            <a:solidFill>
              <a:schemeClr val="accent2">
                <a:lumMod val="50000"/>
              </a:schemeClr>
            </a:solidFill>
            <a:prstDash val="solid"/>
            <a:miter lim="800000"/>
            <a:headEnd type="none" w="sm" len="sm"/>
            <a:tailEnd type="triangle" w="med" len="med"/>
          </a:ln>
        </p:spPr>
      </p:cxnSp>
      <p:sp>
        <p:nvSpPr>
          <p:cNvPr id="20" name="Google Shape;112;p3">
            <a:extLst>
              <a:ext uri="{FF2B5EF4-FFF2-40B4-BE49-F238E27FC236}">
                <a16:creationId xmlns:a16="http://schemas.microsoft.com/office/drawing/2014/main" id="{1E55F954-589B-E6CE-890C-0249F8B70676}"/>
              </a:ext>
            </a:extLst>
          </p:cNvPr>
          <p:cNvSpPr txBox="1"/>
          <p:nvPr/>
        </p:nvSpPr>
        <p:spPr>
          <a:xfrm>
            <a:off x="2089056" y="4692624"/>
            <a:ext cx="955350" cy="502030"/>
          </a:xfrm>
          <a:prstGeom prst="rect">
            <a:avLst/>
          </a:prstGeom>
          <a:noFill/>
          <a:ln>
            <a:noFill/>
          </a:ln>
        </p:spPr>
        <p:txBody>
          <a:bodyPr spcFirstLastPara="1" wrap="square" lIns="68569" tIns="34275" rIns="68569" bIns="34275" anchor="t" anchorCtr="0">
            <a:spAutoFit/>
          </a:bodyPr>
          <a:lstStyle/>
          <a:p>
            <a:pPr>
              <a:lnSpc>
                <a:spcPct val="150000"/>
              </a:lnSpc>
            </a:pPr>
            <a:r>
              <a:rPr lang="en-US" sz="1875" b="1" dirty="0">
                <a:solidFill>
                  <a:schemeClr val="accent2">
                    <a:lumMod val="10000"/>
                  </a:schemeClr>
                </a:solidFill>
                <a:latin typeface="Nunito"/>
                <a:ea typeface="Nunito"/>
                <a:cs typeface="Nunito"/>
                <a:sym typeface="Nunito"/>
              </a:rPr>
              <a:t>Colder</a:t>
            </a:r>
            <a:endParaRPr sz="1875" dirty="0">
              <a:solidFill>
                <a:schemeClr val="accent2">
                  <a:lumMod val="10000"/>
                </a:schemeClr>
              </a:solidFill>
            </a:endParaRPr>
          </a:p>
        </p:txBody>
      </p:sp>
      <p:sp>
        <p:nvSpPr>
          <p:cNvPr id="27" name="Google Shape;98;p3">
            <a:extLst>
              <a:ext uri="{FF2B5EF4-FFF2-40B4-BE49-F238E27FC236}">
                <a16:creationId xmlns:a16="http://schemas.microsoft.com/office/drawing/2014/main" id="{64CEA2DD-8AC5-C048-977C-A3B055F11607}"/>
              </a:ext>
            </a:extLst>
          </p:cNvPr>
          <p:cNvSpPr/>
          <p:nvPr/>
        </p:nvSpPr>
        <p:spPr>
          <a:xfrm>
            <a:off x="8505738" y="144983"/>
            <a:ext cx="493156" cy="477516"/>
          </a:xfrm>
          <a:prstGeom prst="roundRect">
            <a:avLst>
              <a:gd name="adj" fmla="val 16667"/>
            </a:avLst>
          </a:prstGeom>
          <a:solidFill>
            <a:schemeClr val="bg1">
              <a:lumMod val="60000"/>
              <a:lumOff val="40000"/>
            </a:schemeClr>
          </a:solidFill>
          <a:ln w="76200" cap="flat" cmpd="sng">
            <a:solidFill>
              <a:schemeClr val="accent2">
                <a:lumMod val="50000"/>
              </a:schemeClr>
            </a:solidFill>
            <a:prstDash val="solid"/>
            <a:round/>
            <a:headEnd type="none" w="sm" len="sm"/>
            <a:tailEnd type="none" w="sm" len="sm"/>
          </a:ln>
        </p:spPr>
        <p:txBody>
          <a:bodyPr spcFirstLastPara="1" wrap="square" lIns="68569" tIns="68569" rIns="68569" bIns="68569" anchor="t" anchorCtr="0">
            <a:noAutofit/>
          </a:bodyPr>
          <a:lstStyle/>
          <a:p>
            <a:pPr algn="ctr"/>
            <a:r>
              <a:rPr lang="en-US" sz="2500" dirty="0">
                <a:solidFill>
                  <a:schemeClr val="accent4"/>
                </a:solidFill>
                <a:latin typeface="Tunga" panose="020B0502040204020203" pitchFamily="34" charset="0"/>
                <a:cs typeface="Tunga" panose="020B0502040204020203" pitchFamily="34" charset="0"/>
              </a:rPr>
              <a:t>3</a:t>
            </a:r>
            <a:endParaRPr sz="2500" dirty="0">
              <a:solidFill>
                <a:schemeClr val="accent4"/>
              </a:solidFill>
              <a:latin typeface="Tunga" panose="020B0502040204020203" pitchFamily="34" charset="0"/>
              <a:cs typeface="Tunga" panose="020B0502040204020203" pitchFamily="34" charset="0"/>
            </a:endParaRPr>
          </a:p>
        </p:txBody>
      </p:sp>
      <p:pic>
        <p:nvPicPr>
          <p:cNvPr id="14" name="Picture 13" descr="A graph of different types of data&#10;&#10;Description automatically generated">
            <a:extLst>
              <a:ext uri="{FF2B5EF4-FFF2-40B4-BE49-F238E27FC236}">
                <a16:creationId xmlns:a16="http://schemas.microsoft.com/office/drawing/2014/main" id="{975DD0DB-42A8-0791-E2B5-278EE49A83D4}"/>
              </a:ext>
            </a:extLst>
          </p:cNvPr>
          <p:cNvPicPr>
            <a:picLocks noChangeAspect="1"/>
          </p:cNvPicPr>
          <p:nvPr/>
        </p:nvPicPr>
        <p:blipFill>
          <a:blip r:embed="rId3"/>
          <a:stretch>
            <a:fillRect/>
          </a:stretch>
        </p:blipFill>
        <p:spPr>
          <a:xfrm>
            <a:off x="247870" y="1564116"/>
            <a:ext cx="4229100" cy="3225800"/>
          </a:xfrm>
          <a:prstGeom prst="rect">
            <a:avLst/>
          </a:prstGeom>
        </p:spPr>
      </p:pic>
      <p:sp>
        <p:nvSpPr>
          <p:cNvPr id="5" name="Google Shape;96;p3">
            <a:extLst>
              <a:ext uri="{FF2B5EF4-FFF2-40B4-BE49-F238E27FC236}">
                <a16:creationId xmlns:a16="http://schemas.microsoft.com/office/drawing/2014/main" id="{FCE7C4AF-DE5A-2086-A6C2-7CF7ED940713}"/>
              </a:ext>
            </a:extLst>
          </p:cNvPr>
          <p:cNvSpPr txBox="1"/>
          <p:nvPr/>
        </p:nvSpPr>
        <p:spPr>
          <a:xfrm rot="16200000">
            <a:off x="4151644" y="4096865"/>
            <a:ext cx="810675" cy="380843"/>
          </a:xfrm>
          <a:prstGeom prst="rect">
            <a:avLst/>
          </a:prstGeom>
          <a:noFill/>
          <a:ln>
            <a:noFill/>
          </a:ln>
        </p:spPr>
        <p:txBody>
          <a:bodyPr spcFirstLastPara="1" wrap="square" lIns="68569" tIns="34275" rIns="68569" bIns="34275" anchor="t" anchorCtr="0">
            <a:spAutoFit/>
          </a:bodyPr>
          <a:lstStyle/>
          <a:p>
            <a:pPr>
              <a:lnSpc>
                <a:spcPct val="150000"/>
              </a:lnSpc>
            </a:pPr>
            <a:r>
              <a:rPr lang="en-US" sz="1350" b="1" dirty="0">
                <a:solidFill>
                  <a:schemeClr val="accent2">
                    <a:lumMod val="10000"/>
                  </a:schemeClr>
                </a:solidFill>
                <a:latin typeface="Nunito"/>
                <a:ea typeface="Nunito"/>
                <a:cs typeface="Nunito"/>
                <a:sym typeface="Nunito"/>
              </a:rPr>
              <a:t>Figure 3</a:t>
            </a:r>
            <a:endParaRPr sz="1050" dirty="0">
              <a:solidFill>
                <a:schemeClr val="accent2">
                  <a:lumMod val="10000"/>
                </a:schemeClr>
              </a:solidFill>
            </a:endParaRPr>
          </a:p>
        </p:txBody>
      </p:sp>
      <p:sp>
        <p:nvSpPr>
          <p:cNvPr id="19" name="Google Shape;111;p3">
            <a:extLst>
              <a:ext uri="{FF2B5EF4-FFF2-40B4-BE49-F238E27FC236}">
                <a16:creationId xmlns:a16="http://schemas.microsoft.com/office/drawing/2014/main" id="{CBA9CD50-4274-929E-F16D-733D1D3C42A7}"/>
              </a:ext>
            </a:extLst>
          </p:cNvPr>
          <p:cNvSpPr/>
          <p:nvPr/>
        </p:nvSpPr>
        <p:spPr>
          <a:xfrm>
            <a:off x="251058" y="4519194"/>
            <a:ext cx="4983199" cy="466035"/>
          </a:xfrm>
          <a:prstGeom prst="rightArrow">
            <a:avLst>
              <a:gd name="adj1" fmla="val 19889"/>
              <a:gd name="adj2" fmla="val 50000"/>
            </a:avLst>
          </a:prstGeom>
          <a:solidFill>
            <a:schemeClr val="accent2">
              <a:lumMod val="50000"/>
            </a:schemeClr>
          </a:solidFill>
          <a:ln w="9525" cap="flat" cmpd="sng">
            <a:solidFill>
              <a:schemeClr val="accent2">
                <a:lumMod val="50000"/>
              </a:schemeClr>
            </a:solidFill>
            <a:prstDash val="solid"/>
            <a:round/>
            <a:headEnd type="none" w="sm" len="sm"/>
            <a:tailEnd type="none" w="sm" len="sm"/>
          </a:ln>
        </p:spPr>
        <p:txBody>
          <a:bodyPr spcFirstLastPara="1" wrap="square" lIns="68569" tIns="68569" rIns="68569" bIns="68569" anchor="ctr" anchorCtr="0">
            <a:noAutofit/>
          </a:bodyPr>
          <a:lstStyle/>
          <a:p>
            <a:endParaRPr sz="1050">
              <a:solidFill>
                <a:schemeClr val="accent2">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P spid="12" grpId="0"/>
      <p:bldP spid="15" grpId="0"/>
      <p:bldP spid="16" grpId="0"/>
      <p:bldP spid="17" grpId="0"/>
      <p:bldP spid="20" grpId="0"/>
      <p:bldP spid="5"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grpSp>
        <p:nvGrpSpPr>
          <p:cNvPr id="21" name="Google Shape;1930;p55">
            <a:extLst>
              <a:ext uri="{FF2B5EF4-FFF2-40B4-BE49-F238E27FC236}">
                <a16:creationId xmlns:a16="http://schemas.microsoft.com/office/drawing/2014/main" id="{A91F1CE2-512D-6BFB-8268-E55C836C4F27}"/>
              </a:ext>
            </a:extLst>
          </p:cNvPr>
          <p:cNvGrpSpPr/>
          <p:nvPr/>
        </p:nvGrpSpPr>
        <p:grpSpPr>
          <a:xfrm rot="-2699843" flipH="1">
            <a:off x="2638069" y="968085"/>
            <a:ext cx="3513892" cy="2630923"/>
            <a:chOff x="5226325" y="2681725"/>
            <a:chExt cx="1351525" cy="942400"/>
          </a:xfrm>
        </p:grpSpPr>
        <p:sp>
          <p:nvSpPr>
            <p:cNvPr id="22" name="Google Shape;1931;p55">
              <a:extLst>
                <a:ext uri="{FF2B5EF4-FFF2-40B4-BE49-F238E27FC236}">
                  <a16:creationId xmlns:a16="http://schemas.microsoft.com/office/drawing/2014/main" id="{F0F428CE-0965-5754-5486-E723AC9FF56F}"/>
                </a:ext>
              </a:extLst>
            </p:cNvPr>
            <p:cNvSpPr/>
            <p:nvPr/>
          </p:nvSpPr>
          <p:spPr>
            <a:xfrm>
              <a:off x="5226325" y="2681725"/>
              <a:ext cx="1351525" cy="942400"/>
            </a:xfrm>
            <a:custGeom>
              <a:avLst/>
              <a:gdLst/>
              <a:ahLst/>
              <a:cxnLst/>
              <a:rect l="l" t="t" r="r" b="b"/>
              <a:pathLst>
                <a:path w="54061" h="37696" extrusionOk="0">
                  <a:moveTo>
                    <a:pt x="8773" y="7795"/>
                  </a:moveTo>
                  <a:cubicBezTo>
                    <a:pt x="10001" y="7695"/>
                    <a:pt x="16467" y="6793"/>
                    <a:pt x="17469" y="5715"/>
                  </a:cubicBezTo>
                  <a:cubicBezTo>
                    <a:pt x="18447" y="4612"/>
                    <a:pt x="25038" y="201"/>
                    <a:pt x="26592" y="101"/>
                  </a:cubicBezTo>
                  <a:cubicBezTo>
                    <a:pt x="28121" y="1"/>
                    <a:pt x="42733" y="1630"/>
                    <a:pt x="44161" y="2507"/>
                  </a:cubicBezTo>
                  <a:cubicBezTo>
                    <a:pt x="45590" y="3409"/>
                    <a:pt x="45038" y="8998"/>
                    <a:pt x="45715" y="10201"/>
                  </a:cubicBezTo>
                  <a:cubicBezTo>
                    <a:pt x="46367" y="11430"/>
                    <a:pt x="51655" y="15715"/>
                    <a:pt x="52858" y="16467"/>
                  </a:cubicBezTo>
                  <a:cubicBezTo>
                    <a:pt x="54061" y="17244"/>
                    <a:pt x="51530" y="20878"/>
                    <a:pt x="51530" y="23059"/>
                  </a:cubicBezTo>
                  <a:cubicBezTo>
                    <a:pt x="51530" y="25264"/>
                    <a:pt x="43610" y="25264"/>
                    <a:pt x="42407" y="26041"/>
                  </a:cubicBezTo>
                  <a:cubicBezTo>
                    <a:pt x="41204" y="26818"/>
                    <a:pt x="35389" y="35715"/>
                    <a:pt x="34938" y="36693"/>
                  </a:cubicBezTo>
                  <a:cubicBezTo>
                    <a:pt x="34512" y="37695"/>
                    <a:pt x="10001" y="37019"/>
                    <a:pt x="8572" y="36467"/>
                  </a:cubicBezTo>
                  <a:cubicBezTo>
                    <a:pt x="7144" y="35941"/>
                    <a:pt x="427" y="19550"/>
                    <a:pt x="201" y="18247"/>
                  </a:cubicBezTo>
                  <a:cubicBezTo>
                    <a:pt x="1" y="16918"/>
                    <a:pt x="8773" y="7795"/>
                    <a:pt x="8773" y="7795"/>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32;p55">
              <a:extLst>
                <a:ext uri="{FF2B5EF4-FFF2-40B4-BE49-F238E27FC236}">
                  <a16:creationId xmlns:a16="http://schemas.microsoft.com/office/drawing/2014/main" id="{39AEAA7B-57A0-F435-FA5D-AE8E4B1F709E}"/>
                </a:ext>
              </a:extLst>
            </p:cNvPr>
            <p:cNvSpPr/>
            <p:nvPr/>
          </p:nvSpPr>
          <p:spPr>
            <a:xfrm>
              <a:off x="6437475" y="3076475"/>
              <a:ext cx="140375" cy="194875"/>
            </a:xfrm>
            <a:custGeom>
              <a:avLst/>
              <a:gdLst/>
              <a:ahLst/>
              <a:cxnLst/>
              <a:rect l="l" t="t" r="r" b="b"/>
              <a:pathLst>
                <a:path w="5615" h="7795" extrusionOk="0">
                  <a:moveTo>
                    <a:pt x="4412" y="677"/>
                  </a:moveTo>
                  <a:cubicBezTo>
                    <a:pt x="5615" y="1454"/>
                    <a:pt x="3084" y="5088"/>
                    <a:pt x="3084" y="7269"/>
                  </a:cubicBezTo>
                  <a:cubicBezTo>
                    <a:pt x="3084" y="7469"/>
                    <a:pt x="3034" y="7645"/>
                    <a:pt x="2933" y="7795"/>
                  </a:cubicBezTo>
                  <a:cubicBezTo>
                    <a:pt x="2808" y="7519"/>
                    <a:pt x="2557" y="7244"/>
                    <a:pt x="1906" y="6692"/>
                  </a:cubicBezTo>
                  <a:cubicBezTo>
                    <a:pt x="628" y="5615"/>
                    <a:pt x="1" y="4512"/>
                    <a:pt x="51" y="3559"/>
                  </a:cubicBezTo>
                  <a:cubicBezTo>
                    <a:pt x="126" y="2607"/>
                    <a:pt x="252" y="2532"/>
                    <a:pt x="1404" y="1955"/>
                  </a:cubicBezTo>
                  <a:cubicBezTo>
                    <a:pt x="2557" y="1379"/>
                    <a:pt x="3059" y="0"/>
                    <a:pt x="4412" y="677"/>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33;p55">
              <a:extLst>
                <a:ext uri="{FF2B5EF4-FFF2-40B4-BE49-F238E27FC236}">
                  <a16:creationId xmlns:a16="http://schemas.microsoft.com/office/drawing/2014/main" id="{F524E6B9-9B5A-66F4-24A4-69870106355B}"/>
                </a:ext>
              </a:extLst>
            </p:cNvPr>
            <p:cNvSpPr/>
            <p:nvPr/>
          </p:nvSpPr>
          <p:spPr>
            <a:xfrm>
              <a:off x="6197500" y="2748775"/>
              <a:ext cx="288875" cy="298275"/>
            </a:xfrm>
            <a:custGeom>
              <a:avLst/>
              <a:gdLst/>
              <a:ahLst/>
              <a:cxnLst/>
              <a:rect l="l" t="t" r="r" b="b"/>
              <a:pathLst>
                <a:path w="11555" h="11931" extrusionOk="0">
                  <a:moveTo>
                    <a:pt x="5515" y="1"/>
                  </a:moveTo>
                  <a:cubicBezTo>
                    <a:pt x="6693" y="1254"/>
                    <a:pt x="6242" y="6392"/>
                    <a:pt x="6868" y="7519"/>
                  </a:cubicBezTo>
                  <a:cubicBezTo>
                    <a:pt x="7294" y="8296"/>
                    <a:pt x="9600" y="10352"/>
                    <a:pt x="11555" y="11930"/>
                  </a:cubicBezTo>
                  <a:cubicBezTo>
                    <a:pt x="10427" y="11705"/>
                    <a:pt x="7294" y="8923"/>
                    <a:pt x="6643" y="8798"/>
                  </a:cubicBezTo>
                  <a:cubicBezTo>
                    <a:pt x="6016" y="8672"/>
                    <a:pt x="5364" y="8798"/>
                    <a:pt x="4111" y="8597"/>
                  </a:cubicBezTo>
                  <a:cubicBezTo>
                    <a:pt x="2858" y="8422"/>
                    <a:pt x="1780" y="8372"/>
                    <a:pt x="878" y="7144"/>
                  </a:cubicBezTo>
                  <a:cubicBezTo>
                    <a:pt x="1" y="5890"/>
                    <a:pt x="853" y="2883"/>
                    <a:pt x="502" y="2031"/>
                  </a:cubicBezTo>
                  <a:cubicBezTo>
                    <a:pt x="126" y="1179"/>
                    <a:pt x="2733" y="1454"/>
                    <a:pt x="4036" y="928"/>
                  </a:cubicBezTo>
                  <a:cubicBezTo>
                    <a:pt x="4713" y="652"/>
                    <a:pt x="5089" y="402"/>
                    <a:pt x="5515"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34;p55">
              <a:extLst>
                <a:ext uri="{FF2B5EF4-FFF2-40B4-BE49-F238E27FC236}">
                  <a16:creationId xmlns:a16="http://schemas.microsoft.com/office/drawing/2014/main" id="{FB194DDD-3758-4107-0187-75404314072F}"/>
                </a:ext>
              </a:extLst>
            </p:cNvPr>
            <p:cNvSpPr/>
            <p:nvPr/>
          </p:nvSpPr>
          <p:spPr>
            <a:xfrm>
              <a:off x="5440000" y="3180475"/>
              <a:ext cx="859050" cy="443650"/>
            </a:xfrm>
            <a:custGeom>
              <a:avLst/>
              <a:gdLst/>
              <a:ahLst/>
              <a:cxnLst/>
              <a:rect l="l" t="t" r="r" b="b"/>
              <a:pathLst>
                <a:path w="34362" h="17746" extrusionOk="0">
                  <a:moveTo>
                    <a:pt x="34361" y="5891"/>
                  </a:moveTo>
                  <a:cubicBezTo>
                    <a:pt x="34136" y="5966"/>
                    <a:pt x="33985" y="6016"/>
                    <a:pt x="33860" y="6091"/>
                  </a:cubicBezTo>
                  <a:cubicBezTo>
                    <a:pt x="32657" y="6868"/>
                    <a:pt x="26842" y="15765"/>
                    <a:pt x="26391" y="16743"/>
                  </a:cubicBezTo>
                  <a:cubicBezTo>
                    <a:pt x="25965" y="17745"/>
                    <a:pt x="1454" y="17069"/>
                    <a:pt x="25" y="16517"/>
                  </a:cubicBezTo>
                  <a:cubicBezTo>
                    <a:pt x="0" y="16517"/>
                    <a:pt x="0" y="16517"/>
                    <a:pt x="0" y="16517"/>
                  </a:cubicBezTo>
                  <a:cubicBezTo>
                    <a:pt x="777" y="15440"/>
                    <a:pt x="2130" y="13785"/>
                    <a:pt x="3584" y="12833"/>
                  </a:cubicBezTo>
                  <a:cubicBezTo>
                    <a:pt x="5489" y="11605"/>
                    <a:pt x="17469" y="9725"/>
                    <a:pt x="19599" y="10778"/>
                  </a:cubicBezTo>
                  <a:cubicBezTo>
                    <a:pt x="21755" y="11831"/>
                    <a:pt x="24286" y="8723"/>
                    <a:pt x="24461" y="7946"/>
                  </a:cubicBezTo>
                  <a:cubicBezTo>
                    <a:pt x="24662" y="7144"/>
                    <a:pt x="28496" y="3109"/>
                    <a:pt x="29649" y="2156"/>
                  </a:cubicBezTo>
                  <a:cubicBezTo>
                    <a:pt x="30802" y="1179"/>
                    <a:pt x="31404" y="1"/>
                    <a:pt x="32156" y="1003"/>
                  </a:cubicBezTo>
                  <a:cubicBezTo>
                    <a:pt x="32757" y="1805"/>
                    <a:pt x="33810" y="4136"/>
                    <a:pt x="34361" y="5891"/>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35;p55">
              <a:extLst>
                <a:ext uri="{FF2B5EF4-FFF2-40B4-BE49-F238E27FC236}">
                  <a16:creationId xmlns:a16="http://schemas.microsoft.com/office/drawing/2014/main" id="{91F82EC8-C712-1625-33A7-228C60949EBE}"/>
                </a:ext>
              </a:extLst>
            </p:cNvPr>
            <p:cNvSpPr/>
            <p:nvPr/>
          </p:nvSpPr>
          <p:spPr>
            <a:xfrm>
              <a:off x="6075325" y="3226850"/>
              <a:ext cx="194900" cy="344650"/>
            </a:xfrm>
            <a:custGeom>
              <a:avLst/>
              <a:gdLst/>
              <a:ahLst/>
              <a:cxnLst/>
              <a:rect l="l" t="t" r="r" b="b"/>
              <a:pathLst>
                <a:path w="7796" h="13786" extrusionOk="0">
                  <a:moveTo>
                    <a:pt x="2707" y="12056"/>
                  </a:moveTo>
                  <a:cubicBezTo>
                    <a:pt x="2281" y="12707"/>
                    <a:pt x="1905" y="13309"/>
                    <a:pt x="1630" y="13785"/>
                  </a:cubicBezTo>
                  <a:cubicBezTo>
                    <a:pt x="1304" y="12783"/>
                    <a:pt x="828" y="11981"/>
                    <a:pt x="602" y="10853"/>
                  </a:cubicBezTo>
                  <a:cubicBezTo>
                    <a:pt x="226" y="9148"/>
                    <a:pt x="1" y="5865"/>
                    <a:pt x="903" y="4261"/>
                  </a:cubicBezTo>
                  <a:cubicBezTo>
                    <a:pt x="1830" y="2657"/>
                    <a:pt x="4011" y="2056"/>
                    <a:pt x="5715" y="1178"/>
                  </a:cubicBezTo>
                  <a:cubicBezTo>
                    <a:pt x="6317" y="878"/>
                    <a:pt x="6843" y="402"/>
                    <a:pt x="7244" y="1"/>
                  </a:cubicBezTo>
                  <a:cubicBezTo>
                    <a:pt x="7419" y="326"/>
                    <a:pt x="7620" y="702"/>
                    <a:pt x="7795" y="1128"/>
                  </a:cubicBezTo>
                  <a:cubicBezTo>
                    <a:pt x="7269" y="3058"/>
                    <a:pt x="6392" y="4888"/>
                    <a:pt x="5339" y="5790"/>
                  </a:cubicBezTo>
                  <a:cubicBezTo>
                    <a:pt x="4111" y="6818"/>
                    <a:pt x="3083" y="6617"/>
                    <a:pt x="2783" y="8296"/>
                  </a:cubicBezTo>
                  <a:cubicBezTo>
                    <a:pt x="2632" y="9023"/>
                    <a:pt x="2707" y="10577"/>
                    <a:pt x="2707" y="12056"/>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36;p55">
              <a:extLst>
                <a:ext uri="{FF2B5EF4-FFF2-40B4-BE49-F238E27FC236}">
                  <a16:creationId xmlns:a16="http://schemas.microsoft.com/office/drawing/2014/main" id="{EC9F580D-0597-3B84-BA77-A5099500C296}"/>
                </a:ext>
              </a:extLst>
            </p:cNvPr>
            <p:cNvSpPr/>
            <p:nvPr/>
          </p:nvSpPr>
          <p:spPr>
            <a:xfrm>
              <a:off x="5457525" y="3537000"/>
              <a:ext cx="653550" cy="82100"/>
            </a:xfrm>
            <a:custGeom>
              <a:avLst/>
              <a:gdLst/>
              <a:ahLst/>
              <a:cxnLst/>
              <a:rect l="l" t="t" r="r" b="b"/>
              <a:pathLst>
                <a:path w="26142" h="3284" extrusionOk="0">
                  <a:moveTo>
                    <a:pt x="24663" y="2758"/>
                  </a:moveTo>
                  <a:cubicBezTo>
                    <a:pt x="20327" y="3284"/>
                    <a:pt x="3710" y="2833"/>
                    <a:pt x="1" y="2382"/>
                  </a:cubicBezTo>
                  <a:cubicBezTo>
                    <a:pt x="402" y="2432"/>
                    <a:pt x="1003" y="1630"/>
                    <a:pt x="1630" y="1279"/>
                  </a:cubicBezTo>
                  <a:cubicBezTo>
                    <a:pt x="2282" y="928"/>
                    <a:pt x="2332" y="527"/>
                    <a:pt x="3810" y="427"/>
                  </a:cubicBezTo>
                  <a:cubicBezTo>
                    <a:pt x="5289" y="326"/>
                    <a:pt x="5740" y="76"/>
                    <a:pt x="6843" y="126"/>
                  </a:cubicBezTo>
                  <a:cubicBezTo>
                    <a:pt x="7971" y="201"/>
                    <a:pt x="9374" y="201"/>
                    <a:pt x="11229" y="402"/>
                  </a:cubicBezTo>
                  <a:cubicBezTo>
                    <a:pt x="13084" y="577"/>
                    <a:pt x="13685" y="1128"/>
                    <a:pt x="15465" y="1003"/>
                  </a:cubicBezTo>
                  <a:cubicBezTo>
                    <a:pt x="17219" y="878"/>
                    <a:pt x="18021" y="1028"/>
                    <a:pt x="18823" y="803"/>
                  </a:cubicBezTo>
                  <a:cubicBezTo>
                    <a:pt x="19625" y="577"/>
                    <a:pt x="20978" y="1"/>
                    <a:pt x="22081" y="226"/>
                  </a:cubicBezTo>
                  <a:cubicBezTo>
                    <a:pt x="23159" y="452"/>
                    <a:pt x="24262" y="1153"/>
                    <a:pt x="24537" y="1780"/>
                  </a:cubicBezTo>
                  <a:cubicBezTo>
                    <a:pt x="24838" y="2382"/>
                    <a:pt x="26141" y="1755"/>
                    <a:pt x="24663" y="2758"/>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37;p55">
              <a:extLst>
                <a:ext uri="{FF2B5EF4-FFF2-40B4-BE49-F238E27FC236}">
                  <a16:creationId xmlns:a16="http://schemas.microsoft.com/office/drawing/2014/main" id="{5A5366E4-B0B5-16C4-10A3-E80640731D1F}"/>
                </a:ext>
              </a:extLst>
            </p:cNvPr>
            <p:cNvSpPr/>
            <p:nvPr/>
          </p:nvSpPr>
          <p:spPr>
            <a:xfrm>
              <a:off x="5333475" y="2738125"/>
              <a:ext cx="1088375" cy="778850"/>
            </a:xfrm>
            <a:custGeom>
              <a:avLst/>
              <a:gdLst/>
              <a:ahLst/>
              <a:cxnLst/>
              <a:rect l="l" t="t" r="r" b="b"/>
              <a:pathLst>
                <a:path w="43535" h="31154" extrusionOk="0">
                  <a:moveTo>
                    <a:pt x="15088" y="30728"/>
                  </a:moveTo>
                  <a:cubicBezTo>
                    <a:pt x="15088" y="30728"/>
                    <a:pt x="21003" y="31103"/>
                    <a:pt x="21980" y="31129"/>
                  </a:cubicBezTo>
                  <a:cubicBezTo>
                    <a:pt x="22983" y="31154"/>
                    <a:pt x="25715" y="30978"/>
                    <a:pt x="26291" y="30978"/>
                  </a:cubicBezTo>
                  <a:cubicBezTo>
                    <a:pt x="26868" y="30978"/>
                    <a:pt x="27795" y="31003"/>
                    <a:pt x="28371" y="30878"/>
                  </a:cubicBezTo>
                  <a:cubicBezTo>
                    <a:pt x="28948" y="30753"/>
                    <a:pt x="29975" y="29951"/>
                    <a:pt x="30076" y="29474"/>
                  </a:cubicBezTo>
                  <a:cubicBezTo>
                    <a:pt x="30176" y="28998"/>
                    <a:pt x="31579" y="26091"/>
                    <a:pt x="33133" y="24437"/>
                  </a:cubicBezTo>
                  <a:cubicBezTo>
                    <a:pt x="34712" y="22808"/>
                    <a:pt x="35991" y="21730"/>
                    <a:pt x="36442" y="21154"/>
                  </a:cubicBezTo>
                  <a:cubicBezTo>
                    <a:pt x="36893" y="20577"/>
                    <a:pt x="37219" y="20076"/>
                    <a:pt x="37695" y="19850"/>
                  </a:cubicBezTo>
                  <a:cubicBezTo>
                    <a:pt x="38171" y="19625"/>
                    <a:pt x="40602" y="19199"/>
                    <a:pt x="41454" y="18798"/>
                  </a:cubicBezTo>
                  <a:cubicBezTo>
                    <a:pt x="42331" y="18372"/>
                    <a:pt x="42908" y="18121"/>
                    <a:pt x="43209" y="17544"/>
                  </a:cubicBezTo>
                  <a:cubicBezTo>
                    <a:pt x="43534" y="16968"/>
                    <a:pt x="43534" y="16642"/>
                    <a:pt x="43359" y="15840"/>
                  </a:cubicBezTo>
                  <a:cubicBezTo>
                    <a:pt x="43158" y="15038"/>
                    <a:pt x="43409" y="14938"/>
                    <a:pt x="43058" y="14086"/>
                  </a:cubicBezTo>
                  <a:cubicBezTo>
                    <a:pt x="42707" y="13234"/>
                    <a:pt x="42908" y="12808"/>
                    <a:pt x="42281" y="12106"/>
                  </a:cubicBezTo>
                  <a:cubicBezTo>
                    <a:pt x="41680" y="11404"/>
                    <a:pt x="39449" y="9925"/>
                    <a:pt x="38672" y="9023"/>
                  </a:cubicBezTo>
                  <a:cubicBezTo>
                    <a:pt x="37920" y="8146"/>
                    <a:pt x="37068" y="7820"/>
                    <a:pt x="36692" y="6191"/>
                  </a:cubicBezTo>
                  <a:cubicBezTo>
                    <a:pt x="36316" y="4562"/>
                    <a:pt x="35640" y="2356"/>
                    <a:pt x="34712" y="1680"/>
                  </a:cubicBezTo>
                  <a:cubicBezTo>
                    <a:pt x="33785" y="1003"/>
                    <a:pt x="27419" y="1"/>
                    <a:pt x="24988" y="51"/>
                  </a:cubicBezTo>
                  <a:cubicBezTo>
                    <a:pt x="22557" y="76"/>
                    <a:pt x="20477" y="803"/>
                    <a:pt x="19625" y="1254"/>
                  </a:cubicBezTo>
                  <a:cubicBezTo>
                    <a:pt x="18747" y="1705"/>
                    <a:pt x="17795" y="2006"/>
                    <a:pt x="16893" y="2833"/>
                  </a:cubicBezTo>
                  <a:cubicBezTo>
                    <a:pt x="16016" y="3660"/>
                    <a:pt x="15514" y="3885"/>
                    <a:pt x="15013" y="4662"/>
                  </a:cubicBezTo>
                  <a:cubicBezTo>
                    <a:pt x="14512" y="5414"/>
                    <a:pt x="14311" y="5991"/>
                    <a:pt x="13635" y="6241"/>
                  </a:cubicBezTo>
                  <a:cubicBezTo>
                    <a:pt x="12958" y="6517"/>
                    <a:pt x="5013" y="9324"/>
                    <a:pt x="3935" y="10803"/>
                  </a:cubicBezTo>
                  <a:cubicBezTo>
                    <a:pt x="2883" y="12256"/>
                    <a:pt x="2757" y="12607"/>
                    <a:pt x="2432" y="13835"/>
                  </a:cubicBezTo>
                  <a:cubicBezTo>
                    <a:pt x="2131" y="15038"/>
                    <a:pt x="1730" y="16291"/>
                    <a:pt x="1805" y="17068"/>
                  </a:cubicBezTo>
                  <a:cubicBezTo>
                    <a:pt x="1855" y="17820"/>
                    <a:pt x="2005" y="18246"/>
                    <a:pt x="1780" y="18748"/>
                  </a:cubicBezTo>
                  <a:cubicBezTo>
                    <a:pt x="1554" y="19274"/>
                    <a:pt x="752" y="20377"/>
                    <a:pt x="752" y="20377"/>
                  </a:cubicBezTo>
                  <a:lnTo>
                    <a:pt x="0" y="21981"/>
                  </a:lnTo>
                  <a:lnTo>
                    <a:pt x="76" y="23008"/>
                  </a:lnTo>
                  <a:cubicBezTo>
                    <a:pt x="76" y="23008"/>
                    <a:pt x="401" y="22206"/>
                    <a:pt x="627" y="21830"/>
                  </a:cubicBezTo>
                  <a:cubicBezTo>
                    <a:pt x="853" y="21429"/>
                    <a:pt x="903" y="20903"/>
                    <a:pt x="1229" y="20602"/>
                  </a:cubicBezTo>
                  <a:cubicBezTo>
                    <a:pt x="1554" y="20326"/>
                    <a:pt x="2081" y="19575"/>
                    <a:pt x="2356" y="19524"/>
                  </a:cubicBezTo>
                  <a:cubicBezTo>
                    <a:pt x="2607" y="19449"/>
                    <a:pt x="2858" y="20301"/>
                    <a:pt x="2858" y="20301"/>
                  </a:cubicBezTo>
                  <a:lnTo>
                    <a:pt x="2482" y="21655"/>
                  </a:lnTo>
                  <a:cubicBezTo>
                    <a:pt x="2482" y="21655"/>
                    <a:pt x="3234" y="20953"/>
                    <a:pt x="3309" y="20727"/>
                  </a:cubicBezTo>
                  <a:cubicBezTo>
                    <a:pt x="3359" y="20502"/>
                    <a:pt x="3058" y="19976"/>
                    <a:pt x="3309" y="19800"/>
                  </a:cubicBezTo>
                  <a:cubicBezTo>
                    <a:pt x="3534" y="19650"/>
                    <a:pt x="4036" y="20301"/>
                    <a:pt x="4136" y="20903"/>
                  </a:cubicBezTo>
                  <a:cubicBezTo>
                    <a:pt x="4236" y="21504"/>
                    <a:pt x="4386" y="24863"/>
                    <a:pt x="4487" y="25941"/>
                  </a:cubicBezTo>
                  <a:cubicBezTo>
                    <a:pt x="4587" y="27043"/>
                    <a:pt x="4637" y="27494"/>
                    <a:pt x="4938" y="27971"/>
                  </a:cubicBezTo>
                  <a:cubicBezTo>
                    <a:pt x="5214" y="28447"/>
                    <a:pt x="6241" y="29725"/>
                    <a:pt x="7118" y="30151"/>
                  </a:cubicBezTo>
                  <a:cubicBezTo>
                    <a:pt x="7970" y="30552"/>
                    <a:pt x="8672" y="31103"/>
                    <a:pt x="9599" y="31129"/>
                  </a:cubicBezTo>
                  <a:cubicBezTo>
                    <a:pt x="10527" y="31154"/>
                    <a:pt x="14186" y="30828"/>
                    <a:pt x="15088" y="3072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38;p55">
              <a:extLst>
                <a:ext uri="{FF2B5EF4-FFF2-40B4-BE49-F238E27FC236}">
                  <a16:creationId xmlns:a16="http://schemas.microsoft.com/office/drawing/2014/main" id="{3B5B3328-99EA-B91C-5F79-6DBD32293C12}"/>
                </a:ext>
              </a:extLst>
            </p:cNvPr>
            <p:cNvSpPr/>
            <p:nvPr/>
          </p:nvSpPr>
          <p:spPr>
            <a:xfrm>
              <a:off x="5391750" y="2727475"/>
              <a:ext cx="1033850" cy="800775"/>
            </a:xfrm>
            <a:custGeom>
              <a:avLst/>
              <a:gdLst/>
              <a:ahLst/>
              <a:cxnLst/>
              <a:rect l="l" t="t" r="r" b="b"/>
              <a:pathLst>
                <a:path w="41354" h="32031" extrusionOk="0">
                  <a:moveTo>
                    <a:pt x="2306" y="21680"/>
                  </a:moveTo>
                  <a:cubicBezTo>
                    <a:pt x="1755" y="20627"/>
                    <a:pt x="0" y="18773"/>
                    <a:pt x="0" y="17645"/>
                  </a:cubicBezTo>
                  <a:cubicBezTo>
                    <a:pt x="0" y="16542"/>
                    <a:pt x="25" y="12457"/>
                    <a:pt x="3359" y="10351"/>
                  </a:cubicBezTo>
                  <a:cubicBezTo>
                    <a:pt x="6692" y="8246"/>
                    <a:pt x="12131" y="7294"/>
                    <a:pt x="12582" y="6316"/>
                  </a:cubicBezTo>
                  <a:cubicBezTo>
                    <a:pt x="13008" y="5364"/>
                    <a:pt x="15013" y="2306"/>
                    <a:pt x="19675" y="1153"/>
                  </a:cubicBezTo>
                  <a:cubicBezTo>
                    <a:pt x="24336" y="0"/>
                    <a:pt x="31880" y="1329"/>
                    <a:pt x="32732" y="2883"/>
                  </a:cubicBezTo>
                  <a:cubicBezTo>
                    <a:pt x="33559" y="4412"/>
                    <a:pt x="33685" y="6843"/>
                    <a:pt x="35589" y="9073"/>
                  </a:cubicBezTo>
                  <a:cubicBezTo>
                    <a:pt x="37519" y="11329"/>
                    <a:pt x="39574" y="11379"/>
                    <a:pt x="40000" y="13484"/>
                  </a:cubicBezTo>
                  <a:cubicBezTo>
                    <a:pt x="40452" y="15615"/>
                    <a:pt x="41354" y="17194"/>
                    <a:pt x="40076" y="18296"/>
                  </a:cubicBezTo>
                  <a:cubicBezTo>
                    <a:pt x="38797" y="19374"/>
                    <a:pt x="35665" y="19048"/>
                    <a:pt x="34436" y="20477"/>
                  </a:cubicBezTo>
                  <a:cubicBezTo>
                    <a:pt x="33233" y="21880"/>
                    <a:pt x="30552" y="24562"/>
                    <a:pt x="28948" y="26918"/>
                  </a:cubicBezTo>
                  <a:cubicBezTo>
                    <a:pt x="27344" y="29299"/>
                    <a:pt x="27670" y="30126"/>
                    <a:pt x="24086" y="30903"/>
                  </a:cubicBezTo>
                  <a:cubicBezTo>
                    <a:pt x="20502" y="31655"/>
                    <a:pt x="16592" y="30903"/>
                    <a:pt x="14236" y="31028"/>
                  </a:cubicBezTo>
                  <a:cubicBezTo>
                    <a:pt x="11855" y="31154"/>
                    <a:pt x="8146" y="32031"/>
                    <a:pt x="5915" y="30502"/>
                  </a:cubicBezTo>
                  <a:cubicBezTo>
                    <a:pt x="3685" y="28973"/>
                    <a:pt x="3033" y="28773"/>
                    <a:pt x="2532" y="26291"/>
                  </a:cubicBezTo>
                  <a:cubicBezTo>
                    <a:pt x="2005" y="23785"/>
                    <a:pt x="2281" y="23459"/>
                    <a:pt x="2306" y="2168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39;p55">
              <a:extLst>
                <a:ext uri="{FF2B5EF4-FFF2-40B4-BE49-F238E27FC236}">
                  <a16:creationId xmlns:a16="http://schemas.microsoft.com/office/drawing/2014/main" id="{3D94BAA2-B03E-93F5-C45A-C1C75E4301D4}"/>
                </a:ext>
              </a:extLst>
            </p:cNvPr>
            <p:cNvSpPr/>
            <p:nvPr/>
          </p:nvSpPr>
          <p:spPr>
            <a:xfrm>
              <a:off x="5769575" y="3188000"/>
              <a:ext cx="63300" cy="102775"/>
            </a:xfrm>
            <a:custGeom>
              <a:avLst/>
              <a:gdLst/>
              <a:ahLst/>
              <a:cxnLst/>
              <a:rect l="l" t="t" r="r" b="b"/>
              <a:pathLst>
                <a:path w="2532" h="4111" extrusionOk="0">
                  <a:moveTo>
                    <a:pt x="2256" y="1"/>
                  </a:moveTo>
                  <a:cubicBezTo>
                    <a:pt x="2256" y="1"/>
                    <a:pt x="1880" y="803"/>
                    <a:pt x="2030" y="2156"/>
                  </a:cubicBezTo>
                  <a:cubicBezTo>
                    <a:pt x="2181" y="3509"/>
                    <a:pt x="2531" y="3935"/>
                    <a:pt x="2431" y="4011"/>
                  </a:cubicBezTo>
                  <a:cubicBezTo>
                    <a:pt x="2331" y="4111"/>
                    <a:pt x="1579" y="4036"/>
                    <a:pt x="802" y="3133"/>
                  </a:cubicBezTo>
                  <a:cubicBezTo>
                    <a:pt x="50" y="2231"/>
                    <a:pt x="0" y="978"/>
                    <a:pt x="0" y="97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40;p55">
              <a:extLst>
                <a:ext uri="{FF2B5EF4-FFF2-40B4-BE49-F238E27FC236}">
                  <a16:creationId xmlns:a16="http://schemas.microsoft.com/office/drawing/2014/main" id="{D12F6847-9F8F-D7F8-8EB8-E154510274E7}"/>
                </a:ext>
              </a:extLst>
            </p:cNvPr>
            <p:cNvSpPr/>
            <p:nvPr/>
          </p:nvSpPr>
          <p:spPr>
            <a:xfrm>
              <a:off x="5681225" y="3211175"/>
              <a:ext cx="70825" cy="100925"/>
            </a:xfrm>
            <a:custGeom>
              <a:avLst/>
              <a:gdLst/>
              <a:ahLst/>
              <a:cxnLst/>
              <a:rect l="l" t="t" r="r" b="b"/>
              <a:pathLst>
                <a:path w="2833" h="4037" extrusionOk="0">
                  <a:moveTo>
                    <a:pt x="2832" y="277"/>
                  </a:moveTo>
                  <a:cubicBezTo>
                    <a:pt x="2832" y="277"/>
                    <a:pt x="1955" y="1304"/>
                    <a:pt x="1780" y="2332"/>
                  </a:cubicBezTo>
                  <a:cubicBezTo>
                    <a:pt x="1629" y="3384"/>
                    <a:pt x="1805" y="4036"/>
                    <a:pt x="1805" y="4036"/>
                  </a:cubicBezTo>
                  <a:cubicBezTo>
                    <a:pt x="1805" y="4036"/>
                    <a:pt x="777" y="3485"/>
                    <a:pt x="401" y="2232"/>
                  </a:cubicBezTo>
                  <a:cubicBezTo>
                    <a:pt x="0" y="1003"/>
                    <a:pt x="126" y="1"/>
                    <a:pt x="126"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41;p55">
              <a:extLst>
                <a:ext uri="{FF2B5EF4-FFF2-40B4-BE49-F238E27FC236}">
                  <a16:creationId xmlns:a16="http://schemas.microsoft.com/office/drawing/2014/main" id="{0D1DE697-831C-A863-6408-38B50EABA634}"/>
                </a:ext>
              </a:extLst>
            </p:cNvPr>
            <p:cNvSpPr/>
            <p:nvPr/>
          </p:nvSpPr>
          <p:spPr>
            <a:xfrm>
              <a:off x="5619825" y="3201150"/>
              <a:ext cx="57025" cy="95275"/>
            </a:xfrm>
            <a:custGeom>
              <a:avLst/>
              <a:gdLst/>
              <a:ahLst/>
              <a:cxnLst/>
              <a:rect l="l" t="t" r="r" b="b"/>
              <a:pathLst>
                <a:path w="2281" h="3811" extrusionOk="0">
                  <a:moveTo>
                    <a:pt x="201" y="76"/>
                  </a:moveTo>
                  <a:cubicBezTo>
                    <a:pt x="201" y="76"/>
                    <a:pt x="0" y="1129"/>
                    <a:pt x="351" y="2131"/>
                  </a:cubicBezTo>
                  <a:cubicBezTo>
                    <a:pt x="702" y="3109"/>
                    <a:pt x="1629" y="3810"/>
                    <a:pt x="1629" y="3810"/>
                  </a:cubicBezTo>
                  <a:cubicBezTo>
                    <a:pt x="1629" y="3810"/>
                    <a:pt x="1529" y="1480"/>
                    <a:pt x="1905" y="753"/>
                  </a:cubicBezTo>
                  <a:cubicBezTo>
                    <a:pt x="2281" y="1"/>
                    <a:pt x="201" y="76"/>
                    <a:pt x="201" y="7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42;p55">
              <a:extLst>
                <a:ext uri="{FF2B5EF4-FFF2-40B4-BE49-F238E27FC236}">
                  <a16:creationId xmlns:a16="http://schemas.microsoft.com/office/drawing/2014/main" id="{298361F2-3F6E-DC4E-8699-5C12EED866C5}"/>
                </a:ext>
              </a:extLst>
            </p:cNvPr>
            <p:cNvSpPr/>
            <p:nvPr/>
          </p:nvSpPr>
          <p:spPr>
            <a:xfrm>
              <a:off x="5559050" y="3177975"/>
              <a:ext cx="57650" cy="105925"/>
            </a:xfrm>
            <a:custGeom>
              <a:avLst/>
              <a:gdLst/>
              <a:ahLst/>
              <a:cxnLst/>
              <a:rect l="l" t="t" r="r" b="b"/>
              <a:pathLst>
                <a:path w="2306" h="4237" extrusionOk="0">
                  <a:moveTo>
                    <a:pt x="150" y="652"/>
                  </a:moveTo>
                  <a:cubicBezTo>
                    <a:pt x="150" y="652"/>
                    <a:pt x="0" y="1680"/>
                    <a:pt x="376" y="2707"/>
                  </a:cubicBezTo>
                  <a:cubicBezTo>
                    <a:pt x="752" y="3710"/>
                    <a:pt x="1780" y="4236"/>
                    <a:pt x="1780" y="4236"/>
                  </a:cubicBezTo>
                  <a:cubicBezTo>
                    <a:pt x="1780" y="4236"/>
                    <a:pt x="1479" y="2156"/>
                    <a:pt x="1880" y="1078"/>
                  </a:cubicBezTo>
                  <a:cubicBezTo>
                    <a:pt x="2306" y="1"/>
                    <a:pt x="150" y="652"/>
                    <a:pt x="150" y="65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43;p55">
              <a:extLst>
                <a:ext uri="{FF2B5EF4-FFF2-40B4-BE49-F238E27FC236}">
                  <a16:creationId xmlns:a16="http://schemas.microsoft.com/office/drawing/2014/main" id="{E7354A4E-F0E3-FC6A-20E4-C118CCC99DEB}"/>
                </a:ext>
              </a:extLst>
            </p:cNvPr>
            <p:cNvSpPr/>
            <p:nvPr/>
          </p:nvSpPr>
          <p:spPr>
            <a:xfrm>
              <a:off x="5508275" y="3167325"/>
              <a:ext cx="50150" cy="121575"/>
            </a:xfrm>
            <a:custGeom>
              <a:avLst/>
              <a:gdLst/>
              <a:ahLst/>
              <a:cxnLst/>
              <a:rect l="l" t="t" r="r" b="b"/>
              <a:pathLst>
                <a:path w="2006" h="4863" extrusionOk="0">
                  <a:moveTo>
                    <a:pt x="201" y="803"/>
                  </a:moveTo>
                  <a:cubicBezTo>
                    <a:pt x="201" y="803"/>
                    <a:pt x="1" y="1930"/>
                    <a:pt x="277" y="3033"/>
                  </a:cubicBezTo>
                  <a:cubicBezTo>
                    <a:pt x="552" y="4136"/>
                    <a:pt x="1329" y="4863"/>
                    <a:pt x="1329" y="4863"/>
                  </a:cubicBezTo>
                  <a:cubicBezTo>
                    <a:pt x="1329" y="4863"/>
                    <a:pt x="1154" y="1780"/>
                    <a:pt x="1580" y="903"/>
                  </a:cubicBezTo>
                  <a:cubicBezTo>
                    <a:pt x="2006" y="1"/>
                    <a:pt x="201" y="803"/>
                    <a:pt x="201" y="803"/>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44;p55">
              <a:extLst>
                <a:ext uri="{FF2B5EF4-FFF2-40B4-BE49-F238E27FC236}">
                  <a16:creationId xmlns:a16="http://schemas.microsoft.com/office/drawing/2014/main" id="{B3CBFED5-6DBE-3143-DBF5-CFC7479BEFEF}"/>
                </a:ext>
              </a:extLst>
            </p:cNvPr>
            <p:cNvSpPr/>
            <p:nvPr/>
          </p:nvSpPr>
          <p:spPr>
            <a:xfrm>
              <a:off x="5451900" y="3192400"/>
              <a:ext cx="41375" cy="102150"/>
            </a:xfrm>
            <a:custGeom>
              <a:avLst/>
              <a:gdLst/>
              <a:ahLst/>
              <a:cxnLst/>
              <a:rect l="l" t="t" r="r" b="b"/>
              <a:pathLst>
                <a:path w="1655" h="4086" extrusionOk="0">
                  <a:moveTo>
                    <a:pt x="276" y="0"/>
                  </a:moveTo>
                  <a:cubicBezTo>
                    <a:pt x="276" y="0"/>
                    <a:pt x="0" y="802"/>
                    <a:pt x="176" y="2155"/>
                  </a:cubicBezTo>
                  <a:cubicBezTo>
                    <a:pt x="376" y="3509"/>
                    <a:pt x="1629" y="4085"/>
                    <a:pt x="1629" y="4085"/>
                  </a:cubicBezTo>
                  <a:cubicBezTo>
                    <a:pt x="1629" y="4085"/>
                    <a:pt x="1228" y="3358"/>
                    <a:pt x="1253" y="2556"/>
                  </a:cubicBezTo>
                  <a:cubicBezTo>
                    <a:pt x="1279" y="1729"/>
                    <a:pt x="1654" y="451"/>
                    <a:pt x="1654" y="45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45;p55">
              <a:extLst>
                <a:ext uri="{FF2B5EF4-FFF2-40B4-BE49-F238E27FC236}">
                  <a16:creationId xmlns:a16="http://schemas.microsoft.com/office/drawing/2014/main" id="{83AB69A8-C485-299E-1828-6C6EB4497F12}"/>
                </a:ext>
              </a:extLst>
            </p:cNvPr>
            <p:cNvSpPr/>
            <p:nvPr/>
          </p:nvSpPr>
          <p:spPr>
            <a:xfrm>
              <a:off x="5750150" y="3303925"/>
              <a:ext cx="66425" cy="90250"/>
            </a:xfrm>
            <a:custGeom>
              <a:avLst/>
              <a:gdLst/>
              <a:ahLst/>
              <a:cxnLst/>
              <a:rect l="l" t="t" r="r" b="b"/>
              <a:pathLst>
                <a:path w="2657" h="3610" extrusionOk="0">
                  <a:moveTo>
                    <a:pt x="2657" y="2582"/>
                  </a:moveTo>
                  <a:cubicBezTo>
                    <a:pt x="2657" y="2582"/>
                    <a:pt x="1805" y="2231"/>
                    <a:pt x="1529" y="1529"/>
                  </a:cubicBezTo>
                  <a:cubicBezTo>
                    <a:pt x="1278" y="852"/>
                    <a:pt x="1604" y="226"/>
                    <a:pt x="1303" y="100"/>
                  </a:cubicBezTo>
                  <a:cubicBezTo>
                    <a:pt x="1003" y="0"/>
                    <a:pt x="501" y="426"/>
                    <a:pt x="251" y="1755"/>
                  </a:cubicBezTo>
                  <a:cubicBezTo>
                    <a:pt x="0" y="3058"/>
                    <a:pt x="401" y="3609"/>
                    <a:pt x="401" y="3609"/>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46;p55">
              <a:extLst>
                <a:ext uri="{FF2B5EF4-FFF2-40B4-BE49-F238E27FC236}">
                  <a16:creationId xmlns:a16="http://schemas.microsoft.com/office/drawing/2014/main" id="{541E4860-DB2E-AE0E-4FF7-A0753FA298A7}"/>
                </a:ext>
              </a:extLst>
            </p:cNvPr>
            <p:cNvSpPr/>
            <p:nvPr/>
          </p:nvSpPr>
          <p:spPr>
            <a:xfrm>
              <a:off x="5653025" y="3314575"/>
              <a:ext cx="65175" cy="94625"/>
            </a:xfrm>
            <a:custGeom>
              <a:avLst/>
              <a:gdLst/>
              <a:ahLst/>
              <a:cxnLst/>
              <a:rect l="l" t="t" r="r" b="b"/>
              <a:pathLst>
                <a:path w="2607" h="3785" extrusionOk="0">
                  <a:moveTo>
                    <a:pt x="2607" y="2757"/>
                  </a:moveTo>
                  <a:cubicBezTo>
                    <a:pt x="2607" y="2757"/>
                    <a:pt x="1805" y="2231"/>
                    <a:pt x="1429" y="1629"/>
                  </a:cubicBezTo>
                  <a:cubicBezTo>
                    <a:pt x="1053" y="1028"/>
                    <a:pt x="1229" y="176"/>
                    <a:pt x="1053" y="101"/>
                  </a:cubicBezTo>
                  <a:cubicBezTo>
                    <a:pt x="878" y="0"/>
                    <a:pt x="0" y="1880"/>
                    <a:pt x="176" y="2832"/>
                  </a:cubicBezTo>
                  <a:cubicBezTo>
                    <a:pt x="351" y="3785"/>
                    <a:pt x="2607" y="2757"/>
                    <a:pt x="2607" y="275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47;p55">
              <a:extLst>
                <a:ext uri="{FF2B5EF4-FFF2-40B4-BE49-F238E27FC236}">
                  <a16:creationId xmlns:a16="http://schemas.microsoft.com/office/drawing/2014/main" id="{4A0D3D64-581D-885F-D40B-637812394DD1}"/>
                </a:ext>
              </a:extLst>
            </p:cNvPr>
            <p:cNvSpPr/>
            <p:nvPr/>
          </p:nvSpPr>
          <p:spPr>
            <a:xfrm>
              <a:off x="5582225" y="3307050"/>
              <a:ext cx="54525" cy="80225"/>
            </a:xfrm>
            <a:custGeom>
              <a:avLst/>
              <a:gdLst/>
              <a:ahLst/>
              <a:cxnLst/>
              <a:rect l="l" t="t" r="r" b="b"/>
              <a:pathLst>
                <a:path w="2181" h="3209" extrusionOk="0">
                  <a:moveTo>
                    <a:pt x="2181" y="3209"/>
                  </a:moveTo>
                  <a:cubicBezTo>
                    <a:pt x="2181" y="3209"/>
                    <a:pt x="1554" y="2482"/>
                    <a:pt x="1379" y="1680"/>
                  </a:cubicBezTo>
                  <a:cubicBezTo>
                    <a:pt x="1203" y="903"/>
                    <a:pt x="1304" y="1"/>
                    <a:pt x="1304" y="1"/>
                  </a:cubicBezTo>
                  <a:cubicBezTo>
                    <a:pt x="1304" y="1"/>
                    <a:pt x="552" y="652"/>
                    <a:pt x="276" y="1705"/>
                  </a:cubicBezTo>
                  <a:cubicBezTo>
                    <a:pt x="0" y="2757"/>
                    <a:pt x="76" y="3033"/>
                    <a:pt x="76" y="3033"/>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48;p55">
              <a:extLst>
                <a:ext uri="{FF2B5EF4-FFF2-40B4-BE49-F238E27FC236}">
                  <a16:creationId xmlns:a16="http://schemas.microsoft.com/office/drawing/2014/main" id="{4303FC01-F6D9-E577-F720-5992088D0560}"/>
                </a:ext>
              </a:extLst>
            </p:cNvPr>
            <p:cNvSpPr/>
            <p:nvPr/>
          </p:nvSpPr>
          <p:spPr>
            <a:xfrm>
              <a:off x="5523950" y="3312700"/>
              <a:ext cx="38250" cy="77700"/>
            </a:xfrm>
            <a:custGeom>
              <a:avLst/>
              <a:gdLst/>
              <a:ahLst/>
              <a:cxnLst/>
              <a:rect l="l" t="t" r="r" b="b"/>
              <a:pathLst>
                <a:path w="1530" h="3108" extrusionOk="0">
                  <a:moveTo>
                    <a:pt x="1529" y="2506"/>
                  </a:moveTo>
                  <a:cubicBezTo>
                    <a:pt x="1529" y="2506"/>
                    <a:pt x="1153" y="1955"/>
                    <a:pt x="1028" y="1404"/>
                  </a:cubicBezTo>
                  <a:cubicBezTo>
                    <a:pt x="878" y="877"/>
                    <a:pt x="928" y="0"/>
                    <a:pt x="928" y="0"/>
                  </a:cubicBezTo>
                  <a:cubicBezTo>
                    <a:pt x="928" y="0"/>
                    <a:pt x="26" y="1303"/>
                    <a:pt x="26" y="2206"/>
                  </a:cubicBezTo>
                  <a:cubicBezTo>
                    <a:pt x="1" y="3108"/>
                    <a:pt x="1529" y="2506"/>
                    <a:pt x="1529" y="250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49;p55">
              <a:extLst>
                <a:ext uri="{FF2B5EF4-FFF2-40B4-BE49-F238E27FC236}">
                  <a16:creationId xmlns:a16="http://schemas.microsoft.com/office/drawing/2014/main" id="{0233B692-0076-766E-0F1F-DC0E3332C384}"/>
                </a:ext>
              </a:extLst>
            </p:cNvPr>
            <p:cNvSpPr/>
            <p:nvPr/>
          </p:nvSpPr>
          <p:spPr>
            <a:xfrm>
              <a:off x="6180600" y="3015700"/>
              <a:ext cx="104650" cy="125325"/>
            </a:xfrm>
            <a:custGeom>
              <a:avLst/>
              <a:gdLst/>
              <a:ahLst/>
              <a:cxnLst/>
              <a:rect l="l" t="t" r="r" b="b"/>
              <a:pathLst>
                <a:path w="4186" h="5013" extrusionOk="0">
                  <a:moveTo>
                    <a:pt x="3258" y="4411"/>
                  </a:moveTo>
                  <a:cubicBezTo>
                    <a:pt x="3258" y="4411"/>
                    <a:pt x="3233" y="3985"/>
                    <a:pt x="3484" y="3660"/>
                  </a:cubicBezTo>
                  <a:cubicBezTo>
                    <a:pt x="3760" y="3334"/>
                    <a:pt x="3935" y="3183"/>
                    <a:pt x="4060" y="3058"/>
                  </a:cubicBezTo>
                  <a:cubicBezTo>
                    <a:pt x="4186" y="2933"/>
                    <a:pt x="4161" y="2707"/>
                    <a:pt x="4111" y="2582"/>
                  </a:cubicBezTo>
                  <a:cubicBezTo>
                    <a:pt x="4035" y="2457"/>
                    <a:pt x="3860" y="2256"/>
                    <a:pt x="3785" y="2281"/>
                  </a:cubicBezTo>
                  <a:cubicBezTo>
                    <a:pt x="3684" y="2281"/>
                    <a:pt x="2958" y="2381"/>
                    <a:pt x="2782" y="2206"/>
                  </a:cubicBezTo>
                  <a:cubicBezTo>
                    <a:pt x="2582" y="2030"/>
                    <a:pt x="2732" y="1930"/>
                    <a:pt x="3108" y="1454"/>
                  </a:cubicBezTo>
                  <a:cubicBezTo>
                    <a:pt x="3484" y="1003"/>
                    <a:pt x="3710" y="777"/>
                    <a:pt x="3735" y="677"/>
                  </a:cubicBezTo>
                  <a:cubicBezTo>
                    <a:pt x="3785" y="602"/>
                    <a:pt x="3659" y="251"/>
                    <a:pt x="3434" y="126"/>
                  </a:cubicBezTo>
                  <a:cubicBezTo>
                    <a:pt x="3208" y="0"/>
                    <a:pt x="2983" y="0"/>
                    <a:pt x="2908" y="50"/>
                  </a:cubicBezTo>
                  <a:cubicBezTo>
                    <a:pt x="2832" y="126"/>
                    <a:pt x="2206" y="652"/>
                    <a:pt x="1905" y="1028"/>
                  </a:cubicBezTo>
                  <a:cubicBezTo>
                    <a:pt x="1579" y="1404"/>
                    <a:pt x="1554" y="1579"/>
                    <a:pt x="1454" y="1554"/>
                  </a:cubicBezTo>
                  <a:cubicBezTo>
                    <a:pt x="1354" y="1529"/>
                    <a:pt x="1178" y="1404"/>
                    <a:pt x="1203" y="1805"/>
                  </a:cubicBezTo>
                  <a:cubicBezTo>
                    <a:pt x="1228" y="2206"/>
                    <a:pt x="527" y="2256"/>
                    <a:pt x="351" y="2707"/>
                  </a:cubicBezTo>
                  <a:cubicBezTo>
                    <a:pt x="201" y="3158"/>
                    <a:pt x="251" y="3409"/>
                    <a:pt x="126" y="3660"/>
                  </a:cubicBezTo>
                  <a:cubicBezTo>
                    <a:pt x="25" y="3885"/>
                    <a:pt x="0" y="3985"/>
                    <a:pt x="176" y="4086"/>
                  </a:cubicBezTo>
                  <a:cubicBezTo>
                    <a:pt x="351" y="4161"/>
                    <a:pt x="1178" y="4111"/>
                    <a:pt x="1730" y="4411"/>
                  </a:cubicBezTo>
                  <a:cubicBezTo>
                    <a:pt x="2306" y="4712"/>
                    <a:pt x="2682" y="5013"/>
                    <a:pt x="2958" y="4988"/>
                  </a:cubicBezTo>
                  <a:cubicBezTo>
                    <a:pt x="3258" y="4963"/>
                    <a:pt x="3334" y="4637"/>
                    <a:pt x="3258" y="441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50;p55">
              <a:extLst>
                <a:ext uri="{FF2B5EF4-FFF2-40B4-BE49-F238E27FC236}">
                  <a16:creationId xmlns:a16="http://schemas.microsoft.com/office/drawing/2014/main" id="{0F30CF60-3A62-8946-2914-FA3A75C9372B}"/>
                </a:ext>
              </a:extLst>
            </p:cNvPr>
            <p:cNvSpPr/>
            <p:nvPr/>
          </p:nvSpPr>
          <p:spPr>
            <a:xfrm>
              <a:off x="6213800" y="3016325"/>
              <a:ext cx="71450" cy="124700"/>
            </a:xfrm>
            <a:custGeom>
              <a:avLst/>
              <a:gdLst/>
              <a:ahLst/>
              <a:cxnLst/>
              <a:rect l="l" t="t" r="r" b="b"/>
              <a:pathLst>
                <a:path w="2858" h="4988" extrusionOk="0">
                  <a:moveTo>
                    <a:pt x="1930" y="4386"/>
                  </a:moveTo>
                  <a:cubicBezTo>
                    <a:pt x="1930" y="4386"/>
                    <a:pt x="1905" y="3960"/>
                    <a:pt x="2156" y="3635"/>
                  </a:cubicBezTo>
                  <a:cubicBezTo>
                    <a:pt x="2432" y="3309"/>
                    <a:pt x="2607" y="3158"/>
                    <a:pt x="2732" y="3033"/>
                  </a:cubicBezTo>
                  <a:cubicBezTo>
                    <a:pt x="2858" y="2908"/>
                    <a:pt x="2833" y="2682"/>
                    <a:pt x="2783" y="2557"/>
                  </a:cubicBezTo>
                  <a:cubicBezTo>
                    <a:pt x="2707" y="2432"/>
                    <a:pt x="2532" y="2231"/>
                    <a:pt x="2457" y="2256"/>
                  </a:cubicBezTo>
                  <a:cubicBezTo>
                    <a:pt x="2356" y="2256"/>
                    <a:pt x="1630" y="2356"/>
                    <a:pt x="1454" y="2181"/>
                  </a:cubicBezTo>
                  <a:cubicBezTo>
                    <a:pt x="1254" y="2005"/>
                    <a:pt x="1404" y="1905"/>
                    <a:pt x="1780" y="1429"/>
                  </a:cubicBezTo>
                  <a:cubicBezTo>
                    <a:pt x="2156" y="978"/>
                    <a:pt x="2382" y="752"/>
                    <a:pt x="2407" y="652"/>
                  </a:cubicBezTo>
                  <a:cubicBezTo>
                    <a:pt x="2457" y="577"/>
                    <a:pt x="2356" y="301"/>
                    <a:pt x="2181" y="151"/>
                  </a:cubicBezTo>
                  <a:lnTo>
                    <a:pt x="1855" y="0"/>
                  </a:lnTo>
                  <a:cubicBezTo>
                    <a:pt x="1855" y="0"/>
                    <a:pt x="2532" y="376"/>
                    <a:pt x="2231" y="752"/>
                  </a:cubicBezTo>
                  <a:cubicBezTo>
                    <a:pt x="1930" y="1153"/>
                    <a:pt x="1354" y="1404"/>
                    <a:pt x="1279" y="1630"/>
                  </a:cubicBezTo>
                  <a:cubicBezTo>
                    <a:pt x="1204" y="1855"/>
                    <a:pt x="1204" y="1905"/>
                    <a:pt x="1078" y="1880"/>
                  </a:cubicBezTo>
                  <a:cubicBezTo>
                    <a:pt x="953" y="1855"/>
                    <a:pt x="752" y="1705"/>
                    <a:pt x="702" y="1780"/>
                  </a:cubicBezTo>
                  <a:cubicBezTo>
                    <a:pt x="677" y="1880"/>
                    <a:pt x="677" y="2005"/>
                    <a:pt x="1053" y="2206"/>
                  </a:cubicBezTo>
                  <a:cubicBezTo>
                    <a:pt x="1404" y="2406"/>
                    <a:pt x="2382" y="2457"/>
                    <a:pt x="2407" y="2707"/>
                  </a:cubicBezTo>
                  <a:cubicBezTo>
                    <a:pt x="2457" y="2958"/>
                    <a:pt x="2006" y="3259"/>
                    <a:pt x="1830" y="3459"/>
                  </a:cubicBezTo>
                  <a:cubicBezTo>
                    <a:pt x="1680" y="3660"/>
                    <a:pt x="1229" y="3660"/>
                    <a:pt x="853" y="3459"/>
                  </a:cubicBezTo>
                  <a:cubicBezTo>
                    <a:pt x="452" y="3259"/>
                    <a:pt x="1" y="3083"/>
                    <a:pt x="76" y="3259"/>
                  </a:cubicBezTo>
                  <a:cubicBezTo>
                    <a:pt x="151" y="3459"/>
                    <a:pt x="1379" y="3835"/>
                    <a:pt x="1504" y="4286"/>
                  </a:cubicBezTo>
                  <a:cubicBezTo>
                    <a:pt x="1630" y="4737"/>
                    <a:pt x="1454" y="4838"/>
                    <a:pt x="778" y="4612"/>
                  </a:cubicBezTo>
                  <a:cubicBezTo>
                    <a:pt x="1153" y="4812"/>
                    <a:pt x="1379" y="4988"/>
                    <a:pt x="1630" y="4963"/>
                  </a:cubicBezTo>
                  <a:cubicBezTo>
                    <a:pt x="1880" y="4938"/>
                    <a:pt x="2006" y="4612"/>
                    <a:pt x="1930" y="438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51;p55">
              <a:extLst>
                <a:ext uri="{FF2B5EF4-FFF2-40B4-BE49-F238E27FC236}">
                  <a16:creationId xmlns:a16="http://schemas.microsoft.com/office/drawing/2014/main" id="{C33250B0-0493-6490-F6B2-6F8369943125}"/>
                </a:ext>
              </a:extLst>
            </p:cNvPr>
            <p:cNvSpPr/>
            <p:nvPr/>
          </p:nvSpPr>
          <p:spPr>
            <a:xfrm>
              <a:off x="6226325" y="3020075"/>
              <a:ext cx="43275" cy="33250"/>
            </a:xfrm>
            <a:custGeom>
              <a:avLst/>
              <a:gdLst/>
              <a:ahLst/>
              <a:cxnLst/>
              <a:rect l="l" t="t" r="r" b="b"/>
              <a:pathLst>
                <a:path w="1731" h="1330" extrusionOk="0">
                  <a:moveTo>
                    <a:pt x="1505" y="76"/>
                  </a:moveTo>
                  <a:cubicBezTo>
                    <a:pt x="1630" y="226"/>
                    <a:pt x="1730" y="377"/>
                    <a:pt x="1505" y="552"/>
                  </a:cubicBezTo>
                  <a:cubicBezTo>
                    <a:pt x="1304" y="728"/>
                    <a:pt x="1003" y="778"/>
                    <a:pt x="878" y="928"/>
                  </a:cubicBezTo>
                  <a:cubicBezTo>
                    <a:pt x="753" y="1078"/>
                    <a:pt x="678" y="1304"/>
                    <a:pt x="502" y="1329"/>
                  </a:cubicBezTo>
                  <a:cubicBezTo>
                    <a:pt x="327" y="1329"/>
                    <a:pt x="151" y="1279"/>
                    <a:pt x="76" y="1179"/>
                  </a:cubicBezTo>
                  <a:cubicBezTo>
                    <a:pt x="1" y="1078"/>
                    <a:pt x="151" y="878"/>
                    <a:pt x="402" y="677"/>
                  </a:cubicBezTo>
                  <a:cubicBezTo>
                    <a:pt x="652" y="477"/>
                    <a:pt x="878" y="151"/>
                    <a:pt x="1129" y="76"/>
                  </a:cubicBezTo>
                  <a:cubicBezTo>
                    <a:pt x="1354" y="1"/>
                    <a:pt x="1505" y="76"/>
                    <a:pt x="1505" y="7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52;p55">
              <a:extLst>
                <a:ext uri="{FF2B5EF4-FFF2-40B4-BE49-F238E27FC236}">
                  <a16:creationId xmlns:a16="http://schemas.microsoft.com/office/drawing/2014/main" id="{FBAEA41B-E9FB-8679-017B-B02CC8451803}"/>
                </a:ext>
              </a:extLst>
            </p:cNvPr>
            <p:cNvSpPr/>
            <p:nvPr/>
          </p:nvSpPr>
          <p:spPr>
            <a:xfrm>
              <a:off x="5405525" y="2757550"/>
              <a:ext cx="844650" cy="479350"/>
            </a:xfrm>
            <a:custGeom>
              <a:avLst/>
              <a:gdLst/>
              <a:ahLst/>
              <a:cxnLst/>
              <a:rect l="l" t="t" r="r" b="b"/>
              <a:pathLst>
                <a:path w="33786" h="19174" extrusionOk="0">
                  <a:moveTo>
                    <a:pt x="26718" y="16316"/>
                  </a:moveTo>
                  <a:cubicBezTo>
                    <a:pt x="26718" y="16316"/>
                    <a:pt x="28973" y="15790"/>
                    <a:pt x="29951" y="15539"/>
                  </a:cubicBezTo>
                  <a:cubicBezTo>
                    <a:pt x="30928" y="15264"/>
                    <a:pt x="32281" y="15163"/>
                    <a:pt x="32582" y="14512"/>
                  </a:cubicBezTo>
                  <a:cubicBezTo>
                    <a:pt x="32883" y="13860"/>
                    <a:pt x="33785" y="10151"/>
                    <a:pt x="33660" y="8823"/>
                  </a:cubicBezTo>
                  <a:cubicBezTo>
                    <a:pt x="33535" y="7469"/>
                    <a:pt x="31104" y="2833"/>
                    <a:pt x="31104" y="2557"/>
                  </a:cubicBezTo>
                  <a:cubicBezTo>
                    <a:pt x="31104" y="2256"/>
                    <a:pt x="27946" y="0"/>
                    <a:pt x="22783" y="502"/>
                  </a:cubicBezTo>
                  <a:cubicBezTo>
                    <a:pt x="17595" y="1028"/>
                    <a:pt x="14562" y="3234"/>
                    <a:pt x="14337" y="3860"/>
                  </a:cubicBezTo>
                  <a:cubicBezTo>
                    <a:pt x="14111" y="4487"/>
                    <a:pt x="13459" y="6091"/>
                    <a:pt x="13058" y="6291"/>
                  </a:cubicBezTo>
                  <a:cubicBezTo>
                    <a:pt x="12657" y="6492"/>
                    <a:pt x="5815" y="8196"/>
                    <a:pt x="3284" y="10326"/>
                  </a:cubicBezTo>
                  <a:cubicBezTo>
                    <a:pt x="753" y="12457"/>
                    <a:pt x="527" y="14687"/>
                    <a:pt x="276" y="16116"/>
                  </a:cubicBezTo>
                  <a:cubicBezTo>
                    <a:pt x="1" y="17570"/>
                    <a:pt x="1179" y="18196"/>
                    <a:pt x="2657" y="18221"/>
                  </a:cubicBezTo>
                  <a:cubicBezTo>
                    <a:pt x="4136" y="18246"/>
                    <a:pt x="5189" y="17595"/>
                    <a:pt x="6868" y="18071"/>
                  </a:cubicBezTo>
                  <a:cubicBezTo>
                    <a:pt x="8547" y="18522"/>
                    <a:pt x="13234" y="19174"/>
                    <a:pt x="15088" y="18572"/>
                  </a:cubicBezTo>
                  <a:cubicBezTo>
                    <a:pt x="16968" y="17996"/>
                    <a:pt x="18873" y="15214"/>
                    <a:pt x="21730" y="15038"/>
                  </a:cubicBezTo>
                  <a:cubicBezTo>
                    <a:pt x="24562" y="14888"/>
                    <a:pt x="26718" y="16316"/>
                    <a:pt x="26718" y="1631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53;p55">
              <a:extLst>
                <a:ext uri="{FF2B5EF4-FFF2-40B4-BE49-F238E27FC236}">
                  <a16:creationId xmlns:a16="http://schemas.microsoft.com/office/drawing/2014/main" id="{E33DC62C-22B2-52CB-23A5-8690C8CE192C}"/>
                </a:ext>
              </a:extLst>
            </p:cNvPr>
            <p:cNvSpPr/>
            <p:nvPr/>
          </p:nvSpPr>
          <p:spPr>
            <a:xfrm>
              <a:off x="5405525" y="2757550"/>
              <a:ext cx="844650" cy="479350"/>
            </a:xfrm>
            <a:custGeom>
              <a:avLst/>
              <a:gdLst/>
              <a:ahLst/>
              <a:cxnLst/>
              <a:rect l="l" t="t" r="r" b="b"/>
              <a:pathLst>
                <a:path w="33786" h="19174" extrusionOk="0">
                  <a:moveTo>
                    <a:pt x="26718" y="16316"/>
                  </a:moveTo>
                  <a:cubicBezTo>
                    <a:pt x="26718" y="16316"/>
                    <a:pt x="28973" y="15790"/>
                    <a:pt x="29951" y="15539"/>
                  </a:cubicBezTo>
                  <a:cubicBezTo>
                    <a:pt x="30928" y="15264"/>
                    <a:pt x="32281" y="15163"/>
                    <a:pt x="32582" y="14512"/>
                  </a:cubicBezTo>
                  <a:cubicBezTo>
                    <a:pt x="32883" y="13860"/>
                    <a:pt x="33785" y="10151"/>
                    <a:pt x="33660" y="8823"/>
                  </a:cubicBezTo>
                  <a:cubicBezTo>
                    <a:pt x="33535" y="7469"/>
                    <a:pt x="31104" y="2833"/>
                    <a:pt x="31104" y="2557"/>
                  </a:cubicBezTo>
                  <a:cubicBezTo>
                    <a:pt x="31104" y="2256"/>
                    <a:pt x="27946" y="0"/>
                    <a:pt x="22783" y="502"/>
                  </a:cubicBezTo>
                  <a:cubicBezTo>
                    <a:pt x="20878" y="702"/>
                    <a:pt x="19274" y="1128"/>
                    <a:pt x="17971" y="1605"/>
                  </a:cubicBezTo>
                  <a:cubicBezTo>
                    <a:pt x="18121" y="1554"/>
                    <a:pt x="21956" y="452"/>
                    <a:pt x="25464" y="1304"/>
                  </a:cubicBezTo>
                  <a:cubicBezTo>
                    <a:pt x="29048" y="2206"/>
                    <a:pt x="30201" y="3484"/>
                    <a:pt x="30477" y="5314"/>
                  </a:cubicBezTo>
                  <a:cubicBezTo>
                    <a:pt x="30778" y="7143"/>
                    <a:pt x="29048" y="7645"/>
                    <a:pt x="28873" y="8146"/>
                  </a:cubicBezTo>
                  <a:cubicBezTo>
                    <a:pt x="28723" y="8622"/>
                    <a:pt x="29750" y="8923"/>
                    <a:pt x="30627" y="9549"/>
                  </a:cubicBezTo>
                  <a:cubicBezTo>
                    <a:pt x="31479" y="10176"/>
                    <a:pt x="31906" y="11780"/>
                    <a:pt x="31479" y="12657"/>
                  </a:cubicBezTo>
                  <a:cubicBezTo>
                    <a:pt x="31053" y="13534"/>
                    <a:pt x="29424" y="14487"/>
                    <a:pt x="27870" y="14737"/>
                  </a:cubicBezTo>
                  <a:cubicBezTo>
                    <a:pt x="26291" y="14963"/>
                    <a:pt x="24938" y="11655"/>
                    <a:pt x="21530" y="11379"/>
                  </a:cubicBezTo>
                  <a:cubicBezTo>
                    <a:pt x="18121" y="11128"/>
                    <a:pt x="17194" y="13083"/>
                    <a:pt x="16768" y="14387"/>
                  </a:cubicBezTo>
                  <a:cubicBezTo>
                    <a:pt x="16342" y="15715"/>
                    <a:pt x="15038" y="17093"/>
                    <a:pt x="12582" y="17720"/>
                  </a:cubicBezTo>
                  <a:cubicBezTo>
                    <a:pt x="10126" y="18346"/>
                    <a:pt x="6291" y="17294"/>
                    <a:pt x="6116" y="16542"/>
                  </a:cubicBezTo>
                  <a:cubicBezTo>
                    <a:pt x="5941" y="15765"/>
                    <a:pt x="7319" y="12607"/>
                    <a:pt x="6993" y="11981"/>
                  </a:cubicBezTo>
                  <a:cubicBezTo>
                    <a:pt x="6667" y="11354"/>
                    <a:pt x="5715" y="13158"/>
                    <a:pt x="5464" y="14437"/>
                  </a:cubicBezTo>
                  <a:cubicBezTo>
                    <a:pt x="5189" y="15715"/>
                    <a:pt x="3860" y="17018"/>
                    <a:pt x="2432" y="16918"/>
                  </a:cubicBezTo>
                  <a:cubicBezTo>
                    <a:pt x="1028" y="16818"/>
                    <a:pt x="226" y="15965"/>
                    <a:pt x="928" y="13509"/>
                  </a:cubicBezTo>
                  <a:cubicBezTo>
                    <a:pt x="527" y="14487"/>
                    <a:pt x="402" y="15414"/>
                    <a:pt x="276" y="16116"/>
                  </a:cubicBezTo>
                  <a:cubicBezTo>
                    <a:pt x="1" y="17570"/>
                    <a:pt x="1179" y="18196"/>
                    <a:pt x="2657" y="18221"/>
                  </a:cubicBezTo>
                  <a:cubicBezTo>
                    <a:pt x="4136" y="18246"/>
                    <a:pt x="5189" y="17595"/>
                    <a:pt x="6868" y="18071"/>
                  </a:cubicBezTo>
                  <a:cubicBezTo>
                    <a:pt x="8547" y="18522"/>
                    <a:pt x="13234" y="19174"/>
                    <a:pt x="15088" y="18572"/>
                  </a:cubicBezTo>
                  <a:cubicBezTo>
                    <a:pt x="16968" y="17996"/>
                    <a:pt x="18873" y="15214"/>
                    <a:pt x="21730" y="15038"/>
                  </a:cubicBezTo>
                  <a:cubicBezTo>
                    <a:pt x="24562" y="14888"/>
                    <a:pt x="26718" y="16316"/>
                    <a:pt x="26718" y="16316"/>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54;p55">
              <a:extLst>
                <a:ext uri="{FF2B5EF4-FFF2-40B4-BE49-F238E27FC236}">
                  <a16:creationId xmlns:a16="http://schemas.microsoft.com/office/drawing/2014/main" id="{20035E48-5AE0-987F-5D45-FD58F0CC3727}"/>
                </a:ext>
              </a:extLst>
            </p:cNvPr>
            <p:cNvSpPr/>
            <p:nvPr/>
          </p:nvSpPr>
          <p:spPr>
            <a:xfrm>
              <a:off x="5465675" y="3177975"/>
              <a:ext cx="735625" cy="315825"/>
            </a:xfrm>
            <a:custGeom>
              <a:avLst/>
              <a:gdLst/>
              <a:ahLst/>
              <a:cxnLst/>
              <a:rect l="l" t="t" r="r" b="b"/>
              <a:pathLst>
                <a:path w="29425" h="12633" extrusionOk="0">
                  <a:moveTo>
                    <a:pt x="23785" y="9399"/>
                  </a:moveTo>
                  <a:cubicBezTo>
                    <a:pt x="23785" y="9399"/>
                    <a:pt x="24713" y="7870"/>
                    <a:pt x="25865" y="6517"/>
                  </a:cubicBezTo>
                  <a:cubicBezTo>
                    <a:pt x="27018" y="5189"/>
                    <a:pt x="29023" y="3760"/>
                    <a:pt x="29224" y="3184"/>
                  </a:cubicBezTo>
                  <a:cubicBezTo>
                    <a:pt x="29424" y="2582"/>
                    <a:pt x="29374" y="1429"/>
                    <a:pt x="27946" y="727"/>
                  </a:cubicBezTo>
                  <a:cubicBezTo>
                    <a:pt x="26492" y="1"/>
                    <a:pt x="23710" y="1529"/>
                    <a:pt x="22231" y="2607"/>
                  </a:cubicBezTo>
                  <a:cubicBezTo>
                    <a:pt x="20753" y="3710"/>
                    <a:pt x="17319" y="6517"/>
                    <a:pt x="13384" y="7494"/>
                  </a:cubicBezTo>
                  <a:cubicBezTo>
                    <a:pt x="9449" y="8497"/>
                    <a:pt x="3560" y="7570"/>
                    <a:pt x="2332" y="7118"/>
                  </a:cubicBezTo>
                  <a:cubicBezTo>
                    <a:pt x="1078" y="6642"/>
                    <a:pt x="577" y="6367"/>
                    <a:pt x="301" y="6642"/>
                  </a:cubicBezTo>
                  <a:cubicBezTo>
                    <a:pt x="1" y="6943"/>
                    <a:pt x="2256" y="11078"/>
                    <a:pt x="4462" y="11705"/>
                  </a:cubicBezTo>
                  <a:cubicBezTo>
                    <a:pt x="6642" y="12332"/>
                    <a:pt x="10978" y="11630"/>
                    <a:pt x="13309" y="11805"/>
                  </a:cubicBezTo>
                  <a:cubicBezTo>
                    <a:pt x="15640" y="11956"/>
                    <a:pt x="18647" y="12632"/>
                    <a:pt x="20728" y="11931"/>
                  </a:cubicBezTo>
                  <a:cubicBezTo>
                    <a:pt x="22783" y="11254"/>
                    <a:pt x="23785" y="9399"/>
                    <a:pt x="23785" y="93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55;p55">
              <a:extLst>
                <a:ext uri="{FF2B5EF4-FFF2-40B4-BE49-F238E27FC236}">
                  <a16:creationId xmlns:a16="http://schemas.microsoft.com/office/drawing/2014/main" id="{9F296FBA-7D97-EA0C-B8A6-E5AA06380D58}"/>
                </a:ext>
              </a:extLst>
            </p:cNvPr>
            <p:cNvSpPr/>
            <p:nvPr/>
          </p:nvSpPr>
          <p:spPr>
            <a:xfrm>
              <a:off x="5465675" y="3177975"/>
              <a:ext cx="735625" cy="315825"/>
            </a:xfrm>
            <a:custGeom>
              <a:avLst/>
              <a:gdLst/>
              <a:ahLst/>
              <a:cxnLst/>
              <a:rect l="l" t="t" r="r" b="b"/>
              <a:pathLst>
                <a:path w="29425" h="12633" extrusionOk="0">
                  <a:moveTo>
                    <a:pt x="7018" y="7870"/>
                  </a:moveTo>
                  <a:close/>
                  <a:moveTo>
                    <a:pt x="23785" y="9399"/>
                  </a:moveTo>
                  <a:cubicBezTo>
                    <a:pt x="23785" y="9399"/>
                    <a:pt x="24713" y="7870"/>
                    <a:pt x="25865" y="6517"/>
                  </a:cubicBezTo>
                  <a:cubicBezTo>
                    <a:pt x="27018" y="5189"/>
                    <a:pt x="29023" y="3760"/>
                    <a:pt x="29224" y="3184"/>
                  </a:cubicBezTo>
                  <a:cubicBezTo>
                    <a:pt x="29424" y="2582"/>
                    <a:pt x="29374" y="1429"/>
                    <a:pt x="27946" y="727"/>
                  </a:cubicBezTo>
                  <a:cubicBezTo>
                    <a:pt x="26492" y="1"/>
                    <a:pt x="23710" y="1529"/>
                    <a:pt x="22231" y="2607"/>
                  </a:cubicBezTo>
                  <a:cubicBezTo>
                    <a:pt x="20753" y="3710"/>
                    <a:pt x="17319" y="6517"/>
                    <a:pt x="13384" y="7494"/>
                  </a:cubicBezTo>
                  <a:cubicBezTo>
                    <a:pt x="11454" y="7996"/>
                    <a:pt x="9098" y="8021"/>
                    <a:pt x="7018" y="7870"/>
                  </a:cubicBezTo>
                  <a:cubicBezTo>
                    <a:pt x="7018" y="7870"/>
                    <a:pt x="10753" y="8597"/>
                    <a:pt x="14437" y="7745"/>
                  </a:cubicBezTo>
                  <a:cubicBezTo>
                    <a:pt x="18096" y="6893"/>
                    <a:pt x="22031" y="4311"/>
                    <a:pt x="23159" y="3459"/>
                  </a:cubicBezTo>
                  <a:cubicBezTo>
                    <a:pt x="24261" y="2607"/>
                    <a:pt x="25389" y="2006"/>
                    <a:pt x="26342" y="2457"/>
                  </a:cubicBezTo>
                  <a:cubicBezTo>
                    <a:pt x="27294" y="2933"/>
                    <a:pt x="26392" y="4737"/>
                    <a:pt x="25164" y="5941"/>
                  </a:cubicBezTo>
                  <a:cubicBezTo>
                    <a:pt x="23911" y="7169"/>
                    <a:pt x="23159" y="8973"/>
                    <a:pt x="21379" y="9750"/>
                  </a:cubicBezTo>
                  <a:cubicBezTo>
                    <a:pt x="19625" y="10527"/>
                    <a:pt x="15540" y="8798"/>
                    <a:pt x="15414" y="9299"/>
                  </a:cubicBezTo>
                  <a:cubicBezTo>
                    <a:pt x="15289" y="9775"/>
                    <a:pt x="17670" y="10427"/>
                    <a:pt x="17068" y="10803"/>
                  </a:cubicBezTo>
                  <a:cubicBezTo>
                    <a:pt x="16442" y="11154"/>
                    <a:pt x="12407" y="10352"/>
                    <a:pt x="10527" y="10778"/>
                  </a:cubicBezTo>
                  <a:cubicBezTo>
                    <a:pt x="8672" y="11204"/>
                    <a:pt x="5565" y="11379"/>
                    <a:pt x="3610" y="10377"/>
                  </a:cubicBezTo>
                  <a:cubicBezTo>
                    <a:pt x="1655" y="9349"/>
                    <a:pt x="427" y="7695"/>
                    <a:pt x="301" y="6642"/>
                  </a:cubicBezTo>
                  <a:lnTo>
                    <a:pt x="301" y="6642"/>
                  </a:lnTo>
                  <a:cubicBezTo>
                    <a:pt x="1" y="6943"/>
                    <a:pt x="2256" y="11078"/>
                    <a:pt x="4462" y="11705"/>
                  </a:cubicBezTo>
                  <a:cubicBezTo>
                    <a:pt x="6642" y="12332"/>
                    <a:pt x="10978" y="11630"/>
                    <a:pt x="13309" y="11805"/>
                  </a:cubicBezTo>
                  <a:cubicBezTo>
                    <a:pt x="15640" y="11956"/>
                    <a:pt x="18647" y="12632"/>
                    <a:pt x="20728" y="11931"/>
                  </a:cubicBezTo>
                  <a:cubicBezTo>
                    <a:pt x="22783" y="11254"/>
                    <a:pt x="23785" y="9399"/>
                    <a:pt x="23785" y="9399"/>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56;p55">
              <a:extLst>
                <a:ext uri="{FF2B5EF4-FFF2-40B4-BE49-F238E27FC236}">
                  <a16:creationId xmlns:a16="http://schemas.microsoft.com/office/drawing/2014/main" id="{E07D6385-D569-DCB1-065B-E26665DA6226}"/>
                </a:ext>
              </a:extLst>
            </p:cNvPr>
            <p:cNvSpPr/>
            <p:nvPr/>
          </p:nvSpPr>
          <p:spPr>
            <a:xfrm>
              <a:off x="5893000" y="2823350"/>
              <a:ext cx="171075" cy="188600"/>
            </a:xfrm>
            <a:custGeom>
              <a:avLst/>
              <a:gdLst/>
              <a:ahLst/>
              <a:cxnLst/>
              <a:rect l="l" t="t" r="r" b="b"/>
              <a:pathLst>
                <a:path w="6843" h="7544" extrusionOk="0">
                  <a:moveTo>
                    <a:pt x="6066" y="6090"/>
                  </a:moveTo>
                  <a:cubicBezTo>
                    <a:pt x="6066" y="6090"/>
                    <a:pt x="6818" y="4562"/>
                    <a:pt x="6843" y="3734"/>
                  </a:cubicBezTo>
                  <a:cubicBezTo>
                    <a:pt x="6843" y="2932"/>
                    <a:pt x="6617" y="2080"/>
                    <a:pt x="5790" y="1805"/>
                  </a:cubicBezTo>
                  <a:cubicBezTo>
                    <a:pt x="4963" y="1554"/>
                    <a:pt x="4537" y="1178"/>
                    <a:pt x="4036" y="952"/>
                  </a:cubicBezTo>
                  <a:cubicBezTo>
                    <a:pt x="3534" y="727"/>
                    <a:pt x="1905" y="0"/>
                    <a:pt x="978" y="727"/>
                  </a:cubicBezTo>
                  <a:cubicBezTo>
                    <a:pt x="51" y="1429"/>
                    <a:pt x="0" y="3659"/>
                    <a:pt x="1153" y="5464"/>
                  </a:cubicBezTo>
                  <a:cubicBezTo>
                    <a:pt x="2306" y="7268"/>
                    <a:pt x="3735" y="7544"/>
                    <a:pt x="4512" y="7519"/>
                  </a:cubicBezTo>
                  <a:cubicBezTo>
                    <a:pt x="5264" y="7469"/>
                    <a:pt x="6066" y="6090"/>
                    <a:pt x="6066" y="609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57;p55">
              <a:extLst>
                <a:ext uri="{FF2B5EF4-FFF2-40B4-BE49-F238E27FC236}">
                  <a16:creationId xmlns:a16="http://schemas.microsoft.com/office/drawing/2014/main" id="{E49753A8-288C-9BD6-F5CD-9CBADA8E84A1}"/>
                </a:ext>
              </a:extLst>
            </p:cNvPr>
            <p:cNvSpPr/>
            <p:nvPr/>
          </p:nvSpPr>
          <p:spPr>
            <a:xfrm>
              <a:off x="5921825" y="2845900"/>
              <a:ext cx="142250" cy="166050"/>
            </a:xfrm>
            <a:custGeom>
              <a:avLst/>
              <a:gdLst/>
              <a:ahLst/>
              <a:cxnLst/>
              <a:rect l="l" t="t" r="r" b="b"/>
              <a:pathLst>
                <a:path w="5690" h="6642" extrusionOk="0">
                  <a:moveTo>
                    <a:pt x="4913" y="5188"/>
                  </a:moveTo>
                  <a:cubicBezTo>
                    <a:pt x="4913" y="5188"/>
                    <a:pt x="5665" y="3660"/>
                    <a:pt x="5690" y="2832"/>
                  </a:cubicBezTo>
                  <a:cubicBezTo>
                    <a:pt x="5690" y="2030"/>
                    <a:pt x="5464" y="1178"/>
                    <a:pt x="4637" y="903"/>
                  </a:cubicBezTo>
                  <a:cubicBezTo>
                    <a:pt x="3810" y="652"/>
                    <a:pt x="3384" y="276"/>
                    <a:pt x="2883" y="50"/>
                  </a:cubicBezTo>
                  <a:lnTo>
                    <a:pt x="2807" y="0"/>
                  </a:lnTo>
                  <a:cubicBezTo>
                    <a:pt x="2807" y="0"/>
                    <a:pt x="3760" y="928"/>
                    <a:pt x="4462" y="1479"/>
                  </a:cubicBezTo>
                  <a:cubicBezTo>
                    <a:pt x="5163" y="2030"/>
                    <a:pt x="4963" y="3334"/>
                    <a:pt x="4336" y="4436"/>
                  </a:cubicBezTo>
                  <a:cubicBezTo>
                    <a:pt x="3710" y="5539"/>
                    <a:pt x="1228" y="5915"/>
                    <a:pt x="0" y="4562"/>
                  </a:cubicBezTo>
                  <a:cubicBezTo>
                    <a:pt x="1153" y="6366"/>
                    <a:pt x="2582" y="6642"/>
                    <a:pt x="3334" y="6617"/>
                  </a:cubicBezTo>
                  <a:cubicBezTo>
                    <a:pt x="4111" y="6567"/>
                    <a:pt x="4913" y="5188"/>
                    <a:pt x="4913" y="5188"/>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958;p55">
              <a:extLst>
                <a:ext uri="{FF2B5EF4-FFF2-40B4-BE49-F238E27FC236}">
                  <a16:creationId xmlns:a16="http://schemas.microsoft.com/office/drawing/2014/main" id="{8EFF3AC1-EAC5-EA12-E038-0B0B23E1F23D}"/>
                </a:ext>
              </a:extLst>
            </p:cNvPr>
            <p:cNvSpPr/>
            <p:nvPr/>
          </p:nvSpPr>
          <p:spPr>
            <a:xfrm>
              <a:off x="5698125" y="2930475"/>
              <a:ext cx="127850" cy="115325"/>
            </a:xfrm>
            <a:custGeom>
              <a:avLst/>
              <a:gdLst/>
              <a:ahLst/>
              <a:cxnLst/>
              <a:rect l="l" t="t" r="r" b="b"/>
              <a:pathLst>
                <a:path w="5114" h="4613" extrusionOk="0">
                  <a:moveTo>
                    <a:pt x="4713" y="2983"/>
                  </a:moveTo>
                  <a:cubicBezTo>
                    <a:pt x="4713" y="2983"/>
                    <a:pt x="4613" y="2231"/>
                    <a:pt x="4738" y="1480"/>
                  </a:cubicBezTo>
                  <a:cubicBezTo>
                    <a:pt x="4863" y="753"/>
                    <a:pt x="5114" y="101"/>
                    <a:pt x="4838" y="51"/>
                  </a:cubicBezTo>
                  <a:cubicBezTo>
                    <a:pt x="4587" y="1"/>
                    <a:pt x="2658" y="853"/>
                    <a:pt x="1329" y="2106"/>
                  </a:cubicBezTo>
                  <a:cubicBezTo>
                    <a:pt x="26" y="3359"/>
                    <a:pt x="1" y="4487"/>
                    <a:pt x="653" y="4562"/>
                  </a:cubicBezTo>
                  <a:cubicBezTo>
                    <a:pt x="1279" y="4612"/>
                    <a:pt x="1755" y="4312"/>
                    <a:pt x="2557" y="4312"/>
                  </a:cubicBezTo>
                  <a:cubicBezTo>
                    <a:pt x="3359" y="4312"/>
                    <a:pt x="4136" y="4362"/>
                    <a:pt x="4387" y="4061"/>
                  </a:cubicBezTo>
                  <a:cubicBezTo>
                    <a:pt x="4663" y="3760"/>
                    <a:pt x="4713" y="2983"/>
                    <a:pt x="4713" y="2983"/>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959;p55">
              <a:extLst>
                <a:ext uri="{FF2B5EF4-FFF2-40B4-BE49-F238E27FC236}">
                  <a16:creationId xmlns:a16="http://schemas.microsoft.com/office/drawing/2014/main" id="{5AC29179-E63E-B800-6D7C-0A505FEA0E2A}"/>
                </a:ext>
              </a:extLst>
            </p:cNvPr>
            <p:cNvSpPr/>
            <p:nvPr/>
          </p:nvSpPr>
          <p:spPr>
            <a:xfrm>
              <a:off x="5700650" y="2931725"/>
              <a:ext cx="125325" cy="114075"/>
            </a:xfrm>
            <a:custGeom>
              <a:avLst/>
              <a:gdLst/>
              <a:ahLst/>
              <a:cxnLst/>
              <a:rect l="l" t="t" r="r" b="b"/>
              <a:pathLst>
                <a:path w="5013" h="4563" extrusionOk="0">
                  <a:moveTo>
                    <a:pt x="4612" y="2933"/>
                  </a:moveTo>
                  <a:cubicBezTo>
                    <a:pt x="4612" y="2933"/>
                    <a:pt x="4512" y="2181"/>
                    <a:pt x="4637" y="1430"/>
                  </a:cubicBezTo>
                  <a:cubicBezTo>
                    <a:pt x="4762" y="703"/>
                    <a:pt x="5013" y="51"/>
                    <a:pt x="4737" y="1"/>
                  </a:cubicBezTo>
                  <a:cubicBezTo>
                    <a:pt x="4737" y="1"/>
                    <a:pt x="4111" y="828"/>
                    <a:pt x="4010" y="1680"/>
                  </a:cubicBezTo>
                  <a:cubicBezTo>
                    <a:pt x="3935" y="2532"/>
                    <a:pt x="4035" y="3034"/>
                    <a:pt x="3434" y="3384"/>
                  </a:cubicBezTo>
                  <a:cubicBezTo>
                    <a:pt x="2933" y="3685"/>
                    <a:pt x="1128" y="3760"/>
                    <a:pt x="301" y="3284"/>
                  </a:cubicBezTo>
                  <a:cubicBezTo>
                    <a:pt x="0" y="3961"/>
                    <a:pt x="126" y="4462"/>
                    <a:pt x="552" y="4512"/>
                  </a:cubicBezTo>
                  <a:cubicBezTo>
                    <a:pt x="1178" y="4562"/>
                    <a:pt x="1654" y="4262"/>
                    <a:pt x="2456" y="4262"/>
                  </a:cubicBezTo>
                  <a:cubicBezTo>
                    <a:pt x="3258" y="4262"/>
                    <a:pt x="4035" y="4312"/>
                    <a:pt x="4286" y="4011"/>
                  </a:cubicBezTo>
                  <a:cubicBezTo>
                    <a:pt x="4562" y="3710"/>
                    <a:pt x="4612" y="2933"/>
                    <a:pt x="4612" y="2933"/>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960;p55">
              <a:extLst>
                <a:ext uri="{FF2B5EF4-FFF2-40B4-BE49-F238E27FC236}">
                  <a16:creationId xmlns:a16="http://schemas.microsoft.com/office/drawing/2014/main" id="{0795A2A3-AEAB-BC6D-72B2-9949FA12A8AB}"/>
                </a:ext>
              </a:extLst>
            </p:cNvPr>
            <p:cNvSpPr/>
            <p:nvPr/>
          </p:nvSpPr>
          <p:spPr>
            <a:xfrm>
              <a:off x="5433100" y="3021325"/>
              <a:ext cx="136000" cy="128475"/>
            </a:xfrm>
            <a:custGeom>
              <a:avLst/>
              <a:gdLst/>
              <a:ahLst/>
              <a:cxnLst/>
              <a:rect l="l" t="t" r="r" b="b"/>
              <a:pathLst>
                <a:path w="5440" h="5139" extrusionOk="0">
                  <a:moveTo>
                    <a:pt x="4963" y="1003"/>
                  </a:moveTo>
                  <a:cubicBezTo>
                    <a:pt x="4963" y="1003"/>
                    <a:pt x="3609" y="2156"/>
                    <a:pt x="3284" y="3284"/>
                  </a:cubicBezTo>
                  <a:cubicBezTo>
                    <a:pt x="2958" y="4387"/>
                    <a:pt x="2582" y="5139"/>
                    <a:pt x="1554" y="5089"/>
                  </a:cubicBezTo>
                  <a:cubicBezTo>
                    <a:pt x="502" y="5013"/>
                    <a:pt x="0" y="3309"/>
                    <a:pt x="1579" y="1856"/>
                  </a:cubicBezTo>
                  <a:cubicBezTo>
                    <a:pt x="3158" y="427"/>
                    <a:pt x="5439" y="1"/>
                    <a:pt x="4963" y="1003"/>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61;p55">
              <a:extLst>
                <a:ext uri="{FF2B5EF4-FFF2-40B4-BE49-F238E27FC236}">
                  <a16:creationId xmlns:a16="http://schemas.microsoft.com/office/drawing/2014/main" id="{998AE744-6CE3-5A54-F8A1-5197C126949D}"/>
                </a:ext>
              </a:extLst>
            </p:cNvPr>
            <p:cNvSpPr/>
            <p:nvPr/>
          </p:nvSpPr>
          <p:spPr>
            <a:xfrm>
              <a:off x="5447500" y="3037625"/>
              <a:ext cx="111575" cy="112175"/>
            </a:xfrm>
            <a:custGeom>
              <a:avLst/>
              <a:gdLst/>
              <a:ahLst/>
              <a:cxnLst/>
              <a:rect l="l" t="t" r="r" b="b"/>
              <a:pathLst>
                <a:path w="4463" h="4487" extrusionOk="0">
                  <a:moveTo>
                    <a:pt x="4387" y="351"/>
                  </a:moveTo>
                  <a:cubicBezTo>
                    <a:pt x="4387" y="351"/>
                    <a:pt x="3033" y="1504"/>
                    <a:pt x="2708" y="2632"/>
                  </a:cubicBezTo>
                  <a:cubicBezTo>
                    <a:pt x="2382" y="3735"/>
                    <a:pt x="2006" y="4487"/>
                    <a:pt x="978" y="4437"/>
                  </a:cubicBezTo>
                  <a:cubicBezTo>
                    <a:pt x="452" y="4387"/>
                    <a:pt x="51" y="3960"/>
                    <a:pt x="1" y="3334"/>
                  </a:cubicBezTo>
                  <a:cubicBezTo>
                    <a:pt x="277" y="3910"/>
                    <a:pt x="853" y="3910"/>
                    <a:pt x="1254" y="3760"/>
                  </a:cubicBezTo>
                  <a:cubicBezTo>
                    <a:pt x="1755" y="3559"/>
                    <a:pt x="1856" y="3058"/>
                    <a:pt x="2257" y="2056"/>
                  </a:cubicBezTo>
                  <a:cubicBezTo>
                    <a:pt x="2507" y="1379"/>
                    <a:pt x="3685" y="502"/>
                    <a:pt x="4412" y="1"/>
                  </a:cubicBezTo>
                  <a:cubicBezTo>
                    <a:pt x="4462" y="76"/>
                    <a:pt x="4462" y="201"/>
                    <a:pt x="4387" y="35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62;p55">
              <a:extLst>
                <a:ext uri="{FF2B5EF4-FFF2-40B4-BE49-F238E27FC236}">
                  <a16:creationId xmlns:a16="http://schemas.microsoft.com/office/drawing/2014/main" id="{CEBDF543-0B2E-1C9D-D6A8-61D2B587DC16}"/>
                </a:ext>
              </a:extLst>
            </p:cNvPr>
            <p:cNvSpPr/>
            <p:nvPr/>
          </p:nvSpPr>
          <p:spPr>
            <a:xfrm>
              <a:off x="6270200" y="3042000"/>
              <a:ext cx="98400" cy="125350"/>
            </a:xfrm>
            <a:custGeom>
              <a:avLst/>
              <a:gdLst/>
              <a:ahLst/>
              <a:cxnLst/>
              <a:rect l="l" t="t" r="r" b="b"/>
              <a:pathLst>
                <a:path w="3936" h="5014" extrusionOk="0">
                  <a:moveTo>
                    <a:pt x="3283" y="4337"/>
                  </a:moveTo>
                  <a:cubicBezTo>
                    <a:pt x="3283" y="4337"/>
                    <a:pt x="3183" y="3911"/>
                    <a:pt x="3384" y="3535"/>
                  </a:cubicBezTo>
                  <a:cubicBezTo>
                    <a:pt x="3584" y="3184"/>
                    <a:pt x="3735" y="3009"/>
                    <a:pt x="3835" y="2858"/>
                  </a:cubicBezTo>
                  <a:cubicBezTo>
                    <a:pt x="3935" y="2733"/>
                    <a:pt x="3885" y="2482"/>
                    <a:pt x="3785" y="2382"/>
                  </a:cubicBezTo>
                  <a:cubicBezTo>
                    <a:pt x="3710" y="2282"/>
                    <a:pt x="3484" y="2106"/>
                    <a:pt x="3409" y="2131"/>
                  </a:cubicBezTo>
                  <a:cubicBezTo>
                    <a:pt x="3334" y="2156"/>
                    <a:pt x="2632" y="2382"/>
                    <a:pt x="2406" y="2232"/>
                  </a:cubicBezTo>
                  <a:cubicBezTo>
                    <a:pt x="2206" y="2081"/>
                    <a:pt x="2331" y="1981"/>
                    <a:pt x="2607" y="1455"/>
                  </a:cubicBezTo>
                  <a:cubicBezTo>
                    <a:pt x="2907" y="928"/>
                    <a:pt x="3083" y="678"/>
                    <a:pt x="3108" y="577"/>
                  </a:cubicBezTo>
                  <a:cubicBezTo>
                    <a:pt x="3133" y="477"/>
                    <a:pt x="2958" y="176"/>
                    <a:pt x="2707" y="76"/>
                  </a:cubicBezTo>
                  <a:cubicBezTo>
                    <a:pt x="2456" y="1"/>
                    <a:pt x="2231" y="26"/>
                    <a:pt x="2156" y="101"/>
                  </a:cubicBezTo>
                  <a:cubicBezTo>
                    <a:pt x="2105" y="201"/>
                    <a:pt x="1579" y="803"/>
                    <a:pt x="1329" y="1229"/>
                  </a:cubicBezTo>
                  <a:cubicBezTo>
                    <a:pt x="1103" y="1655"/>
                    <a:pt x="1103" y="1831"/>
                    <a:pt x="1003" y="1831"/>
                  </a:cubicBezTo>
                  <a:cubicBezTo>
                    <a:pt x="902" y="1806"/>
                    <a:pt x="702" y="1730"/>
                    <a:pt x="802" y="2131"/>
                  </a:cubicBezTo>
                  <a:cubicBezTo>
                    <a:pt x="902" y="2507"/>
                    <a:pt x="201" y="2683"/>
                    <a:pt x="126" y="3159"/>
                  </a:cubicBezTo>
                  <a:cubicBezTo>
                    <a:pt x="25" y="3635"/>
                    <a:pt x="126" y="3886"/>
                    <a:pt x="75" y="4136"/>
                  </a:cubicBezTo>
                  <a:cubicBezTo>
                    <a:pt x="25" y="4387"/>
                    <a:pt x="0" y="4487"/>
                    <a:pt x="176" y="4537"/>
                  </a:cubicBezTo>
                  <a:cubicBezTo>
                    <a:pt x="376" y="4587"/>
                    <a:pt x="1178" y="4387"/>
                    <a:pt x="1780" y="4587"/>
                  </a:cubicBezTo>
                  <a:cubicBezTo>
                    <a:pt x="2381" y="4813"/>
                    <a:pt x="2807" y="5014"/>
                    <a:pt x="3083" y="4938"/>
                  </a:cubicBezTo>
                  <a:cubicBezTo>
                    <a:pt x="3359" y="4863"/>
                    <a:pt x="3384" y="4537"/>
                    <a:pt x="3283" y="43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63;p55">
              <a:extLst>
                <a:ext uri="{FF2B5EF4-FFF2-40B4-BE49-F238E27FC236}">
                  <a16:creationId xmlns:a16="http://schemas.microsoft.com/office/drawing/2014/main" id="{A1140B19-322B-1A5C-D71B-37E5EC3DEA41}"/>
                </a:ext>
              </a:extLst>
            </p:cNvPr>
            <p:cNvSpPr/>
            <p:nvPr/>
          </p:nvSpPr>
          <p:spPr>
            <a:xfrm>
              <a:off x="6299025" y="3042650"/>
              <a:ext cx="69575" cy="124700"/>
            </a:xfrm>
            <a:custGeom>
              <a:avLst/>
              <a:gdLst/>
              <a:ahLst/>
              <a:cxnLst/>
              <a:rect l="l" t="t" r="r" b="b"/>
              <a:pathLst>
                <a:path w="2783" h="4988" extrusionOk="0">
                  <a:moveTo>
                    <a:pt x="2130" y="4311"/>
                  </a:moveTo>
                  <a:cubicBezTo>
                    <a:pt x="2130" y="4311"/>
                    <a:pt x="2030" y="3885"/>
                    <a:pt x="2231" y="3509"/>
                  </a:cubicBezTo>
                  <a:cubicBezTo>
                    <a:pt x="2431" y="3158"/>
                    <a:pt x="2582" y="2983"/>
                    <a:pt x="2682" y="2832"/>
                  </a:cubicBezTo>
                  <a:cubicBezTo>
                    <a:pt x="2782" y="2707"/>
                    <a:pt x="2732" y="2456"/>
                    <a:pt x="2632" y="2356"/>
                  </a:cubicBezTo>
                  <a:cubicBezTo>
                    <a:pt x="2557" y="2256"/>
                    <a:pt x="2331" y="2080"/>
                    <a:pt x="2256" y="2105"/>
                  </a:cubicBezTo>
                  <a:cubicBezTo>
                    <a:pt x="2181" y="2130"/>
                    <a:pt x="1479" y="2356"/>
                    <a:pt x="1253" y="2206"/>
                  </a:cubicBezTo>
                  <a:cubicBezTo>
                    <a:pt x="1053" y="2055"/>
                    <a:pt x="1178" y="1955"/>
                    <a:pt x="1454" y="1429"/>
                  </a:cubicBezTo>
                  <a:cubicBezTo>
                    <a:pt x="1754" y="902"/>
                    <a:pt x="1930" y="652"/>
                    <a:pt x="1955" y="551"/>
                  </a:cubicBezTo>
                  <a:cubicBezTo>
                    <a:pt x="1980" y="451"/>
                    <a:pt x="1830" y="201"/>
                    <a:pt x="1604" y="75"/>
                  </a:cubicBezTo>
                  <a:lnTo>
                    <a:pt x="1278" y="0"/>
                  </a:lnTo>
                  <a:cubicBezTo>
                    <a:pt x="1278" y="0"/>
                    <a:pt x="2005" y="226"/>
                    <a:pt x="1780" y="677"/>
                  </a:cubicBezTo>
                  <a:cubicBezTo>
                    <a:pt x="1554" y="1128"/>
                    <a:pt x="1028" y="1454"/>
                    <a:pt x="1003" y="1704"/>
                  </a:cubicBezTo>
                  <a:cubicBezTo>
                    <a:pt x="952" y="1930"/>
                    <a:pt x="978" y="1980"/>
                    <a:pt x="852" y="1980"/>
                  </a:cubicBezTo>
                  <a:cubicBezTo>
                    <a:pt x="702" y="1980"/>
                    <a:pt x="476" y="1855"/>
                    <a:pt x="451" y="1955"/>
                  </a:cubicBezTo>
                  <a:cubicBezTo>
                    <a:pt x="426" y="2055"/>
                    <a:pt x="476" y="2181"/>
                    <a:pt x="877" y="2306"/>
                  </a:cubicBezTo>
                  <a:cubicBezTo>
                    <a:pt x="1278" y="2431"/>
                    <a:pt x="2231" y="2331"/>
                    <a:pt x="2306" y="2556"/>
                  </a:cubicBezTo>
                  <a:cubicBezTo>
                    <a:pt x="2381" y="2807"/>
                    <a:pt x="2005" y="3158"/>
                    <a:pt x="1880" y="3409"/>
                  </a:cubicBezTo>
                  <a:cubicBezTo>
                    <a:pt x="1729" y="3634"/>
                    <a:pt x="1303" y="3709"/>
                    <a:pt x="902" y="3584"/>
                  </a:cubicBezTo>
                  <a:cubicBezTo>
                    <a:pt x="476" y="3459"/>
                    <a:pt x="0" y="3358"/>
                    <a:pt x="100" y="3534"/>
                  </a:cubicBezTo>
                  <a:cubicBezTo>
                    <a:pt x="201" y="3684"/>
                    <a:pt x="1479" y="3835"/>
                    <a:pt x="1679" y="4261"/>
                  </a:cubicBezTo>
                  <a:cubicBezTo>
                    <a:pt x="1880" y="4687"/>
                    <a:pt x="1729" y="4812"/>
                    <a:pt x="1028" y="4712"/>
                  </a:cubicBezTo>
                  <a:cubicBezTo>
                    <a:pt x="1429" y="4862"/>
                    <a:pt x="1679" y="4988"/>
                    <a:pt x="1930" y="4912"/>
                  </a:cubicBezTo>
                  <a:cubicBezTo>
                    <a:pt x="2181" y="4837"/>
                    <a:pt x="2231" y="4511"/>
                    <a:pt x="2130" y="431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64;p55">
              <a:extLst>
                <a:ext uri="{FF2B5EF4-FFF2-40B4-BE49-F238E27FC236}">
                  <a16:creationId xmlns:a16="http://schemas.microsoft.com/office/drawing/2014/main" id="{6C47B564-F99D-A1DA-D397-B1621C4995AA}"/>
                </a:ext>
              </a:extLst>
            </p:cNvPr>
            <p:cNvSpPr/>
            <p:nvPr/>
          </p:nvSpPr>
          <p:spPr>
            <a:xfrm>
              <a:off x="6303400" y="3046400"/>
              <a:ext cx="39500" cy="37000"/>
            </a:xfrm>
            <a:custGeom>
              <a:avLst/>
              <a:gdLst/>
              <a:ahLst/>
              <a:cxnLst/>
              <a:rect l="l" t="t" r="r" b="b"/>
              <a:pathLst>
                <a:path w="1580" h="1480" extrusionOk="0">
                  <a:moveTo>
                    <a:pt x="1279" y="51"/>
                  </a:moveTo>
                  <a:cubicBezTo>
                    <a:pt x="1429" y="176"/>
                    <a:pt x="1579" y="301"/>
                    <a:pt x="1379" y="527"/>
                  </a:cubicBezTo>
                  <a:cubicBezTo>
                    <a:pt x="1204" y="727"/>
                    <a:pt x="928" y="828"/>
                    <a:pt x="828" y="1003"/>
                  </a:cubicBezTo>
                  <a:cubicBezTo>
                    <a:pt x="727" y="1153"/>
                    <a:pt x="677" y="1404"/>
                    <a:pt x="527" y="1454"/>
                  </a:cubicBezTo>
                  <a:cubicBezTo>
                    <a:pt x="351" y="1479"/>
                    <a:pt x="151" y="1454"/>
                    <a:pt x="76" y="1379"/>
                  </a:cubicBezTo>
                  <a:cubicBezTo>
                    <a:pt x="1" y="1304"/>
                    <a:pt x="101" y="1078"/>
                    <a:pt x="301" y="828"/>
                  </a:cubicBezTo>
                  <a:cubicBezTo>
                    <a:pt x="527" y="602"/>
                    <a:pt x="702" y="226"/>
                    <a:pt x="928" y="126"/>
                  </a:cubicBezTo>
                  <a:cubicBezTo>
                    <a:pt x="1128" y="0"/>
                    <a:pt x="1279" y="51"/>
                    <a:pt x="1279" y="5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65;p55">
              <a:extLst>
                <a:ext uri="{FF2B5EF4-FFF2-40B4-BE49-F238E27FC236}">
                  <a16:creationId xmlns:a16="http://schemas.microsoft.com/office/drawing/2014/main" id="{18AFC5D3-B931-B075-45BC-090D6FB5C87A}"/>
                </a:ext>
              </a:extLst>
            </p:cNvPr>
            <p:cNvSpPr/>
            <p:nvPr/>
          </p:nvSpPr>
          <p:spPr>
            <a:xfrm>
              <a:off x="5841000" y="2805175"/>
              <a:ext cx="156025" cy="174825"/>
            </a:xfrm>
            <a:custGeom>
              <a:avLst/>
              <a:gdLst/>
              <a:ahLst/>
              <a:cxnLst/>
              <a:rect l="l" t="t" r="r" b="b"/>
              <a:pathLst>
                <a:path w="6241" h="6993" extrusionOk="0">
                  <a:moveTo>
                    <a:pt x="5990" y="827"/>
                  </a:moveTo>
                  <a:cubicBezTo>
                    <a:pt x="5990" y="827"/>
                    <a:pt x="3384" y="326"/>
                    <a:pt x="2532" y="1203"/>
                  </a:cubicBezTo>
                  <a:cubicBezTo>
                    <a:pt x="1679" y="2106"/>
                    <a:pt x="1755" y="3584"/>
                    <a:pt x="2131" y="4812"/>
                  </a:cubicBezTo>
                  <a:cubicBezTo>
                    <a:pt x="2532" y="6065"/>
                    <a:pt x="2406" y="6717"/>
                    <a:pt x="1905" y="6842"/>
                  </a:cubicBezTo>
                  <a:cubicBezTo>
                    <a:pt x="1429" y="6993"/>
                    <a:pt x="0" y="4913"/>
                    <a:pt x="276" y="2908"/>
                  </a:cubicBezTo>
                  <a:cubicBezTo>
                    <a:pt x="527" y="928"/>
                    <a:pt x="1103" y="451"/>
                    <a:pt x="2206" y="226"/>
                  </a:cubicBezTo>
                  <a:cubicBezTo>
                    <a:pt x="3334" y="0"/>
                    <a:pt x="6241" y="301"/>
                    <a:pt x="5990" y="827"/>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66;p55">
              <a:extLst>
                <a:ext uri="{FF2B5EF4-FFF2-40B4-BE49-F238E27FC236}">
                  <a16:creationId xmlns:a16="http://schemas.microsoft.com/office/drawing/2014/main" id="{08E114B5-577F-B02B-C995-96AF4F536C0C}"/>
                </a:ext>
              </a:extLst>
            </p:cNvPr>
            <p:cNvSpPr/>
            <p:nvPr/>
          </p:nvSpPr>
          <p:spPr>
            <a:xfrm>
              <a:off x="5487600" y="2853425"/>
              <a:ext cx="168575" cy="85850"/>
            </a:xfrm>
            <a:custGeom>
              <a:avLst/>
              <a:gdLst/>
              <a:ahLst/>
              <a:cxnLst/>
              <a:rect l="l" t="t" r="r" b="b"/>
              <a:pathLst>
                <a:path w="6743" h="3434" extrusionOk="0">
                  <a:moveTo>
                    <a:pt x="6743" y="551"/>
                  </a:moveTo>
                  <a:cubicBezTo>
                    <a:pt x="6617" y="1028"/>
                    <a:pt x="6668" y="1479"/>
                    <a:pt x="5841" y="1579"/>
                  </a:cubicBezTo>
                  <a:cubicBezTo>
                    <a:pt x="5013" y="1679"/>
                    <a:pt x="4412" y="1554"/>
                    <a:pt x="3635" y="1955"/>
                  </a:cubicBezTo>
                  <a:cubicBezTo>
                    <a:pt x="2858" y="2381"/>
                    <a:pt x="2332" y="2857"/>
                    <a:pt x="1404" y="3083"/>
                  </a:cubicBezTo>
                  <a:cubicBezTo>
                    <a:pt x="477" y="3308"/>
                    <a:pt x="377" y="3434"/>
                    <a:pt x="176" y="2983"/>
                  </a:cubicBezTo>
                  <a:cubicBezTo>
                    <a:pt x="1" y="2531"/>
                    <a:pt x="252" y="1855"/>
                    <a:pt x="878" y="1805"/>
                  </a:cubicBezTo>
                  <a:cubicBezTo>
                    <a:pt x="1530" y="1729"/>
                    <a:pt x="2332" y="1253"/>
                    <a:pt x="2733" y="1053"/>
                  </a:cubicBezTo>
                  <a:cubicBezTo>
                    <a:pt x="3159" y="877"/>
                    <a:pt x="3359" y="551"/>
                    <a:pt x="4211" y="752"/>
                  </a:cubicBezTo>
                  <a:cubicBezTo>
                    <a:pt x="5064" y="927"/>
                    <a:pt x="6442" y="0"/>
                    <a:pt x="6743" y="55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67;p55">
              <a:extLst>
                <a:ext uri="{FF2B5EF4-FFF2-40B4-BE49-F238E27FC236}">
                  <a16:creationId xmlns:a16="http://schemas.microsoft.com/office/drawing/2014/main" id="{73F4F232-DD85-39CC-AC4D-638A5427E5B5}"/>
                </a:ext>
              </a:extLst>
            </p:cNvPr>
            <p:cNvSpPr/>
            <p:nvPr/>
          </p:nvSpPr>
          <p:spPr>
            <a:xfrm>
              <a:off x="5688100" y="2802675"/>
              <a:ext cx="32000" cy="38225"/>
            </a:xfrm>
            <a:custGeom>
              <a:avLst/>
              <a:gdLst/>
              <a:ahLst/>
              <a:cxnLst/>
              <a:rect l="l" t="t" r="r" b="b"/>
              <a:pathLst>
                <a:path w="1280" h="1529" extrusionOk="0">
                  <a:moveTo>
                    <a:pt x="1104" y="276"/>
                  </a:moveTo>
                  <a:cubicBezTo>
                    <a:pt x="1279" y="576"/>
                    <a:pt x="1254" y="1078"/>
                    <a:pt x="828" y="1303"/>
                  </a:cubicBezTo>
                  <a:cubicBezTo>
                    <a:pt x="402" y="1529"/>
                    <a:pt x="1" y="1328"/>
                    <a:pt x="1" y="977"/>
                  </a:cubicBezTo>
                  <a:cubicBezTo>
                    <a:pt x="1" y="627"/>
                    <a:pt x="753" y="0"/>
                    <a:pt x="1104" y="276"/>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68;p55">
              <a:extLst>
                <a:ext uri="{FF2B5EF4-FFF2-40B4-BE49-F238E27FC236}">
                  <a16:creationId xmlns:a16="http://schemas.microsoft.com/office/drawing/2014/main" id="{FE707C41-8BC5-9718-8522-DCEBE2749A64}"/>
                </a:ext>
              </a:extLst>
            </p:cNvPr>
            <p:cNvSpPr/>
            <p:nvPr/>
          </p:nvSpPr>
          <p:spPr>
            <a:xfrm>
              <a:off x="5260175" y="3099650"/>
              <a:ext cx="52025" cy="59550"/>
            </a:xfrm>
            <a:custGeom>
              <a:avLst/>
              <a:gdLst/>
              <a:ahLst/>
              <a:cxnLst/>
              <a:rect l="l" t="t" r="r" b="b"/>
              <a:pathLst>
                <a:path w="2081" h="2382" extrusionOk="0">
                  <a:moveTo>
                    <a:pt x="476" y="1028"/>
                  </a:moveTo>
                  <a:cubicBezTo>
                    <a:pt x="1128" y="527"/>
                    <a:pt x="727" y="1"/>
                    <a:pt x="1379" y="201"/>
                  </a:cubicBezTo>
                  <a:cubicBezTo>
                    <a:pt x="2005" y="402"/>
                    <a:pt x="2080" y="226"/>
                    <a:pt x="1955" y="878"/>
                  </a:cubicBezTo>
                  <a:cubicBezTo>
                    <a:pt x="1830" y="1505"/>
                    <a:pt x="1654" y="2256"/>
                    <a:pt x="1253" y="2307"/>
                  </a:cubicBezTo>
                  <a:cubicBezTo>
                    <a:pt x="827" y="2382"/>
                    <a:pt x="0" y="1780"/>
                    <a:pt x="476" y="1028"/>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69;p55">
              <a:extLst>
                <a:ext uri="{FF2B5EF4-FFF2-40B4-BE49-F238E27FC236}">
                  <a16:creationId xmlns:a16="http://schemas.microsoft.com/office/drawing/2014/main" id="{EA1CA7F9-DA5E-25AA-4780-DBE21D41B47A}"/>
                </a:ext>
              </a:extLst>
            </p:cNvPr>
            <p:cNvSpPr/>
            <p:nvPr/>
          </p:nvSpPr>
          <p:spPr>
            <a:xfrm>
              <a:off x="5346000" y="3024475"/>
              <a:ext cx="18200" cy="45750"/>
            </a:xfrm>
            <a:custGeom>
              <a:avLst/>
              <a:gdLst/>
              <a:ahLst/>
              <a:cxnLst/>
              <a:rect l="l" t="t" r="r" b="b"/>
              <a:pathLst>
                <a:path w="728" h="1830" extrusionOk="0">
                  <a:moveTo>
                    <a:pt x="1" y="827"/>
                  </a:moveTo>
                  <a:cubicBezTo>
                    <a:pt x="226" y="301"/>
                    <a:pt x="602" y="0"/>
                    <a:pt x="652" y="451"/>
                  </a:cubicBezTo>
                  <a:cubicBezTo>
                    <a:pt x="728" y="978"/>
                    <a:pt x="477" y="1830"/>
                    <a:pt x="1" y="827"/>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70;p55">
              <a:extLst>
                <a:ext uri="{FF2B5EF4-FFF2-40B4-BE49-F238E27FC236}">
                  <a16:creationId xmlns:a16="http://schemas.microsoft.com/office/drawing/2014/main" id="{CDB475BB-74F5-16A4-F9BA-D90D0F50F465}"/>
                </a:ext>
              </a:extLst>
            </p:cNvPr>
            <p:cNvSpPr/>
            <p:nvPr/>
          </p:nvSpPr>
          <p:spPr>
            <a:xfrm>
              <a:off x="5311550" y="3093400"/>
              <a:ext cx="58925" cy="116550"/>
            </a:xfrm>
            <a:custGeom>
              <a:avLst/>
              <a:gdLst/>
              <a:ahLst/>
              <a:cxnLst/>
              <a:rect l="l" t="t" r="r" b="b"/>
              <a:pathLst>
                <a:path w="2357" h="4662" extrusionOk="0">
                  <a:moveTo>
                    <a:pt x="1304" y="827"/>
                  </a:moveTo>
                  <a:cubicBezTo>
                    <a:pt x="1730" y="1354"/>
                    <a:pt x="2356" y="3133"/>
                    <a:pt x="1955" y="3534"/>
                  </a:cubicBezTo>
                  <a:cubicBezTo>
                    <a:pt x="1529" y="3910"/>
                    <a:pt x="752" y="4662"/>
                    <a:pt x="577" y="3584"/>
                  </a:cubicBezTo>
                  <a:cubicBezTo>
                    <a:pt x="376" y="2506"/>
                    <a:pt x="0" y="1228"/>
                    <a:pt x="802" y="602"/>
                  </a:cubicBezTo>
                  <a:cubicBezTo>
                    <a:pt x="1604" y="0"/>
                    <a:pt x="1304" y="827"/>
                    <a:pt x="1304" y="827"/>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71;p55">
              <a:extLst>
                <a:ext uri="{FF2B5EF4-FFF2-40B4-BE49-F238E27FC236}">
                  <a16:creationId xmlns:a16="http://schemas.microsoft.com/office/drawing/2014/main" id="{2DFAC1F1-1D1B-BD49-E6B4-651C63B3D2FE}"/>
                </a:ext>
              </a:extLst>
            </p:cNvPr>
            <p:cNvSpPr/>
            <p:nvPr/>
          </p:nvSpPr>
          <p:spPr>
            <a:xfrm>
              <a:off x="5333475" y="3302050"/>
              <a:ext cx="64550" cy="78325"/>
            </a:xfrm>
            <a:custGeom>
              <a:avLst/>
              <a:gdLst/>
              <a:ahLst/>
              <a:cxnLst/>
              <a:rect l="l" t="t" r="r" b="b"/>
              <a:pathLst>
                <a:path w="2582" h="3133" extrusionOk="0">
                  <a:moveTo>
                    <a:pt x="627" y="1704"/>
                  </a:moveTo>
                  <a:cubicBezTo>
                    <a:pt x="1429" y="877"/>
                    <a:pt x="1354" y="0"/>
                    <a:pt x="1955" y="100"/>
                  </a:cubicBezTo>
                  <a:cubicBezTo>
                    <a:pt x="2582" y="201"/>
                    <a:pt x="2356" y="577"/>
                    <a:pt x="2432" y="1353"/>
                  </a:cubicBezTo>
                  <a:cubicBezTo>
                    <a:pt x="2532" y="2105"/>
                    <a:pt x="2482" y="3133"/>
                    <a:pt x="1705" y="3108"/>
                  </a:cubicBezTo>
                  <a:cubicBezTo>
                    <a:pt x="953" y="3083"/>
                    <a:pt x="0" y="2456"/>
                    <a:pt x="627" y="1704"/>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72;p55">
              <a:extLst>
                <a:ext uri="{FF2B5EF4-FFF2-40B4-BE49-F238E27FC236}">
                  <a16:creationId xmlns:a16="http://schemas.microsoft.com/office/drawing/2014/main" id="{AE66F73A-AB32-2482-3B96-23F7ABD94DF2}"/>
                </a:ext>
              </a:extLst>
            </p:cNvPr>
            <p:cNvSpPr/>
            <p:nvPr/>
          </p:nvSpPr>
          <p:spPr>
            <a:xfrm>
              <a:off x="5376075" y="3411700"/>
              <a:ext cx="37000" cy="31975"/>
            </a:xfrm>
            <a:custGeom>
              <a:avLst/>
              <a:gdLst/>
              <a:ahLst/>
              <a:cxnLst/>
              <a:rect l="l" t="t" r="r" b="b"/>
              <a:pathLst>
                <a:path w="1480" h="1279" extrusionOk="0">
                  <a:moveTo>
                    <a:pt x="301" y="677"/>
                  </a:moveTo>
                  <a:cubicBezTo>
                    <a:pt x="251" y="1053"/>
                    <a:pt x="1" y="1228"/>
                    <a:pt x="527" y="1253"/>
                  </a:cubicBezTo>
                  <a:cubicBezTo>
                    <a:pt x="1028" y="1278"/>
                    <a:pt x="1479" y="1153"/>
                    <a:pt x="1129" y="652"/>
                  </a:cubicBezTo>
                  <a:cubicBezTo>
                    <a:pt x="778" y="125"/>
                    <a:pt x="301" y="0"/>
                    <a:pt x="301" y="677"/>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descr="A graph of a number of dots&#10;&#10;Description automatically generated">
            <a:extLst>
              <a:ext uri="{FF2B5EF4-FFF2-40B4-BE49-F238E27FC236}">
                <a16:creationId xmlns:a16="http://schemas.microsoft.com/office/drawing/2014/main" id="{391A4247-FFEC-1181-B9F1-304FB9BD4ACD}"/>
              </a:ext>
            </a:extLst>
          </p:cNvPr>
          <p:cNvPicPr>
            <a:picLocks noChangeAspect="1"/>
          </p:cNvPicPr>
          <p:nvPr/>
        </p:nvPicPr>
        <p:blipFill>
          <a:blip r:embed="rId3"/>
          <a:stretch>
            <a:fillRect/>
          </a:stretch>
        </p:blipFill>
        <p:spPr>
          <a:xfrm>
            <a:off x="3861548" y="1110256"/>
            <a:ext cx="5181600" cy="4013200"/>
          </a:xfrm>
          <a:prstGeom prst="rect">
            <a:avLst/>
          </a:prstGeom>
        </p:spPr>
      </p:pic>
      <p:grpSp>
        <p:nvGrpSpPr>
          <p:cNvPr id="1531" name="Google Shape;1531;p52"/>
          <p:cNvGrpSpPr/>
          <p:nvPr/>
        </p:nvGrpSpPr>
        <p:grpSpPr>
          <a:xfrm rot="-899898">
            <a:off x="-632091" y="3346447"/>
            <a:ext cx="2659265" cy="1797699"/>
            <a:chOff x="3193125" y="2365325"/>
            <a:chExt cx="1966825" cy="1329600"/>
          </a:xfrm>
        </p:grpSpPr>
        <p:sp>
          <p:nvSpPr>
            <p:cNvPr id="1532" name="Google Shape;1532;p52"/>
            <p:cNvSpPr/>
            <p:nvPr/>
          </p:nvSpPr>
          <p:spPr>
            <a:xfrm>
              <a:off x="3193125" y="2365325"/>
              <a:ext cx="1966825" cy="1329600"/>
            </a:xfrm>
            <a:custGeom>
              <a:avLst/>
              <a:gdLst/>
              <a:ahLst/>
              <a:cxnLst/>
              <a:rect l="l" t="t" r="r" b="b"/>
              <a:pathLst>
                <a:path w="78673" h="53184" extrusionOk="0">
                  <a:moveTo>
                    <a:pt x="13208" y="31654"/>
                  </a:moveTo>
                  <a:cubicBezTo>
                    <a:pt x="10903" y="30827"/>
                    <a:pt x="4161" y="27569"/>
                    <a:pt x="3233" y="25740"/>
                  </a:cubicBezTo>
                  <a:cubicBezTo>
                    <a:pt x="2306" y="23910"/>
                    <a:pt x="0" y="17168"/>
                    <a:pt x="2757" y="16191"/>
                  </a:cubicBezTo>
                  <a:cubicBezTo>
                    <a:pt x="5539" y="15188"/>
                    <a:pt x="18446" y="13659"/>
                    <a:pt x="19349" y="10827"/>
                  </a:cubicBezTo>
                  <a:cubicBezTo>
                    <a:pt x="20276" y="8020"/>
                    <a:pt x="22131" y="2532"/>
                    <a:pt x="27344" y="1278"/>
                  </a:cubicBezTo>
                  <a:cubicBezTo>
                    <a:pt x="32582" y="0"/>
                    <a:pt x="61153" y="1278"/>
                    <a:pt x="68221" y="2832"/>
                  </a:cubicBezTo>
                  <a:cubicBezTo>
                    <a:pt x="75289" y="4361"/>
                    <a:pt x="75915" y="8872"/>
                    <a:pt x="77294" y="14211"/>
                  </a:cubicBezTo>
                  <a:cubicBezTo>
                    <a:pt x="78672" y="19549"/>
                    <a:pt x="68848" y="31228"/>
                    <a:pt x="68672" y="35314"/>
                  </a:cubicBezTo>
                  <a:cubicBezTo>
                    <a:pt x="68522" y="39399"/>
                    <a:pt x="61454" y="45740"/>
                    <a:pt x="57920" y="48973"/>
                  </a:cubicBezTo>
                  <a:cubicBezTo>
                    <a:pt x="54386" y="52206"/>
                    <a:pt x="33960" y="53183"/>
                    <a:pt x="28271" y="52908"/>
                  </a:cubicBezTo>
                  <a:cubicBezTo>
                    <a:pt x="22582" y="52632"/>
                    <a:pt x="19975" y="40802"/>
                    <a:pt x="20276" y="36993"/>
                  </a:cubicBezTo>
                  <a:cubicBezTo>
                    <a:pt x="20602" y="33208"/>
                    <a:pt x="13208" y="31654"/>
                    <a:pt x="13208" y="31654"/>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2"/>
            <p:cNvSpPr/>
            <p:nvPr/>
          </p:nvSpPr>
          <p:spPr>
            <a:xfrm>
              <a:off x="3523325" y="2365325"/>
              <a:ext cx="1554525" cy="450525"/>
            </a:xfrm>
            <a:custGeom>
              <a:avLst/>
              <a:gdLst/>
              <a:ahLst/>
              <a:cxnLst/>
              <a:rect l="l" t="t" r="r" b="b"/>
              <a:pathLst>
                <a:path w="62181" h="18021" extrusionOk="0">
                  <a:moveTo>
                    <a:pt x="8898" y="4938"/>
                  </a:moveTo>
                  <a:cubicBezTo>
                    <a:pt x="10101" y="3283"/>
                    <a:pt x="11780" y="1855"/>
                    <a:pt x="14136" y="1278"/>
                  </a:cubicBezTo>
                  <a:cubicBezTo>
                    <a:pt x="19374" y="0"/>
                    <a:pt x="47945" y="1278"/>
                    <a:pt x="55013" y="2832"/>
                  </a:cubicBezTo>
                  <a:cubicBezTo>
                    <a:pt x="59073" y="3709"/>
                    <a:pt x="61003" y="5589"/>
                    <a:pt x="62181" y="8020"/>
                  </a:cubicBezTo>
                  <a:cubicBezTo>
                    <a:pt x="61279" y="11679"/>
                    <a:pt x="53609" y="8998"/>
                    <a:pt x="50151" y="8095"/>
                  </a:cubicBezTo>
                  <a:cubicBezTo>
                    <a:pt x="46692" y="7193"/>
                    <a:pt x="41604" y="10201"/>
                    <a:pt x="39499" y="11554"/>
                  </a:cubicBezTo>
                  <a:cubicBezTo>
                    <a:pt x="37394" y="12908"/>
                    <a:pt x="35890" y="11554"/>
                    <a:pt x="30477" y="10953"/>
                  </a:cubicBezTo>
                  <a:cubicBezTo>
                    <a:pt x="25088" y="10351"/>
                    <a:pt x="15765" y="12306"/>
                    <a:pt x="12908" y="14261"/>
                  </a:cubicBezTo>
                  <a:cubicBezTo>
                    <a:pt x="10050" y="16216"/>
                    <a:pt x="3008" y="18020"/>
                    <a:pt x="1504" y="16968"/>
                  </a:cubicBezTo>
                  <a:cubicBezTo>
                    <a:pt x="0" y="15915"/>
                    <a:pt x="3008" y="14862"/>
                    <a:pt x="6918" y="12757"/>
                  </a:cubicBezTo>
                  <a:cubicBezTo>
                    <a:pt x="10802" y="10652"/>
                    <a:pt x="8898" y="4938"/>
                    <a:pt x="8898" y="4938"/>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2"/>
            <p:cNvSpPr/>
            <p:nvPr/>
          </p:nvSpPr>
          <p:spPr>
            <a:xfrm>
              <a:off x="3390500" y="3027600"/>
              <a:ext cx="1624075" cy="667325"/>
            </a:xfrm>
            <a:custGeom>
              <a:avLst/>
              <a:gdLst/>
              <a:ahLst/>
              <a:cxnLst/>
              <a:rect l="l" t="t" r="r" b="b"/>
              <a:pathLst>
                <a:path w="64963" h="26693" extrusionOk="0">
                  <a:moveTo>
                    <a:pt x="5313" y="5163"/>
                  </a:moveTo>
                  <a:cubicBezTo>
                    <a:pt x="4211" y="4762"/>
                    <a:pt x="2055" y="3785"/>
                    <a:pt x="0" y="2682"/>
                  </a:cubicBezTo>
                  <a:cubicBezTo>
                    <a:pt x="25" y="2682"/>
                    <a:pt x="11479" y="3835"/>
                    <a:pt x="13860" y="7143"/>
                  </a:cubicBezTo>
                  <a:cubicBezTo>
                    <a:pt x="16266" y="10452"/>
                    <a:pt x="15815" y="11655"/>
                    <a:pt x="19574" y="13309"/>
                  </a:cubicBezTo>
                  <a:cubicBezTo>
                    <a:pt x="23333" y="14963"/>
                    <a:pt x="28772" y="14362"/>
                    <a:pt x="31604" y="12858"/>
                  </a:cubicBezTo>
                  <a:cubicBezTo>
                    <a:pt x="34411" y="11354"/>
                    <a:pt x="36090" y="7294"/>
                    <a:pt x="41805" y="7895"/>
                  </a:cubicBezTo>
                  <a:cubicBezTo>
                    <a:pt x="47519" y="8497"/>
                    <a:pt x="48722" y="9249"/>
                    <a:pt x="51579" y="8497"/>
                  </a:cubicBezTo>
                  <a:cubicBezTo>
                    <a:pt x="54411" y="7745"/>
                    <a:pt x="61830" y="3660"/>
                    <a:pt x="64963" y="1"/>
                  </a:cubicBezTo>
                  <a:cubicBezTo>
                    <a:pt x="62882" y="3635"/>
                    <a:pt x="60852" y="6993"/>
                    <a:pt x="60777" y="8823"/>
                  </a:cubicBezTo>
                  <a:cubicBezTo>
                    <a:pt x="60627" y="12908"/>
                    <a:pt x="53559" y="19249"/>
                    <a:pt x="50025" y="22482"/>
                  </a:cubicBezTo>
                  <a:cubicBezTo>
                    <a:pt x="46491" y="25715"/>
                    <a:pt x="26065" y="26692"/>
                    <a:pt x="20376" y="26417"/>
                  </a:cubicBezTo>
                  <a:cubicBezTo>
                    <a:pt x="14687" y="26141"/>
                    <a:pt x="12080" y="14311"/>
                    <a:pt x="12381" y="10502"/>
                  </a:cubicBezTo>
                  <a:cubicBezTo>
                    <a:pt x="12707" y="6717"/>
                    <a:pt x="5313" y="5163"/>
                    <a:pt x="5313" y="5163"/>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2"/>
            <p:cNvSpPr/>
            <p:nvPr/>
          </p:nvSpPr>
          <p:spPr>
            <a:xfrm>
              <a:off x="3602275" y="3174225"/>
              <a:ext cx="1300775" cy="520700"/>
            </a:xfrm>
            <a:custGeom>
              <a:avLst/>
              <a:gdLst/>
              <a:ahLst/>
              <a:cxnLst/>
              <a:rect l="l" t="t" r="r" b="b"/>
              <a:pathLst>
                <a:path w="52031" h="20828" extrusionOk="0">
                  <a:moveTo>
                    <a:pt x="52030" y="4411"/>
                  </a:moveTo>
                  <a:cubicBezTo>
                    <a:pt x="50627" y="8421"/>
                    <a:pt x="44712" y="13735"/>
                    <a:pt x="41554" y="16617"/>
                  </a:cubicBezTo>
                  <a:cubicBezTo>
                    <a:pt x="38020" y="19850"/>
                    <a:pt x="17594" y="20827"/>
                    <a:pt x="11905" y="20552"/>
                  </a:cubicBezTo>
                  <a:cubicBezTo>
                    <a:pt x="6216" y="20276"/>
                    <a:pt x="3609" y="8446"/>
                    <a:pt x="3910" y="4637"/>
                  </a:cubicBezTo>
                  <a:cubicBezTo>
                    <a:pt x="4085" y="2582"/>
                    <a:pt x="1955" y="1178"/>
                    <a:pt x="0" y="326"/>
                  </a:cubicBezTo>
                  <a:cubicBezTo>
                    <a:pt x="0" y="326"/>
                    <a:pt x="4812" y="0"/>
                    <a:pt x="5514" y="6817"/>
                  </a:cubicBezTo>
                  <a:cubicBezTo>
                    <a:pt x="6216" y="13609"/>
                    <a:pt x="9599" y="18246"/>
                    <a:pt x="12156" y="17795"/>
                  </a:cubicBezTo>
                  <a:cubicBezTo>
                    <a:pt x="14712" y="17344"/>
                    <a:pt x="13659" y="15389"/>
                    <a:pt x="16517" y="16592"/>
                  </a:cubicBezTo>
                  <a:cubicBezTo>
                    <a:pt x="19374" y="17795"/>
                    <a:pt x="23283" y="18246"/>
                    <a:pt x="26266" y="17344"/>
                  </a:cubicBezTo>
                  <a:cubicBezTo>
                    <a:pt x="29273" y="16441"/>
                    <a:pt x="35439" y="16141"/>
                    <a:pt x="37544" y="16742"/>
                  </a:cubicBezTo>
                  <a:cubicBezTo>
                    <a:pt x="39649" y="17344"/>
                    <a:pt x="43534" y="12256"/>
                    <a:pt x="46091" y="10151"/>
                  </a:cubicBezTo>
                  <a:cubicBezTo>
                    <a:pt x="48647" y="8045"/>
                    <a:pt x="51980" y="4436"/>
                    <a:pt x="52030" y="441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2"/>
            <p:cNvSpPr/>
            <p:nvPr/>
          </p:nvSpPr>
          <p:spPr>
            <a:xfrm>
              <a:off x="4358525" y="3255050"/>
              <a:ext cx="287000" cy="210550"/>
            </a:xfrm>
            <a:custGeom>
              <a:avLst/>
              <a:gdLst/>
              <a:ahLst/>
              <a:cxnLst/>
              <a:rect l="l" t="t" r="r" b="b"/>
              <a:pathLst>
                <a:path w="11480" h="8422" extrusionOk="0">
                  <a:moveTo>
                    <a:pt x="2557" y="3685"/>
                  </a:moveTo>
                  <a:cubicBezTo>
                    <a:pt x="3109" y="3359"/>
                    <a:pt x="3911" y="3083"/>
                    <a:pt x="4387" y="2231"/>
                  </a:cubicBezTo>
                  <a:cubicBezTo>
                    <a:pt x="4888" y="1354"/>
                    <a:pt x="5189" y="577"/>
                    <a:pt x="6367" y="351"/>
                  </a:cubicBezTo>
                  <a:cubicBezTo>
                    <a:pt x="7570" y="126"/>
                    <a:pt x="7194" y="0"/>
                    <a:pt x="8322" y="878"/>
                  </a:cubicBezTo>
                  <a:cubicBezTo>
                    <a:pt x="9450" y="1730"/>
                    <a:pt x="11480" y="2331"/>
                    <a:pt x="9349" y="3309"/>
                  </a:cubicBezTo>
                  <a:cubicBezTo>
                    <a:pt x="7194" y="4286"/>
                    <a:pt x="6191" y="5088"/>
                    <a:pt x="5214" y="6091"/>
                  </a:cubicBezTo>
                  <a:cubicBezTo>
                    <a:pt x="4237" y="7118"/>
                    <a:pt x="2783" y="8346"/>
                    <a:pt x="1730" y="8296"/>
                  </a:cubicBezTo>
                  <a:cubicBezTo>
                    <a:pt x="678" y="8271"/>
                    <a:pt x="1" y="8421"/>
                    <a:pt x="226" y="7218"/>
                  </a:cubicBezTo>
                  <a:cubicBezTo>
                    <a:pt x="452" y="6015"/>
                    <a:pt x="26" y="4662"/>
                    <a:pt x="552" y="4436"/>
                  </a:cubicBezTo>
                  <a:cubicBezTo>
                    <a:pt x="1079" y="4211"/>
                    <a:pt x="1881" y="4035"/>
                    <a:pt x="2557" y="3685"/>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2"/>
            <p:cNvSpPr/>
            <p:nvPr/>
          </p:nvSpPr>
          <p:spPr>
            <a:xfrm>
              <a:off x="4289625" y="3094025"/>
              <a:ext cx="218050" cy="187350"/>
            </a:xfrm>
            <a:custGeom>
              <a:avLst/>
              <a:gdLst/>
              <a:ahLst/>
              <a:cxnLst/>
              <a:rect l="l" t="t" r="r" b="b"/>
              <a:pathLst>
                <a:path w="8722" h="7494" extrusionOk="0">
                  <a:moveTo>
                    <a:pt x="3509" y="1830"/>
                  </a:moveTo>
                  <a:cubicBezTo>
                    <a:pt x="3058" y="1454"/>
                    <a:pt x="2707" y="1128"/>
                    <a:pt x="1955" y="552"/>
                  </a:cubicBezTo>
                  <a:cubicBezTo>
                    <a:pt x="1203" y="0"/>
                    <a:pt x="752" y="100"/>
                    <a:pt x="376" y="627"/>
                  </a:cubicBezTo>
                  <a:cubicBezTo>
                    <a:pt x="0" y="1153"/>
                    <a:pt x="125" y="2431"/>
                    <a:pt x="1053" y="3258"/>
                  </a:cubicBezTo>
                  <a:cubicBezTo>
                    <a:pt x="2005" y="4085"/>
                    <a:pt x="3734" y="5614"/>
                    <a:pt x="4211" y="6441"/>
                  </a:cubicBezTo>
                  <a:cubicBezTo>
                    <a:pt x="4712" y="7268"/>
                    <a:pt x="4737" y="7494"/>
                    <a:pt x="5840" y="7319"/>
                  </a:cubicBezTo>
                  <a:cubicBezTo>
                    <a:pt x="6917" y="7118"/>
                    <a:pt x="8722" y="6291"/>
                    <a:pt x="8045" y="5364"/>
                  </a:cubicBezTo>
                  <a:cubicBezTo>
                    <a:pt x="7368" y="4436"/>
                    <a:pt x="4486" y="2933"/>
                    <a:pt x="3509" y="183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2"/>
            <p:cNvSpPr/>
            <p:nvPr/>
          </p:nvSpPr>
          <p:spPr>
            <a:xfrm>
              <a:off x="3283975" y="2600275"/>
              <a:ext cx="1762550" cy="803300"/>
            </a:xfrm>
            <a:custGeom>
              <a:avLst/>
              <a:gdLst/>
              <a:ahLst/>
              <a:cxnLst/>
              <a:rect l="l" t="t" r="r" b="b"/>
              <a:pathLst>
                <a:path w="70502" h="32132" extrusionOk="0">
                  <a:moveTo>
                    <a:pt x="47419" y="4913"/>
                  </a:moveTo>
                  <a:cubicBezTo>
                    <a:pt x="49399" y="5088"/>
                    <a:pt x="51880" y="4913"/>
                    <a:pt x="52507" y="3961"/>
                  </a:cubicBezTo>
                  <a:cubicBezTo>
                    <a:pt x="53158" y="3033"/>
                    <a:pt x="53985" y="452"/>
                    <a:pt x="55890" y="226"/>
                  </a:cubicBezTo>
                  <a:cubicBezTo>
                    <a:pt x="57820" y="1"/>
                    <a:pt x="63284" y="978"/>
                    <a:pt x="64036" y="1880"/>
                  </a:cubicBezTo>
                  <a:cubicBezTo>
                    <a:pt x="64787" y="2758"/>
                    <a:pt x="65539" y="3585"/>
                    <a:pt x="67043" y="3885"/>
                  </a:cubicBezTo>
                  <a:cubicBezTo>
                    <a:pt x="68547" y="4186"/>
                    <a:pt x="70502" y="5690"/>
                    <a:pt x="70276" y="8021"/>
                  </a:cubicBezTo>
                  <a:cubicBezTo>
                    <a:pt x="70051" y="10352"/>
                    <a:pt x="69825" y="13660"/>
                    <a:pt x="67945" y="14412"/>
                  </a:cubicBezTo>
                  <a:cubicBezTo>
                    <a:pt x="66066" y="15164"/>
                    <a:pt x="62081" y="16066"/>
                    <a:pt x="60301" y="15540"/>
                  </a:cubicBezTo>
                  <a:cubicBezTo>
                    <a:pt x="58497" y="15013"/>
                    <a:pt x="58572" y="15840"/>
                    <a:pt x="57670" y="17495"/>
                  </a:cubicBezTo>
                  <a:cubicBezTo>
                    <a:pt x="56767" y="19149"/>
                    <a:pt x="55715" y="20051"/>
                    <a:pt x="54286" y="19149"/>
                  </a:cubicBezTo>
                  <a:cubicBezTo>
                    <a:pt x="52858" y="18246"/>
                    <a:pt x="52331" y="17194"/>
                    <a:pt x="51504" y="17570"/>
                  </a:cubicBezTo>
                  <a:cubicBezTo>
                    <a:pt x="50677" y="17946"/>
                    <a:pt x="49700" y="18848"/>
                    <a:pt x="48121" y="17870"/>
                  </a:cubicBezTo>
                  <a:cubicBezTo>
                    <a:pt x="46542" y="16893"/>
                    <a:pt x="46241" y="16216"/>
                    <a:pt x="43609" y="16667"/>
                  </a:cubicBezTo>
                  <a:cubicBezTo>
                    <a:pt x="41003" y="17119"/>
                    <a:pt x="40026" y="15916"/>
                    <a:pt x="38371" y="19074"/>
                  </a:cubicBezTo>
                  <a:cubicBezTo>
                    <a:pt x="36717" y="22206"/>
                    <a:pt x="33259" y="23334"/>
                    <a:pt x="33710" y="24838"/>
                  </a:cubicBezTo>
                  <a:cubicBezTo>
                    <a:pt x="34161" y="26342"/>
                    <a:pt x="38071" y="26417"/>
                    <a:pt x="38672" y="28447"/>
                  </a:cubicBezTo>
                  <a:cubicBezTo>
                    <a:pt x="39274" y="30477"/>
                    <a:pt x="36717" y="32131"/>
                    <a:pt x="34462" y="31455"/>
                  </a:cubicBezTo>
                  <a:cubicBezTo>
                    <a:pt x="32206" y="30778"/>
                    <a:pt x="30401" y="29049"/>
                    <a:pt x="29574" y="27770"/>
                  </a:cubicBezTo>
                  <a:cubicBezTo>
                    <a:pt x="28747" y="26492"/>
                    <a:pt x="27995" y="24086"/>
                    <a:pt x="28447" y="22432"/>
                  </a:cubicBezTo>
                  <a:cubicBezTo>
                    <a:pt x="28898" y="20803"/>
                    <a:pt x="33484" y="18773"/>
                    <a:pt x="32131" y="16667"/>
                  </a:cubicBezTo>
                  <a:cubicBezTo>
                    <a:pt x="30777" y="14562"/>
                    <a:pt x="26116" y="12307"/>
                    <a:pt x="24236" y="12908"/>
                  </a:cubicBezTo>
                  <a:cubicBezTo>
                    <a:pt x="22356" y="13510"/>
                    <a:pt x="22732" y="16517"/>
                    <a:pt x="18923" y="16667"/>
                  </a:cubicBezTo>
                  <a:cubicBezTo>
                    <a:pt x="15088" y="16818"/>
                    <a:pt x="8622" y="17119"/>
                    <a:pt x="5690" y="16292"/>
                  </a:cubicBezTo>
                  <a:cubicBezTo>
                    <a:pt x="2782" y="15464"/>
                    <a:pt x="602" y="14111"/>
                    <a:pt x="301" y="12607"/>
                  </a:cubicBezTo>
                  <a:cubicBezTo>
                    <a:pt x="0" y="11104"/>
                    <a:pt x="9073" y="12532"/>
                    <a:pt x="12983" y="11404"/>
                  </a:cubicBezTo>
                  <a:cubicBezTo>
                    <a:pt x="16893" y="10276"/>
                    <a:pt x="19825" y="10126"/>
                    <a:pt x="21479" y="8397"/>
                  </a:cubicBezTo>
                  <a:cubicBezTo>
                    <a:pt x="23108" y="6667"/>
                    <a:pt x="27018" y="3961"/>
                    <a:pt x="31379" y="3134"/>
                  </a:cubicBezTo>
                  <a:cubicBezTo>
                    <a:pt x="35740" y="2307"/>
                    <a:pt x="41153" y="2607"/>
                    <a:pt x="47419" y="4913"/>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2"/>
            <p:cNvSpPr/>
            <p:nvPr/>
          </p:nvSpPr>
          <p:spPr>
            <a:xfrm>
              <a:off x="4826575" y="2817700"/>
              <a:ext cx="28850" cy="47025"/>
            </a:xfrm>
            <a:custGeom>
              <a:avLst/>
              <a:gdLst/>
              <a:ahLst/>
              <a:cxnLst/>
              <a:rect l="l" t="t" r="r" b="b"/>
              <a:pathLst>
                <a:path w="1154" h="1881" extrusionOk="0">
                  <a:moveTo>
                    <a:pt x="126" y="1"/>
                  </a:moveTo>
                  <a:cubicBezTo>
                    <a:pt x="126" y="1"/>
                    <a:pt x="302" y="376"/>
                    <a:pt x="226" y="978"/>
                  </a:cubicBezTo>
                  <a:cubicBezTo>
                    <a:pt x="151" y="1605"/>
                    <a:pt x="1" y="1805"/>
                    <a:pt x="51" y="1855"/>
                  </a:cubicBezTo>
                  <a:cubicBezTo>
                    <a:pt x="76" y="1880"/>
                    <a:pt x="427" y="1855"/>
                    <a:pt x="778" y="1429"/>
                  </a:cubicBezTo>
                  <a:cubicBezTo>
                    <a:pt x="1129" y="1028"/>
                    <a:pt x="1154" y="452"/>
                    <a:pt x="1154" y="45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2"/>
            <p:cNvSpPr/>
            <p:nvPr/>
          </p:nvSpPr>
          <p:spPr>
            <a:xfrm>
              <a:off x="4863550" y="2828350"/>
              <a:ext cx="31975" cy="46400"/>
            </a:xfrm>
            <a:custGeom>
              <a:avLst/>
              <a:gdLst/>
              <a:ahLst/>
              <a:cxnLst/>
              <a:rect l="l" t="t" r="r" b="b"/>
              <a:pathLst>
                <a:path w="1279" h="1856" extrusionOk="0">
                  <a:moveTo>
                    <a:pt x="0" y="126"/>
                  </a:moveTo>
                  <a:cubicBezTo>
                    <a:pt x="0" y="126"/>
                    <a:pt x="401" y="602"/>
                    <a:pt x="477" y="1078"/>
                  </a:cubicBezTo>
                  <a:cubicBezTo>
                    <a:pt x="552" y="1554"/>
                    <a:pt x="452" y="1855"/>
                    <a:pt x="452" y="1855"/>
                  </a:cubicBezTo>
                  <a:cubicBezTo>
                    <a:pt x="452" y="1855"/>
                    <a:pt x="928" y="1605"/>
                    <a:pt x="1103" y="1028"/>
                  </a:cubicBezTo>
                  <a:cubicBezTo>
                    <a:pt x="1279" y="452"/>
                    <a:pt x="1229" y="1"/>
                    <a:pt x="1229"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2"/>
            <p:cNvSpPr/>
            <p:nvPr/>
          </p:nvSpPr>
          <p:spPr>
            <a:xfrm>
              <a:off x="4897375" y="2823975"/>
              <a:ext cx="26350" cy="43250"/>
            </a:xfrm>
            <a:custGeom>
              <a:avLst/>
              <a:gdLst/>
              <a:ahLst/>
              <a:cxnLst/>
              <a:rect l="l" t="t" r="r" b="b"/>
              <a:pathLst>
                <a:path w="1054" h="1730" extrusionOk="0">
                  <a:moveTo>
                    <a:pt x="978" y="25"/>
                  </a:moveTo>
                  <a:cubicBezTo>
                    <a:pt x="978" y="25"/>
                    <a:pt x="1053" y="501"/>
                    <a:pt x="903" y="953"/>
                  </a:cubicBezTo>
                  <a:cubicBezTo>
                    <a:pt x="728" y="1429"/>
                    <a:pt x="302" y="1729"/>
                    <a:pt x="302" y="1729"/>
                  </a:cubicBezTo>
                  <a:cubicBezTo>
                    <a:pt x="302" y="1729"/>
                    <a:pt x="352" y="677"/>
                    <a:pt x="176" y="326"/>
                  </a:cubicBezTo>
                  <a:cubicBezTo>
                    <a:pt x="1" y="0"/>
                    <a:pt x="978" y="25"/>
                    <a:pt x="978" y="25"/>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2"/>
            <p:cNvSpPr/>
            <p:nvPr/>
          </p:nvSpPr>
          <p:spPr>
            <a:xfrm>
              <a:off x="4925575" y="2813325"/>
              <a:ext cx="25725" cy="48250"/>
            </a:xfrm>
            <a:custGeom>
              <a:avLst/>
              <a:gdLst/>
              <a:ahLst/>
              <a:cxnLst/>
              <a:rect l="l" t="t" r="r" b="b"/>
              <a:pathLst>
                <a:path w="1029" h="1930" extrusionOk="0">
                  <a:moveTo>
                    <a:pt x="953" y="301"/>
                  </a:moveTo>
                  <a:cubicBezTo>
                    <a:pt x="953" y="301"/>
                    <a:pt x="1028" y="777"/>
                    <a:pt x="878" y="1228"/>
                  </a:cubicBezTo>
                  <a:cubicBezTo>
                    <a:pt x="702" y="1704"/>
                    <a:pt x="226" y="1930"/>
                    <a:pt x="226" y="1930"/>
                  </a:cubicBezTo>
                  <a:cubicBezTo>
                    <a:pt x="226" y="1930"/>
                    <a:pt x="352" y="978"/>
                    <a:pt x="176" y="501"/>
                  </a:cubicBezTo>
                  <a:cubicBezTo>
                    <a:pt x="1" y="0"/>
                    <a:pt x="953" y="301"/>
                    <a:pt x="953" y="30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2"/>
            <p:cNvSpPr/>
            <p:nvPr/>
          </p:nvSpPr>
          <p:spPr>
            <a:xfrm>
              <a:off x="4951900" y="2808300"/>
              <a:ext cx="22575" cy="55800"/>
            </a:xfrm>
            <a:custGeom>
              <a:avLst/>
              <a:gdLst/>
              <a:ahLst/>
              <a:cxnLst/>
              <a:rect l="l" t="t" r="r" b="b"/>
              <a:pathLst>
                <a:path w="903" h="2232" extrusionOk="0">
                  <a:moveTo>
                    <a:pt x="827" y="377"/>
                  </a:moveTo>
                  <a:cubicBezTo>
                    <a:pt x="827" y="377"/>
                    <a:pt x="903" y="878"/>
                    <a:pt x="777" y="1379"/>
                  </a:cubicBezTo>
                  <a:cubicBezTo>
                    <a:pt x="652" y="1880"/>
                    <a:pt x="301" y="2231"/>
                    <a:pt x="301" y="2231"/>
                  </a:cubicBezTo>
                  <a:cubicBezTo>
                    <a:pt x="301" y="2231"/>
                    <a:pt x="376" y="828"/>
                    <a:pt x="176" y="427"/>
                  </a:cubicBezTo>
                  <a:cubicBezTo>
                    <a:pt x="0" y="1"/>
                    <a:pt x="827" y="377"/>
                    <a:pt x="827" y="37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2"/>
            <p:cNvSpPr/>
            <p:nvPr/>
          </p:nvSpPr>
          <p:spPr>
            <a:xfrm>
              <a:off x="4981350" y="2819575"/>
              <a:ext cx="18825" cy="47025"/>
            </a:xfrm>
            <a:custGeom>
              <a:avLst/>
              <a:gdLst/>
              <a:ahLst/>
              <a:cxnLst/>
              <a:rect l="l" t="t" r="r" b="b"/>
              <a:pathLst>
                <a:path w="753" h="1881" extrusionOk="0">
                  <a:moveTo>
                    <a:pt x="627" y="1"/>
                  </a:moveTo>
                  <a:cubicBezTo>
                    <a:pt x="627" y="1"/>
                    <a:pt x="752" y="377"/>
                    <a:pt x="677" y="1003"/>
                  </a:cubicBezTo>
                  <a:cubicBezTo>
                    <a:pt x="602" y="1630"/>
                    <a:pt x="25" y="1880"/>
                    <a:pt x="25" y="1880"/>
                  </a:cubicBezTo>
                  <a:cubicBezTo>
                    <a:pt x="25" y="1880"/>
                    <a:pt x="201" y="1555"/>
                    <a:pt x="201" y="1179"/>
                  </a:cubicBezTo>
                  <a:cubicBezTo>
                    <a:pt x="176" y="803"/>
                    <a:pt x="0" y="226"/>
                    <a:pt x="0" y="22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2"/>
            <p:cNvSpPr/>
            <p:nvPr/>
          </p:nvSpPr>
          <p:spPr>
            <a:xfrm>
              <a:off x="4833475" y="2870950"/>
              <a:ext cx="30725" cy="40750"/>
            </a:xfrm>
            <a:custGeom>
              <a:avLst/>
              <a:gdLst/>
              <a:ahLst/>
              <a:cxnLst/>
              <a:rect l="l" t="t" r="r" b="b"/>
              <a:pathLst>
                <a:path w="1229" h="1630" extrusionOk="0">
                  <a:moveTo>
                    <a:pt x="0" y="1179"/>
                  </a:moveTo>
                  <a:cubicBezTo>
                    <a:pt x="0" y="1179"/>
                    <a:pt x="401" y="1003"/>
                    <a:pt x="527" y="703"/>
                  </a:cubicBezTo>
                  <a:cubicBezTo>
                    <a:pt x="652" y="377"/>
                    <a:pt x="502" y="101"/>
                    <a:pt x="627" y="51"/>
                  </a:cubicBezTo>
                  <a:cubicBezTo>
                    <a:pt x="777" y="1"/>
                    <a:pt x="1003" y="201"/>
                    <a:pt x="1103" y="803"/>
                  </a:cubicBezTo>
                  <a:cubicBezTo>
                    <a:pt x="1229" y="1379"/>
                    <a:pt x="1053" y="1630"/>
                    <a:pt x="1053" y="163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2"/>
            <p:cNvSpPr/>
            <p:nvPr/>
          </p:nvSpPr>
          <p:spPr>
            <a:xfrm>
              <a:off x="4878575" y="2875350"/>
              <a:ext cx="30100" cy="43875"/>
            </a:xfrm>
            <a:custGeom>
              <a:avLst/>
              <a:gdLst/>
              <a:ahLst/>
              <a:cxnLst/>
              <a:rect l="l" t="t" r="r" b="b"/>
              <a:pathLst>
                <a:path w="1204" h="1755" extrusionOk="0">
                  <a:moveTo>
                    <a:pt x="1" y="1278"/>
                  </a:moveTo>
                  <a:cubicBezTo>
                    <a:pt x="1" y="1278"/>
                    <a:pt x="377" y="1028"/>
                    <a:pt x="552" y="752"/>
                  </a:cubicBezTo>
                  <a:cubicBezTo>
                    <a:pt x="728" y="476"/>
                    <a:pt x="628" y="101"/>
                    <a:pt x="728" y="50"/>
                  </a:cubicBezTo>
                  <a:cubicBezTo>
                    <a:pt x="803" y="0"/>
                    <a:pt x="1204" y="877"/>
                    <a:pt x="1129" y="1304"/>
                  </a:cubicBezTo>
                  <a:cubicBezTo>
                    <a:pt x="1029" y="1755"/>
                    <a:pt x="1" y="1278"/>
                    <a:pt x="1" y="127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2"/>
            <p:cNvSpPr/>
            <p:nvPr/>
          </p:nvSpPr>
          <p:spPr>
            <a:xfrm>
              <a:off x="4916175" y="2872200"/>
              <a:ext cx="24475" cy="37000"/>
            </a:xfrm>
            <a:custGeom>
              <a:avLst/>
              <a:gdLst/>
              <a:ahLst/>
              <a:cxnLst/>
              <a:rect l="l" t="t" r="r" b="b"/>
              <a:pathLst>
                <a:path w="979" h="1480" extrusionOk="0">
                  <a:moveTo>
                    <a:pt x="1" y="1480"/>
                  </a:moveTo>
                  <a:cubicBezTo>
                    <a:pt x="1" y="1480"/>
                    <a:pt x="276" y="1129"/>
                    <a:pt x="352" y="778"/>
                  </a:cubicBezTo>
                  <a:cubicBezTo>
                    <a:pt x="452" y="402"/>
                    <a:pt x="402" y="1"/>
                    <a:pt x="402" y="1"/>
                  </a:cubicBezTo>
                  <a:cubicBezTo>
                    <a:pt x="402" y="1"/>
                    <a:pt x="728" y="302"/>
                    <a:pt x="853" y="778"/>
                  </a:cubicBezTo>
                  <a:cubicBezTo>
                    <a:pt x="978" y="1254"/>
                    <a:pt x="953" y="1404"/>
                    <a:pt x="953" y="1404"/>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2"/>
            <p:cNvSpPr/>
            <p:nvPr/>
          </p:nvSpPr>
          <p:spPr>
            <a:xfrm>
              <a:off x="4950025" y="2874725"/>
              <a:ext cx="17550" cy="35725"/>
            </a:xfrm>
            <a:custGeom>
              <a:avLst/>
              <a:gdLst/>
              <a:ahLst/>
              <a:cxnLst/>
              <a:rect l="l" t="t" r="r" b="b"/>
              <a:pathLst>
                <a:path w="702" h="1429" extrusionOk="0">
                  <a:moveTo>
                    <a:pt x="0" y="1153"/>
                  </a:moveTo>
                  <a:cubicBezTo>
                    <a:pt x="0" y="1153"/>
                    <a:pt x="176" y="902"/>
                    <a:pt x="226" y="652"/>
                  </a:cubicBezTo>
                  <a:cubicBezTo>
                    <a:pt x="301" y="401"/>
                    <a:pt x="276" y="0"/>
                    <a:pt x="276" y="0"/>
                  </a:cubicBezTo>
                  <a:cubicBezTo>
                    <a:pt x="276" y="0"/>
                    <a:pt x="677" y="602"/>
                    <a:pt x="702" y="1003"/>
                  </a:cubicBezTo>
                  <a:cubicBezTo>
                    <a:pt x="702" y="1429"/>
                    <a:pt x="0" y="1153"/>
                    <a:pt x="0" y="1153"/>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2"/>
            <p:cNvSpPr/>
            <p:nvPr/>
          </p:nvSpPr>
          <p:spPr>
            <a:xfrm>
              <a:off x="4619825" y="2739375"/>
              <a:ext cx="47625" cy="57050"/>
            </a:xfrm>
            <a:custGeom>
              <a:avLst/>
              <a:gdLst/>
              <a:ahLst/>
              <a:cxnLst/>
              <a:rect l="l" t="t" r="r" b="b"/>
              <a:pathLst>
                <a:path w="1905" h="2282" extrusionOk="0">
                  <a:moveTo>
                    <a:pt x="426" y="2006"/>
                  </a:moveTo>
                  <a:cubicBezTo>
                    <a:pt x="426" y="2006"/>
                    <a:pt x="426" y="1805"/>
                    <a:pt x="326" y="1655"/>
                  </a:cubicBezTo>
                  <a:cubicBezTo>
                    <a:pt x="201" y="1504"/>
                    <a:pt x="125" y="1454"/>
                    <a:pt x="50" y="1404"/>
                  </a:cubicBezTo>
                  <a:cubicBezTo>
                    <a:pt x="0" y="1329"/>
                    <a:pt x="0" y="1229"/>
                    <a:pt x="25" y="1179"/>
                  </a:cubicBezTo>
                  <a:cubicBezTo>
                    <a:pt x="75" y="1128"/>
                    <a:pt x="150" y="1028"/>
                    <a:pt x="175" y="1028"/>
                  </a:cubicBezTo>
                  <a:cubicBezTo>
                    <a:pt x="226" y="1028"/>
                    <a:pt x="551" y="1078"/>
                    <a:pt x="652" y="1003"/>
                  </a:cubicBezTo>
                  <a:cubicBezTo>
                    <a:pt x="727" y="903"/>
                    <a:pt x="652" y="878"/>
                    <a:pt x="501" y="652"/>
                  </a:cubicBezTo>
                  <a:cubicBezTo>
                    <a:pt x="326" y="452"/>
                    <a:pt x="226" y="352"/>
                    <a:pt x="201" y="301"/>
                  </a:cubicBezTo>
                  <a:cubicBezTo>
                    <a:pt x="175" y="276"/>
                    <a:pt x="226" y="101"/>
                    <a:pt x="351" y="51"/>
                  </a:cubicBezTo>
                  <a:cubicBezTo>
                    <a:pt x="451" y="1"/>
                    <a:pt x="551" y="1"/>
                    <a:pt x="576" y="26"/>
                  </a:cubicBezTo>
                  <a:cubicBezTo>
                    <a:pt x="627" y="51"/>
                    <a:pt x="902" y="301"/>
                    <a:pt x="1053" y="452"/>
                  </a:cubicBezTo>
                  <a:cubicBezTo>
                    <a:pt x="1178" y="627"/>
                    <a:pt x="1203" y="702"/>
                    <a:pt x="1253" y="702"/>
                  </a:cubicBezTo>
                  <a:cubicBezTo>
                    <a:pt x="1303" y="677"/>
                    <a:pt x="1379" y="627"/>
                    <a:pt x="1353" y="803"/>
                  </a:cubicBezTo>
                  <a:cubicBezTo>
                    <a:pt x="1353" y="1003"/>
                    <a:pt x="1679" y="1028"/>
                    <a:pt x="1754" y="1229"/>
                  </a:cubicBezTo>
                  <a:cubicBezTo>
                    <a:pt x="1830" y="1429"/>
                    <a:pt x="1805" y="1555"/>
                    <a:pt x="1855" y="1655"/>
                  </a:cubicBezTo>
                  <a:cubicBezTo>
                    <a:pt x="1905" y="1780"/>
                    <a:pt x="1905" y="1805"/>
                    <a:pt x="1830" y="1855"/>
                  </a:cubicBezTo>
                  <a:cubicBezTo>
                    <a:pt x="1754" y="1880"/>
                    <a:pt x="1379" y="1880"/>
                    <a:pt x="1128" y="2006"/>
                  </a:cubicBezTo>
                  <a:cubicBezTo>
                    <a:pt x="852" y="2156"/>
                    <a:pt x="702" y="2281"/>
                    <a:pt x="551" y="2256"/>
                  </a:cubicBezTo>
                  <a:cubicBezTo>
                    <a:pt x="426" y="2256"/>
                    <a:pt x="401" y="2106"/>
                    <a:pt x="426" y="20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2"/>
            <p:cNvSpPr/>
            <p:nvPr/>
          </p:nvSpPr>
          <p:spPr>
            <a:xfrm>
              <a:off x="4619825" y="2739375"/>
              <a:ext cx="32600" cy="57050"/>
            </a:xfrm>
            <a:custGeom>
              <a:avLst/>
              <a:gdLst/>
              <a:ahLst/>
              <a:cxnLst/>
              <a:rect l="l" t="t" r="r" b="b"/>
              <a:pathLst>
                <a:path w="1304" h="2282" extrusionOk="0">
                  <a:moveTo>
                    <a:pt x="426" y="2006"/>
                  </a:moveTo>
                  <a:cubicBezTo>
                    <a:pt x="426" y="2006"/>
                    <a:pt x="426" y="1805"/>
                    <a:pt x="326" y="1655"/>
                  </a:cubicBezTo>
                  <a:cubicBezTo>
                    <a:pt x="201" y="1504"/>
                    <a:pt x="125" y="1454"/>
                    <a:pt x="50" y="1404"/>
                  </a:cubicBezTo>
                  <a:cubicBezTo>
                    <a:pt x="0" y="1329"/>
                    <a:pt x="0" y="1229"/>
                    <a:pt x="25" y="1179"/>
                  </a:cubicBezTo>
                  <a:cubicBezTo>
                    <a:pt x="75" y="1128"/>
                    <a:pt x="150" y="1028"/>
                    <a:pt x="175" y="1028"/>
                  </a:cubicBezTo>
                  <a:cubicBezTo>
                    <a:pt x="226" y="1028"/>
                    <a:pt x="551" y="1078"/>
                    <a:pt x="652" y="1003"/>
                  </a:cubicBezTo>
                  <a:cubicBezTo>
                    <a:pt x="727" y="903"/>
                    <a:pt x="652" y="878"/>
                    <a:pt x="501" y="652"/>
                  </a:cubicBezTo>
                  <a:cubicBezTo>
                    <a:pt x="326" y="452"/>
                    <a:pt x="226" y="352"/>
                    <a:pt x="201" y="301"/>
                  </a:cubicBezTo>
                  <a:cubicBezTo>
                    <a:pt x="175" y="276"/>
                    <a:pt x="226" y="126"/>
                    <a:pt x="326" y="76"/>
                  </a:cubicBezTo>
                  <a:lnTo>
                    <a:pt x="451" y="1"/>
                  </a:lnTo>
                  <a:cubicBezTo>
                    <a:pt x="451" y="1"/>
                    <a:pt x="150" y="176"/>
                    <a:pt x="276" y="352"/>
                  </a:cubicBezTo>
                  <a:cubicBezTo>
                    <a:pt x="426" y="527"/>
                    <a:pt x="677" y="652"/>
                    <a:pt x="727" y="753"/>
                  </a:cubicBezTo>
                  <a:cubicBezTo>
                    <a:pt x="752" y="853"/>
                    <a:pt x="752" y="878"/>
                    <a:pt x="802" y="853"/>
                  </a:cubicBezTo>
                  <a:cubicBezTo>
                    <a:pt x="877" y="853"/>
                    <a:pt x="952" y="778"/>
                    <a:pt x="978" y="828"/>
                  </a:cubicBezTo>
                  <a:cubicBezTo>
                    <a:pt x="1003" y="853"/>
                    <a:pt x="1003" y="928"/>
                    <a:pt x="827" y="1003"/>
                  </a:cubicBezTo>
                  <a:cubicBezTo>
                    <a:pt x="652" y="1103"/>
                    <a:pt x="226" y="1128"/>
                    <a:pt x="201" y="1254"/>
                  </a:cubicBezTo>
                  <a:cubicBezTo>
                    <a:pt x="201" y="1354"/>
                    <a:pt x="401" y="1479"/>
                    <a:pt x="476" y="1580"/>
                  </a:cubicBezTo>
                  <a:cubicBezTo>
                    <a:pt x="551" y="1680"/>
                    <a:pt x="752" y="1680"/>
                    <a:pt x="927" y="1580"/>
                  </a:cubicBezTo>
                  <a:cubicBezTo>
                    <a:pt x="1103" y="1504"/>
                    <a:pt x="1303" y="1404"/>
                    <a:pt x="1278" y="1504"/>
                  </a:cubicBezTo>
                  <a:cubicBezTo>
                    <a:pt x="1253" y="1580"/>
                    <a:pt x="677" y="1755"/>
                    <a:pt x="627" y="1956"/>
                  </a:cubicBezTo>
                  <a:cubicBezTo>
                    <a:pt x="551" y="2156"/>
                    <a:pt x="652" y="2206"/>
                    <a:pt x="952" y="2106"/>
                  </a:cubicBezTo>
                  <a:cubicBezTo>
                    <a:pt x="777" y="2206"/>
                    <a:pt x="677" y="2281"/>
                    <a:pt x="551" y="2256"/>
                  </a:cubicBezTo>
                  <a:cubicBezTo>
                    <a:pt x="451" y="2256"/>
                    <a:pt x="401" y="2106"/>
                    <a:pt x="426" y="200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2"/>
            <p:cNvSpPr/>
            <p:nvPr/>
          </p:nvSpPr>
          <p:spPr>
            <a:xfrm>
              <a:off x="4626700" y="2741250"/>
              <a:ext cx="20075" cy="15075"/>
            </a:xfrm>
            <a:custGeom>
              <a:avLst/>
              <a:gdLst/>
              <a:ahLst/>
              <a:cxnLst/>
              <a:rect l="l" t="t" r="r" b="b"/>
              <a:pathLst>
                <a:path w="803" h="603" extrusionOk="0">
                  <a:moveTo>
                    <a:pt x="126" y="26"/>
                  </a:moveTo>
                  <a:cubicBezTo>
                    <a:pt x="51" y="101"/>
                    <a:pt x="1" y="176"/>
                    <a:pt x="101" y="251"/>
                  </a:cubicBezTo>
                  <a:cubicBezTo>
                    <a:pt x="201" y="327"/>
                    <a:pt x="352" y="352"/>
                    <a:pt x="402" y="427"/>
                  </a:cubicBezTo>
                  <a:cubicBezTo>
                    <a:pt x="452" y="502"/>
                    <a:pt x="502" y="602"/>
                    <a:pt x="577" y="602"/>
                  </a:cubicBezTo>
                  <a:cubicBezTo>
                    <a:pt x="652" y="602"/>
                    <a:pt x="728" y="577"/>
                    <a:pt x="778" y="527"/>
                  </a:cubicBezTo>
                  <a:cubicBezTo>
                    <a:pt x="803" y="502"/>
                    <a:pt x="728" y="402"/>
                    <a:pt x="627" y="302"/>
                  </a:cubicBezTo>
                  <a:cubicBezTo>
                    <a:pt x="502" y="226"/>
                    <a:pt x="402" y="76"/>
                    <a:pt x="276" y="26"/>
                  </a:cubicBezTo>
                  <a:cubicBezTo>
                    <a:pt x="176" y="1"/>
                    <a:pt x="126" y="26"/>
                    <a:pt x="126" y="2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2"/>
            <p:cNvSpPr/>
            <p:nvPr/>
          </p:nvSpPr>
          <p:spPr>
            <a:xfrm>
              <a:off x="4635475" y="2620950"/>
              <a:ext cx="386000" cy="219325"/>
            </a:xfrm>
            <a:custGeom>
              <a:avLst/>
              <a:gdLst/>
              <a:ahLst/>
              <a:cxnLst/>
              <a:rect l="l" t="t" r="r" b="b"/>
              <a:pathLst>
                <a:path w="15440" h="8773" extrusionOk="0">
                  <a:moveTo>
                    <a:pt x="3259" y="7470"/>
                  </a:moveTo>
                  <a:cubicBezTo>
                    <a:pt x="3259" y="7470"/>
                    <a:pt x="2206" y="7219"/>
                    <a:pt x="1755" y="7119"/>
                  </a:cubicBezTo>
                  <a:cubicBezTo>
                    <a:pt x="1304" y="6993"/>
                    <a:pt x="702" y="6943"/>
                    <a:pt x="577" y="6642"/>
                  </a:cubicBezTo>
                  <a:cubicBezTo>
                    <a:pt x="427" y="6342"/>
                    <a:pt x="1" y="4662"/>
                    <a:pt x="76" y="4036"/>
                  </a:cubicBezTo>
                  <a:cubicBezTo>
                    <a:pt x="126" y="3434"/>
                    <a:pt x="1229" y="1304"/>
                    <a:pt x="1229" y="1179"/>
                  </a:cubicBezTo>
                  <a:cubicBezTo>
                    <a:pt x="1229" y="1053"/>
                    <a:pt x="2682" y="1"/>
                    <a:pt x="5038" y="251"/>
                  </a:cubicBezTo>
                  <a:cubicBezTo>
                    <a:pt x="7419" y="477"/>
                    <a:pt x="8798" y="1480"/>
                    <a:pt x="8898" y="1780"/>
                  </a:cubicBezTo>
                  <a:cubicBezTo>
                    <a:pt x="8998" y="2056"/>
                    <a:pt x="9299" y="2783"/>
                    <a:pt x="9474" y="2883"/>
                  </a:cubicBezTo>
                  <a:cubicBezTo>
                    <a:pt x="9650" y="2983"/>
                    <a:pt x="12783" y="3760"/>
                    <a:pt x="13935" y="4738"/>
                  </a:cubicBezTo>
                  <a:cubicBezTo>
                    <a:pt x="15088" y="5690"/>
                    <a:pt x="15214" y="6718"/>
                    <a:pt x="15314" y="7369"/>
                  </a:cubicBezTo>
                  <a:cubicBezTo>
                    <a:pt x="15439" y="8046"/>
                    <a:pt x="14913" y="8322"/>
                    <a:pt x="14236" y="8347"/>
                  </a:cubicBezTo>
                  <a:cubicBezTo>
                    <a:pt x="13560" y="8347"/>
                    <a:pt x="13083" y="8046"/>
                    <a:pt x="12306" y="8272"/>
                  </a:cubicBezTo>
                  <a:cubicBezTo>
                    <a:pt x="11555" y="8472"/>
                    <a:pt x="9399" y="8773"/>
                    <a:pt x="8547" y="8497"/>
                  </a:cubicBezTo>
                  <a:cubicBezTo>
                    <a:pt x="7695" y="8221"/>
                    <a:pt x="6818" y="6968"/>
                    <a:pt x="5514" y="6893"/>
                  </a:cubicBezTo>
                  <a:cubicBezTo>
                    <a:pt x="4211" y="6818"/>
                    <a:pt x="3259" y="7470"/>
                    <a:pt x="3259" y="74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2"/>
            <p:cNvSpPr/>
            <p:nvPr/>
          </p:nvSpPr>
          <p:spPr>
            <a:xfrm>
              <a:off x="4635475" y="2620950"/>
              <a:ext cx="386000" cy="219325"/>
            </a:xfrm>
            <a:custGeom>
              <a:avLst/>
              <a:gdLst/>
              <a:ahLst/>
              <a:cxnLst/>
              <a:rect l="l" t="t" r="r" b="b"/>
              <a:pathLst>
                <a:path w="15440" h="8773" extrusionOk="0">
                  <a:moveTo>
                    <a:pt x="3259" y="7470"/>
                  </a:moveTo>
                  <a:cubicBezTo>
                    <a:pt x="3259" y="7470"/>
                    <a:pt x="2206" y="7219"/>
                    <a:pt x="1755" y="7119"/>
                  </a:cubicBezTo>
                  <a:cubicBezTo>
                    <a:pt x="1304" y="6993"/>
                    <a:pt x="702" y="6943"/>
                    <a:pt x="577" y="6642"/>
                  </a:cubicBezTo>
                  <a:cubicBezTo>
                    <a:pt x="427" y="6342"/>
                    <a:pt x="1" y="4662"/>
                    <a:pt x="76" y="4036"/>
                  </a:cubicBezTo>
                  <a:cubicBezTo>
                    <a:pt x="126" y="3434"/>
                    <a:pt x="1229" y="1304"/>
                    <a:pt x="1229" y="1179"/>
                  </a:cubicBezTo>
                  <a:cubicBezTo>
                    <a:pt x="1229" y="1053"/>
                    <a:pt x="2682" y="1"/>
                    <a:pt x="5038" y="251"/>
                  </a:cubicBezTo>
                  <a:cubicBezTo>
                    <a:pt x="5915" y="327"/>
                    <a:pt x="6642" y="527"/>
                    <a:pt x="7244" y="753"/>
                  </a:cubicBezTo>
                  <a:cubicBezTo>
                    <a:pt x="7169" y="728"/>
                    <a:pt x="5414" y="226"/>
                    <a:pt x="3810" y="602"/>
                  </a:cubicBezTo>
                  <a:cubicBezTo>
                    <a:pt x="2181" y="1028"/>
                    <a:pt x="1655" y="1605"/>
                    <a:pt x="1529" y="2432"/>
                  </a:cubicBezTo>
                  <a:cubicBezTo>
                    <a:pt x="1379" y="3284"/>
                    <a:pt x="2181" y="3510"/>
                    <a:pt x="2256" y="3735"/>
                  </a:cubicBezTo>
                  <a:cubicBezTo>
                    <a:pt x="2331" y="3961"/>
                    <a:pt x="1855" y="4086"/>
                    <a:pt x="1454" y="4362"/>
                  </a:cubicBezTo>
                  <a:cubicBezTo>
                    <a:pt x="1078" y="4662"/>
                    <a:pt x="878" y="5389"/>
                    <a:pt x="1078" y="5790"/>
                  </a:cubicBezTo>
                  <a:cubicBezTo>
                    <a:pt x="1279" y="6191"/>
                    <a:pt x="2006" y="6642"/>
                    <a:pt x="2732" y="6743"/>
                  </a:cubicBezTo>
                  <a:cubicBezTo>
                    <a:pt x="3434" y="6843"/>
                    <a:pt x="4061" y="5339"/>
                    <a:pt x="5615" y="5214"/>
                  </a:cubicBezTo>
                  <a:cubicBezTo>
                    <a:pt x="7169" y="5089"/>
                    <a:pt x="7595" y="5991"/>
                    <a:pt x="7795" y="6592"/>
                  </a:cubicBezTo>
                  <a:cubicBezTo>
                    <a:pt x="7971" y="7194"/>
                    <a:pt x="8572" y="7820"/>
                    <a:pt x="9700" y="8096"/>
                  </a:cubicBezTo>
                  <a:cubicBezTo>
                    <a:pt x="10828" y="8397"/>
                    <a:pt x="12582" y="7896"/>
                    <a:pt x="12657" y="7570"/>
                  </a:cubicBezTo>
                  <a:cubicBezTo>
                    <a:pt x="12732" y="7219"/>
                    <a:pt x="12106" y="5765"/>
                    <a:pt x="12256" y="5490"/>
                  </a:cubicBezTo>
                  <a:cubicBezTo>
                    <a:pt x="12407" y="5189"/>
                    <a:pt x="12833" y="6016"/>
                    <a:pt x="12958" y="6592"/>
                  </a:cubicBezTo>
                  <a:cubicBezTo>
                    <a:pt x="13083" y="7194"/>
                    <a:pt x="13685" y="7795"/>
                    <a:pt x="14336" y="7745"/>
                  </a:cubicBezTo>
                  <a:cubicBezTo>
                    <a:pt x="14963" y="7695"/>
                    <a:pt x="15339" y="7319"/>
                    <a:pt x="15013" y="6166"/>
                  </a:cubicBezTo>
                  <a:cubicBezTo>
                    <a:pt x="15214" y="6642"/>
                    <a:pt x="15264" y="7043"/>
                    <a:pt x="15314" y="7369"/>
                  </a:cubicBezTo>
                  <a:cubicBezTo>
                    <a:pt x="15439" y="8046"/>
                    <a:pt x="14913" y="8322"/>
                    <a:pt x="14236" y="8347"/>
                  </a:cubicBezTo>
                  <a:cubicBezTo>
                    <a:pt x="13560" y="8347"/>
                    <a:pt x="13083" y="8046"/>
                    <a:pt x="12306" y="8272"/>
                  </a:cubicBezTo>
                  <a:cubicBezTo>
                    <a:pt x="11555" y="8472"/>
                    <a:pt x="9399" y="8773"/>
                    <a:pt x="8547" y="8497"/>
                  </a:cubicBezTo>
                  <a:cubicBezTo>
                    <a:pt x="7695" y="8221"/>
                    <a:pt x="6818" y="6968"/>
                    <a:pt x="5514" y="6893"/>
                  </a:cubicBezTo>
                  <a:cubicBezTo>
                    <a:pt x="4211" y="6818"/>
                    <a:pt x="3259" y="7470"/>
                    <a:pt x="3259" y="7470"/>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2"/>
            <p:cNvSpPr/>
            <p:nvPr/>
          </p:nvSpPr>
          <p:spPr>
            <a:xfrm>
              <a:off x="4658025" y="2813325"/>
              <a:ext cx="335875" cy="144125"/>
            </a:xfrm>
            <a:custGeom>
              <a:avLst/>
              <a:gdLst/>
              <a:ahLst/>
              <a:cxnLst/>
              <a:rect l="l" t="t" r="r" b="b"/>
              <a:pathLst>
                <a:path w="13435" h="5765" extrusionOk="0">
                  <a:moveTo>
                    <a:pt x="2582" y="4286"/>
                  </a:moveTo>
                  <a:cubicBezTo>
                    <a:pt x="2582" y="4286"/>
                    <a:pt x="2156" y="3584"/>
                    <a:pt x="1630" y="2983"/>
                  </a:cubicBezTo>
                  <a:cubicBezTo>
                    <a:pt x="1104" y="2356"/>
                    <a:pt x="201" y="1729"/>
                    <a:pt x="101" y="1454"/>
                  </a:cubicBezTo>
                  <a:cubicBezTo>
                    <a:pt x="1" y="1178"/>
                    <a:pt x="26" y="652"/>
                    <a:pt x="678" y="326"/>
                  </a:cubicBezTo>
                  <a:cubicBezTo>
                    <a:pt x="1354" y="0"/>
                    <a:pt x="2607" y="702"/>
                    <a:pt x="3284" y="1203"/>
                  </a:cubicBezTo>
                  <a:cubicBezTo>
                    <a:pt x="3961" y="1679"/>
                    <a:pt x="5540" y="2983"/>
                    <a:pt x="7344" y="3434"/>
                  </a:cubicBezTo>
                  <a:cubicBezTo>
                    <a:pt x="9124" y="3885"/>
                    <a:pt x="11805" y="3459"/>
                    <a:pt x="12382" y="3258"/>
                  </a:cubicBezTo>
                  <a:cubicBezTo>
                    <a:pt x="12958" y="3033"/>
                    <a:pt x="13184" y="2907"/>
                    <a:pt x="13309" y="3033"/>
                  </a:cubicBezTo>
                  <a:cubicBezTo>
                    <a:pt x="13434" y="3183"/>
                    <a:pt x="12407" y="5063"/>
                    <a:pt x="11404" y="5338"/>
                  </a:cubicBezTo>
                  <a:cubicBezTo>
                    <a:pt x="10402" y="5639"/>
                    <a:pt x="8422" y="5313"/>
                    <a:pt x="7369" y="5389"/>
                  </a:cubicBezTo>
                  <a:cubicBezTo>
                    <a:pt x="6292" y="5464"/>
                    <a:pt x="4913" y="5765"/>
                    <a:pt x="3986" y="5439"/>
                  </a:cubicBezTo>
                  <a:cubicBezTo>
                    <a:pt x="3033" y="5138"/>
                    <a:pt x="2582" y="4286"/>
                    <a:pt x="2582" y="4286"/>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2"/>
            <p:cNvSpPr/>
            <p:nvPr/>
          </p:nvSpPr>
          <p:spPr>
            <a:xfrm>
              <a:off x="4658025" y="2813325"/>
              <a:ext cx="335875" cy="144125"/>
            </a:xfrm>
            <a:custGeom>
              <a:avLst/>
              <a:gdLst/>
              <a:ahLst/>
              <a:cxnLst/>
              <a:rect l="l" t="t" r="r" b="b"/>
              <a:pathLst>
                <a:path w="13435" h="5765" extrusionOk="0">
                  <a:moveTo>
                    <a:pt x="10252" y="3584"/>
                  </a:moveTo>
                  <a:close/>
                  <a:moveTo>
                    <a:pt x="2582" y="4286"/>
                  </a:moveTo>
                  <a:cubicBezTo>
                    <a:pt x="2582" y="4286"/>
                    <a:pt x="2156" y="3584"/>
                    <a:pt x="1630" y="2983"/>
                  </a:cubicBezTo>
                  <a:cubicBezTo>
                    <a:pt x="1104" y="2356"/>
                    <a:pt x="201" y="1729"/>
                    <a:pt x="101" y="1454"/>
                  </a:cubicBezTo>
                  <a:cubicBezTo>
                    <a:pt x="1" y="1178"/>
                    <a:pt x="26" y="652"/>
                    <a:pt x="678" y="326"/>
                  </a:cubicBezTo>
                  <a:cubicBezTo>
                    <a:pt x="1354" y="0"/>
                    <a:pt x="2607" y="702"/>
                    <a:pt x="3284" y="1203"/>
                  </a:cubicBezTo>
                  <a:cubicBezTo>
                    <a:pt x="3961" y="1679"/>
                    <a:pt x="5540" y="2983"/>
                    <a:pt x="7344" y="3434"/>
                  </a:cubicBezTo>
                  <a:cubicBezTo>
                    <a:pt x="8221" y="3634"/>
                    <a:pt x="9299" y="3659"/>
                    <a:pt x="10252" y="3584"/>
                  </a:cubicBezTo>
                  <a:cubicBezTo>
                    <a:pt x="10226" y="3584"/>
                    <a:pt x="8522" y="3935"/>
                    <a:pt x="6843" y="3534"/>
                  </a:cubicBezTo>
                  <a:cubicBezTo>
                    <a:pt x="5164" y="3158"/>
                    <a:pt x="3384" y="1955"/>
                    <a:pt x="2858" y="1579"/>
                  </a:cubicBezTo>
                  <a:cubicBezTo>
                    <a:pt x="2357" y="1178"/>
                    <a:pt x="1856" y="927"/>
                    <a:pt x="1404" y="1128"/>
                  </a:cubicBezTo>
                  <a:cubicBezTo>
                    <a:pt x="978" y="1328"/>
                    <a:pt x="1379" y="2155"/>
                    <a:pt x="1956" y="2707"/>
                  </a:cubicBezTo>
                  <a:cubicBezTo>
                    <a:pt x="2532" y="3258"/>
                    <a:pt x="2858" y="4085"/>
                    <a:pt x="3685" y="4461"/>
                  </a:cubicBezTo>
                  <a:cubicBezTo>
                    <a:pt x="4487" y="4812"/>
                    <a:pt x="6342" y="4010"/>
                    <a:pt x="6392" y="4236"/>
                  </a:cubicBezTo>
                  <a:cubicBezTo>
                    <a:pt x="6467" y="4461"/>
                    <a:pt x="5364" y="4762"/>
                    <a:pt x="5665" y="4937"/>
                  </a:cubicBezTo>
                  <a:cubicBezTo>
                    <a:pt x="5941" y="5088"/>
                    <a:pt x="7770" y="4712"/>
                    <a:pt x="8622" y="4912"/>
                  </a:cubicBezTo>
                  <a:cubicBezTo>
                    <a:pt x="9500" y="5113"/>
                    <a:pt x="10903" y="5188"/>
                    <a:pt x="11805" y="4737"/>
                  </a:cubicBezTo>
                  <a:cubicBezTo>
                    <a:pt x="12683" y="4286"/>
                    <a:pt x="13259" y="3509"/>
                    <a:pt x="13309" y="3033"/>
                  </a:cubicBezTo>
                  <a:lnTo>
                    <a:pt x="13309" y="3033"/>
                  </a:lnTo>
                  <a:cubicBezTo>
                    <a:pt x="13434" y="3183"/>
                    <a:pt x="12407" y="5063"/>
                    <a:pt x="11404" y="5338"/>
                  </a:cubicBezTo>
                  <a:cubicBezTo>
                    <a:pt x="10402" y="5639"/>
                    <a:pt x="8422" y="5313"/>
                    <a:pt x="7369" y="5389"/>
                  </a:cubicBezTo>
                  <a:cubicBezTo>
                    <a:pt x="6292" y="5464"/>
                    <a:pt x="4913" y="5765"/>
                    <a:pt x="3986" y="5439"/>
                  </a:cubicBezTo>
                  <a:cubicBezTo>
                    <a:pt x="3033" y="5138"/>
                    <a:pt x="2582" y="4286"/>
                    <a:pt x="2582" y="428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2"/>
            <p:cNvSpPr/>
            <p:nvPr/>
          </p:nvSpPr>
          <p:spPr>
            <a:xfrm>
              <a:off x="4720700" y="2651650"/>
              <a:ext cx="78325" cy="85875"/>
            </a:xfrm>
            <a:custGeom>
              <a:avLst/>
              <a:gdLst/>
              <a:ahLst/>
              <a:cxnLst/>
              <a:rect l="l" t="t" r="r" b="b"/>
              <a:pathLst>
                <a:path w="3133" h="3435" extrusionOk="0">
                  <a:moveTo>
                    <a:pt x="351" y="2758"/>
                  </a:moveTo>
                  <a:cubicBezTo>
                    <a:pt x="351" y="2758"/>
                    <a:pt x="25" y="2056"/>
                    <a:pt x="0" y="1705"/>
                  </a:cubicBezTo>
                  <a:cubicBezTo>
                    <a:pt x="0" y="1329"/>
                    <a:pt x="100" y="928"/>
                    <a:pt x="476" y="828"/>
                  </a:cubicBezTo>
                  <a:cubicBezTo>
                    <a:pt x="852" y="703"/>
                    <a:pt x="1053" y="527"/>
                    <a:pt x="1278" y="427"/>
                  </a:cubicBezTo>
                  <a:cubicBezTo>
                    <a:pt x="1529" y="327"/>
                    <a:pt x="2256" y="1"/>
                    <a:pt x="2682" y="327"/>
                  </a:cubicBezTo>
                  <a:cubicBezTo>
                    <a:pt x="3108" y="653"/>
                    <a:pt x="3133" y="1655"/>
                    <a:pt x="2607" y="2482"/>
                  </a:cubicBezTo>
                  <a:cubicBezTo>
                    <a:pt x="2080" y="3309"/>
                    <a:pt x="1429" y="3434"/>
                    <a:pt x="1078" y="3409"/>
                  </a:cubicBezTo>
                  <a:cubicBezTo>
                    <a:pt x="727" y="3409"/>
                    <a:pt x="351" y="2758"/>
                    <a:pt x="351" y="2758"/>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2"/>
            <p:cNvSpPr/>
            <p:nvPr/>
          </p:nvSpPr>
          <p:spPr>
            <a:xfrm>
              <a:off x="4720700" y="2661675"/>
              <a:ext cx="65175" cy="75850"/>
            </a:xfrm>
            <a:custGeom>
              <a:avLst/>
              <a:gdLst/>
              <a:ahLst/>
              <a:cxnLst/>
              <a:rect l="l" t="t" r="r" b="b"/>
              <a:pathLst>
                <a:path w="2607" h="3034" extrusionOk="0">
                  <a:moveTo>
                    <a:pt x="351" y="2357"/>
                  </a:moveTo>
                  <a:cubicBezTo>
                    <a:pt x="351" y="2357"/>
                    <a:pt x="25" y="1655"/>
                    <a:pt x="0" y="1304"/>
                  </a:cubicBezTo>
                  <a:cubicBezTo>
                    <a:pt x="0" y="928"/>
                    <a:pt x="100" y="527"/>
                    <a:pt x="476" y="427"/>
                  </a:cubicBezTo>
                  <a:cubicBezTo>
                    <a:pt x="852" y="302"/>
                    <a:pt x="1053" y="126"/>
                    <a:pt x="1278" y="26"/>
                  </a:cubicBezTo>
                  <a:lnTo>
                    <a:pt x="1328" y="1"/>
                  </a:lnTo>
                  <a:cubicBezTo>
                    <a:pt x="1328" y="1"/>
                    <a:pt x="902" y="427"/>
                    <a:pt x="577" y="678"/>
                  </a:cubicBezTo>
                  <a:cubicBezTo>
                    <a:pt x="251" y="928"/>
                    <a:pt x="326" y="1530"/>
                    <a:pt x="627" y="2031"/>
                  </a:cubicBezTo>
                  <a:cubicBezTo>
                    <a:pt x="902" y="2532"/>
                    <a:pt x="2030" y="2708"/>
                    <a:pt x="2607" y="2081"/>
                  </a:cubicBezTo>
                  <a:cubicBezTo>
                    <a:pt x="2080" y="2908"/>
                    <a:pt x="1429" y="3033"/>
                    <a:pt x="1078" y="3008"/>
                  </a:cubicBezTo>
                  <a:cubicBezTo>
                    <a:pt x="727" y="3008"/>
                    <a:pt x="351" y="2357"/>
                    <a:pt x="351" y="2357"/>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2"/>
            <p:cNvSpPr/>
            <p:nvPr/>
          </p:nvSpPr>
          <p:spPr>
            <a:xfrm>
              <a:off x="4829725" y="2700525"/>
              <a:ext cx="58275" cy="52675"/>
            </a:xfrm>
            <a:custGeom>
              <a:avLst/>
              <a:gdLst/>
              <a:ahLst/>
              <a:cxnLst/>
              <a:rect l="l" t="t" r="r" b="b"/>
              <a:pathLst>
                <a:path w="2331" h="2107" extrusionOk="0">
                  <a:moveTo>
                    <a:pt x="176" y="1354"/>
                  </a:moveTo>
                  <a:cubicBezTo>
                    <a:pt x="176" y="1354"/>
                    <a:pt x="226" y="1003"/>
                    <a:pt x="176" y="677"/>
                  </a:cubicBezTo>
                  <a:cubicBezTo>
                    <a:pt x="100" y="327"/>
                    <a:pt x="0" y="26"/>
                    <a:pt x="125" y="26"/>
                  </a:cubicBezTo>
                  <a:cubicBezTo>
                    <a:pt x="226" y="1"/>
                    <a:pt x="1128" y="377"/>
                    <a:pt x="1729" y="953"/>
                  </a:cubicBezTo>
                  <a:cubicBezTo>
                    <a:pt x="2306" y="1530"/>
                    <a:pt x="2331" y="2031"/>
                    <a:pt x="2030" y="2056"/>
                  </a:cubicBezTo>
                  <a:cubicBezTo>
                    <a:pt x="1729" y="2106"/>
                    <a:pt x="1529" y="1956"/>
                    <a:pt x="1153" y="1956"/>
                  </a:cubicBezTo>
                  <a:cubicBezTo>
                    <a:pt x="802" y="1956"/>
                    <a:pt x="451" y="1981"/>
                    <a:pt x="326" y="1830"/>
                  </a:cubicBezTo>
                  <a:cubicBezTo>
                    <a:pt x="201" y="1705"/>
                    <a:pt x="176" y="1354"/>
                    <a:pt x="176" y="1354"/>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2"/>
            <p:cNvSpPr/>
            <p:nvPr/>
          </p:nvSpPr>
          <p:spPr>
            <a:xfrm>
              <a:off x="4829725" y="2701150"/>
              <a:ext cx="57025" cy="52050"/>
            </a:xfrm>
            <a:custGeom>
              <a:avLst/>
              <a:gdLst/>
              <a:ahLst/>
              <a:cxnLst/>
              <a:rect l="l" t="t" r="r" b="b"/>
              <a:pathLst>
                <a:path w="2281" h="2082" extrusionOk="0">
                  <a:moveTo>
                    <a:pt x="176" y="1329"/>
                  </a:moveTo>
                  <a:cubicBezTo>
                    <a:pt x="176" y="1329"/>
                    <a:pt x="226" y="978"/>
                    <a:pt x="176" y="652"/>
                  </a:cubicBezTo>
                  <a:cubicBezTo>
                    <a:pt x="100" y="302"/>
                    <a:pt x="0" y="1"/>
                    <a:pt x="125" y="1"/>
                  </a:cubicBezTo>
                  <a:cubicBezTo>
                    <a:pt x="125" y="1"/>
                    <a:pt x="401" y="352"/>
                    <a:pt x="451" y="753"/>
                  </a:cubicBezTo>
                  <a:cubicBezTo>
                    <a:pt x="476" y="1154"/>
                    <a:pt x="451" y="1379"/>
                    <a:pt x="702" y="1530"/>
                  </a:cubicBezTo>
                  <a:cubicBezTo>
                    <a:pt x="952" y="1680"/>
                    <a:pt x="1780" y="1705"/>
                    <a:pt x="2130" y="1480"/>
                  </a:cubicBezTo>
                  <a:cubicBezTo>
                    <a:pt x="2281" y="1805"/>
                    <a:pt x="2231" y="2031"/>
                    <a:pt x="2030" y="2031"/>
                  </a:cubicBezTo>
                  <a:cubicBezTo>
                    <a:pt x="1729" y="2081"/>
                    <a:pt x="1529" y="1931"/>
                    <a:pt x="1153" y="1931"/>
                  </a:cubicBezTo>
                  <a:cubicBezTo>
                    <a:pt x="802" y="1931"/>
                    <a:pt x="451" y="1956"/>
                    <a:pt x="326" y="1805"/>
                  </a:cubicBezTo>
                  <a:cubicBezTo>
                    <a:pt x="201" y="1680"/>
                    <a:pt x="176" y="1329"/>
                    <a:pt x="176" y="1329"/>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2"/>
            <p:cNvSpPr/>
            <p:nvPr/>
          </p:nvSpPr>
          <p:spPr>
            <a:xfrm>
              <a:off x="4946875" y="2741875"/>
              <a:ext cx="62050" cy="58925"/>
            </a:xfrm>
            <a:custGeom>
              <a:avLst/>
              <a:gdLst/>
              <a:ahLst/>
              <a:cxnLst/>
              <a:rect l="l" t="t" r="r" b="b"/>
              <a:pathLst>
                <a:path w="2482" h="2357" extrusionOk="0">
                  <a:moveTo>
                    <a:pt x="226" y="452"/>
                  </a:moveTo>
                  <a:cubicBezTo>
                    <a:pt x="226" y="452"/>
                    <a:pt x="828" y="978"/>
                    <a:pt x="978" y="1480"/>
                  </a:cubicBezTo>
                  <a:cubicBezTo>
                    <a:pt x="1129" y="2006"/>
                    <a:pt x="1304" y="2357"/>
                    <a:pt x="1780" y="2307"/>
                  </a:cubicBezTo>
                  <a:cubicBezTo>
                    <a:pt x="2256" y="2282"/>
                    <a:pt x="2482" y="1505"/>
                    <a:pt x="1755" y="853"/>
                  </a:cubicBezTo>
                  <a:cubicBezTo>
                    <a:pt x="1053" y="176"/>
                    <a:pt x="1" y="1"/>
                    <a:pt x="226" y="452"/>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2"/>
            <p:cNvSpPr/>
            <p:nvPr/>
          </p:nvSpPr>
          <p:spPr>
            <a:xfrm>
              <a:off x="4951275" y="2749400"/>
              <a:ext cx="51400" cy="51400"/>
            </a:xfrm>
            <a:custGeom>
              <a:avLst/>
              <a:gdLst/>
              <a:ahLst/>
              <a:cxnLst/>
              <a:rect l="l" t="t" r="r" b="b"/>
              <a:pathLst>
                <a:path w="2056" h="2056" extrusionOk="0">
                  <a:moveTo>
                    <a:pt x="50" y="151"/>
                  </a:moveTo>
                  <a:cubicBezTo>
                    <a:pt x="50" y="151"/>
                    <a:pt x="652" y="677"/>
                    <a:pt x="802" y="1179"/>
                  </a:cubicBezTo>
                  <a:cubicBezTo>
                    <a:pt x="953" y="1705"/>
                    <a:pt x="1128" y="2056"/>
                    <a:pt x="1604" y="2006"/>
                  </a:cubicBezTo>
                  <a:cubicBezTo>
                    <a:pt x="1855" y="2006"/>
                    <a:pt x="2030" y="1805"/>
                    <a:pt x="2055" y="1504"/>
                  </a:cubicBezTo>
                  <a:cubicBezTo>
                    <a:pt x="1905" y="1780"/>
                    <a:pt x="1654" y="1780"/>
                    <a:pt x="1479" y="1705"/>
                  </a:cubicBezTo>
                  <a:cubicBezTo>
                    <a:pt x="1253" y="1605"/>
                    <a:pt x="1203" y="1379"/>
                    <a:pt x="1028" y="928"/>
                  </a:cubicBezTo>
                  <a:cubicBezTo>
                    <a:pt x="902" y="627"/>
                    <a:pt x="376" y="226"/>
                    <a:pt x="25" y="1"/>
                  </a:cubicBezTo>
                  <a:cubicBezTo>
                    <a:pt x="0" y="26"/>
                    <a:pt x="0" y="76"/>
                    <a:pt x="50" y="15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2"/>
            <p:cNvSpPr/>
            <p:nvPr/>
          </p:nvSpPr>
          <p:spPr>
            <a:xfrm>
              <a:off x="4502650" y="2760050"/>
              <a:ext cx="41375" cy="57050"/>
            </a:xfrm>
            <a:custGeom>
              <a:avLst/>
              <a:gdLst/>
              <a:ahLst/>
              <a:cxnLst/>
              <a:rect l="l" t="t" r="r" b="b"/>
              <a:pathLst>
                <a:path w="1655" h="2282" extrusionOk="0">
                  <a:moveTo>
                    <a:pt x="101" y="1830"/>
                  </a:moveTo>
                  <a:cubicBezTo>
                    <a:pt x="101" y="1830"/>
                    <a:pt x="201" y="1655"/>
                    <a:pt x="151" y="1479"/>
                  </a:cubicBezTo>
                  <a:cubicBezTo>
                    <a:pt x="101" y="1304"/>
                    <a:pt x="50" y="1204"/>
                    <a:pt x="25" y="1129"/>
                  </a:cubicBezTo>
                  <a:cubicBezTo>
                    <a:pt x="0" y="1053"/>
                    <a:pt x="50" y="953"/>
                    <a:pt x="101" y="928"/>
                  </a:cubicBezTo>
                  <a:cubicBezTo>
                    <a:pt x="151" y="878"/>
                    <a:pt x="251" y="828"/>
                    <a:pt x="301" y="853"/>
                  </a:cubicBezTo>
                  <a:cubicBezTo>
                    <a:pt x="326" y="878"/>
                    <a:pt x="627" y="1053"/>
                    <a:pt x="727" y="1003"/>
                  </a:cubicBezTo>
                  <a:cubicBezTo>
                    <a:pt x="827" y="978"/>
                    <a:pt x="802" y="903"/>
                    <a:pt x="727" y="627"/>
                  </a:cubicBezTo>
                  <a:cubicBezTo>
                    <a:pt x="652" y="377"/>
                    <a:pt x="602" y="226"/>
                    <a:pt x="602" y="201"/>
                  </a:cubicBezTo>
                  <a:cubicBezTo>
                    <a:pt x="602" y="151"/>
                    <a:pt x="727" y="26"/>
                    <a:pt x="852" y="26"/>
                  </a:cubicBezTo>
                  <a:cubicBezTo>
                    <a:pt x="953" y="1"/>
                    <a:pt x="1053" y="51"/>
                    <a:pt x="1078" y="101"/>
                  </a:cubicBezTo>
                  <a:cubicBezTo>
                    <a:pt x="1103" y="126"/>
                    <a:pt x="1253" y="477"/>
                    <a:pt x="1329" y="677"/>
                  </a:cubicBezTo>
                  <a:cubicBezTo>
                    <a:pt x="1379" y="903"/>
                    <a:pt x="1354" y="978"/>
                    <a:pt x="1404" y="978"/>
                  </a:cubicBezTo>
                  <a:cubicBezTo>
                    <a:pt x="1454" y="1003"/>
                    <a:pt x="1554" y="978"/>
                    <a:pt x="1454" y="1154"/>
                  </a:cubicBezTo>
                  <a:cubicBezTo>
                    <a:pt x="1379" y="1304"/>
                    <a:pt x="1654" y="1454"/>
                    <a:pt x="1629" y="1680"/>
                  </a:cubicBezTo>
                  <a:cubicBezTo>
                    <a:pt x="1629" y="1906"/>
                    <a:pt x="1554" y="2006"/>
                    <a:pt x="1554" y="2131"/>
                  </a:cubicBezTo>
                  <a:cubicBezTo>
                    <a:pt x="1554" y="2231"/>
                    <a:pt x="1554" y="2281"/>
                    <a:pt x="1454" y="2281"/>
                  </a:cubicBezTo>
                  <a:cubicBezTo>
                    <a:pt x="1354" y="2281"/>
                    <a:pt x="1028" y="2106"/>
                    <a:pt x="727" y="2131"/>
                  </a:cubicBezTo>
                  <a:cubicBezTo>
                    <a:pt x="451" y="2156"/>
                    <a:pt x="226" y="2206"/>
                    <a:pt x="101" y="2131"/>
                  </a:cubicBezTo>
                  <a:cubicBezTo>
                    <a:pt x="0" y="2056"/>
                    <a:pt x="25" y="1931"/>
                    <a:pt x="101" y="18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2"/>
            <p:cNvSpPr/>
            <p:nvPr/>
          </p:nvSpPr>
          <p:spPr>
            <a:xfrm>
              <a:off x="4502650" y="2760675"/>
              <a:ext cx="28850" cy="53925"/>
            </a:xfrm>
            <a:custGeom>
              <a:avLst/>
              <a:gdLst/>
              <a:ahLst/>
              <a:cxnLst/>
              <a:rect l="l" t="t" r="r" b="b"/>
              <a:pathLst>
                <a:path w="1154" h="2157" extrusionOk="0">
                  <a:moveTo>
                    <a:pt x="101" y="1805"/>
                  </a:moveTo>
                  <a:cubicBezTo>
                    <a:pt x="101" y="1805"/>
                    <a:pt x="201" y="1630"/>
                    <a:pt x="151" y="1454"/>
                  </a:cubicBezTo>
                  <a:cubicBezTo>
                    <a:pt x="101" y="1279"/>
                    <a:pt x="50" y="1179"/>
                    <a:pt x="25" y="1104"/>
                  </a:cubicBezTo>
                  <a:cubicBezTo>
                    <a:pt x="0" y="1028"/>
                    <a:pt x="50" y="928"/>
                    <a:pt x="101" y="903"/>
                  </a:cubicBezTo>
                  <a:cubicBezTo>
                    <a:pt x="151" y="853"/>
                    <a:pt x="251" y="803"/>
                    <a:pt x="301" y="828"/>
                  </a:cubicBezTo>
                  <a:cubicBezTo>
                    <a:pt x="326" y="853"/>
                    <a:pt x="627" y="1028"/>
                    <a:pt x="727" y="978"/>
                  </a:cubicBezTo>
                  <a:cubicBezTo>
                    <a:pt x="827" y="953"/>
                    <a:pt x="802" y="878"/>
                    <a:pt x="727" y="602"/>
                  </a:cubicBezTo>
                  <a:cubicBezTo>
                    <a:pt x="652" y="352"/>
                    <a:pt x="602" y="201"/>
                    <a:pt x="602" y="176"/>
                  </a:cubicBezTo>
                  <a:cubicBezTo>
                    <a:pt x="602" y="126"/>
                    <a:pt x="702" y="26"/>
                    <a:pt x="802" y="1"/>
                  </a:cubicBezTo>
                  <a:lnTo>
                    <a:pt x="978" y="1"/>
                  </a:lnTo>
                  <a:cubicBezTo>
                    <a:pt x="978" y="1"/>
                    <a:pt x="627" y="26"/>
                    <a:pt x="677" y="251"/>
                  </a:cubicBezTo>
                  <a:cubicBezTo>
                    <a:pt x="727" y="452"/>
                    <a:pt x="903" y="677"/>
                    <a:pt x="903" y="778"/>
                  </a:cubicBezTo>
                  <a:cubicBezTo>
                    <a:pt x="878" y="903"/>
                    <a:pt x="878" y="928"/>
                    <a:pt x="928" y="928"/>
                  </a:cubicBezTo>
                  <a:cubicBezTo>
                    <a:pt x="1003" y="953"/>
                    <a:pt x="1103" y="928"/>
                    <a:pt x="1103" y="953"/>
                  </a:cubicBezTo>
                  <a:cubicBezTo>
                    <a:pt x="1103" y="1003"/>
                    <a:pt x="1078" y="1053"/>
                    <a:pt x="878" y="1079"/>
                  </a:cubicBezTo>
                  <a:cubicBezTo>
                    <a:pt x="702" y="1079"/>
                    <a:pt x="276" y="928"/>
                    <a:pt x="226" y="1028"/>
                  </a:cubicBezTo>
                  <a:cubicBezTo>
                    <a:pt x="151" y="1129"/>
                    <a:pt x="276" y="1329"/>
                    <a:pt x="326" y="1454"/>
                  </a:cubicBezTo>
                  <a:cubicBezTo>
                    <a:pt x="351" y="1555"/>
                    <a:pt x="527" y="1655"/>
                    <a:pt x="727" y="1630"/>
                  </a:cubicBezTo>
                  <a:cubicBezTo>
                    <a:pt x="928" y="1630"/>
                    <a:pt x="1153" y="1655"/>
                    <a:pt x="1078" y="1705"/>
                  </a:cubicBezTo>
                  <a:cubicBezTo>
                    <a:pt x="1028" y="1755"/>
                    <a:pt x="426" y="1680"/>
                    <a:pt x="301" y="1855"/>
                  </a:cubicBezTo>
                  <a:cubicBezTo>
                    <a:pt x="151" y="2006"/>
                    <a:pt x="226" y="2081"/>
                    <a:pt x="527" y="2131"/>
                  </a:cubicBezTo>
                  <a:cubicBezTo>
                    <a:pt x="351" y="2156"/>
                    <a:pt x="226" y="2156"/>
                    <a:pt x="101" y="2106"/>
                  </a:cubicBezTo>
                  <a:cubicBezTo>
                    <a:pt x="0" y="2056"/>
                    <a:pt x="25" y="1906"/>
                    <a:pt x="101" y="1805"/>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2"/>
            <p:cNvSpPr/>
            <p:nvPr/>
          </p:nvSpPr>
          <p:spPr>
            <a:xfrm>
              <a:off x="4520200" y="2761925"/>
              <a:ext cx="15050" cy="19450"/>
            </a:xfrm>
            <a:custGeom>
              <a:avLst/>
              <a:gdLst/>
              <a:ahLst/>
              <a:cxnLst/>
              <a:rect l="l" t="t" r="r" b="b"/>
              <a:pathLst>
                <a:path w="602" h="778" extrusionOk="0">
                  <a:moveTo>
                    <a:pt x="176" y="26"/>
                  </a:moveTo>
                  <a:cubicBezTo>
                    <a:pt x="75" y="51"/>
                    <a:pt x="0" y="101"/>
                    <a:pt x="75" y="201"/>
                  </a:cubicBezTo>
                  <a:cubicBezTo>
                    <a:pt x="125" y="327"/>
                    <a:pt x="226" y="402"/>
                    <a:pt x="251" y="502"/>
                  </a:cubicBezTo>
                  <a:cubicBezTo>
                    <a:pt x="276" y="577"/>
                    <a:pt x="276" y="678"/>
                    <a:pt x="351" y="728"/>
                  </a:cubicBezTo>
                  <a:cubicBezTo>
                    <a:pt x="401" y="753"/>
                    <a:pt x="501" y="778"/>
                    <a:pt x="551" y="753"/>
                  </a:cubicBezTo>
                  <a:cubicBezTo>
                    <a:pt x="602" y="728"/>
                    <a:pt x="577" y="602"/>
                    <a:pt x="501" y="477"/>
                  </a:cubicBezTo>
                  <a:cubicBezTo>
                    <a:pt x="451" y="352"/>
                    <a:pt x="401" y="176"/>
                    <a:pt x="326" y="101"/>
                  </a:cubicBezTo>
                  <a:cubicBezTo>
                    <a:pt x="226" y="1"/>
                    <a:pt x="176" y="26"/>
                    <a:pt x="176" y="2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2"/>
            <p:cNvSpPr/>
            <p:nvPr/>
          </p:nvSpPr>
          <p:spPr>
            <a:xfrm>
              <a:off x="4503275" y="2808925"/>
              <a:ext cx="32600" cy="54550"/>
            </a:xfrm>
            <a:custGeom>
              <a:avLst/>
              <a:gdLst/>
              <a:ahLst/>
              <a:cxnLst/>
              <a:rect l="l" t="t" r="r" b="b"/>
              <a:pathLst>
                <a:path w="1304" h="2182" extrusionOk="0">
                  <a:moveTo>
                    <a:pt x="1304" y="201"/>
                  </a:moveTo>
                  <a:cubicBezTo>
                    <a:pt x="1304" y="201"/>
                    <a:pt x="903" y="803"/>
                    <a:pt x="702" y="1103"/>
                  </a:cubicBezTo>
                  <a:cubicBezTo>
                    <a:pt x="502" y="1404"/>
                    <a:pt x="176" y="2181"/>
                    <a:pt x="101" y="2156"/>
                  </a:cubicBezTo>
                  <a:cubicBezTo>
                    <a:pt x="0" y="2156"/>
                    <a:pt x="51" y="1880"/>
                    <a:pt x="176" y="1529"/>
                  </a:cubicBezTo>
                  <a:cubicBezTo>
                    <a:pt x="301" y="1179"/>
                    <a:pt x="903" y="276"/>
                    <a:pt x="752" y="126"/>
                  </a:cubicBezTo>
                  <a:cubicBezTo>
                    <a:pt x="577" y="1"/>
                    <a:pt x="1304" y="201"/>
                    <a:pt x="1304" y="20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2"/>
            <p:cNvSpPr/>
            <p:nvPr/>
          </p:nvSpPr>
          <p:spPr>
            <a:xfrm>
              <a:off x="4542750" y="2757550"/>
              <a:ext cx="42625" cy="55800"/>
            </a:xfrm>
            <a:custGeom>
              <a:avLst/>
              <a:gdLst/>
              <a:ahLst/>
              <a:cxnLst/>
              <a:rect l="l" t="t" r="r" b="b"/>
              <a:pathLst>
                <a:path w="1705" h="2232" extrusionOk="0">
                  <a:moveTo>
                    <a:pt x="201" y="1905"/>
                  </a:moveTo>
                  <a:cubicBezTo>
                    <a:pt x="201" y="1905"/>
                    <a:pt x="276" y="1705"/>
                    <a:pt x="201" y="1529"/>
                  </a:cubicBezTo>
                  <a:cubicBezTo>
                    <a:pt x="151" y="1354"/>
                    <a:pt x="76" y="1254"/>
                    <a:pt x="50" y="1204"/>
                  </a:cubicBezTo>
                  <a:cubicBezTo>
                    <a:pt x="0" y="1128"/>
                    <a:pt x="50" y="1028"/>
                    <a:pt x="101" y="978"/>
                  </a:cubicBezTo>
                  <a:cubicBezTo>
                    <a:pt x="151" y="928"/>
                    <a:pt x="251" y="878"/>
                    <a:pt x="276" y="878"/>
                  </a:cubicBezTo>
                  <a:cubicBezTo>
                    <a:pt x="326" y="903"/>
                    <a:pt x="627" y="1053"/>
                    <a:pt x="727" y="1003"/>
                  </a:cubicBezTo>
                  <a:cubicBezTo>
                    <a:pt x="827" y="953"/>
                    <a:pt x="777" y="903"/>
                    <a:pt x="702" y="627"/>
                  </a:cubicBezTo>
                  <a:cubicBezTo>
                    <a:pt x="602" y="376"/>
                    <a:pt x="527" y="251"/>
                    <a:pt x="527" y="201"/>
                  </a:cubicBezTo>
                  <a:cubicBezTo>
                    <a:pt x="527" y="176"/>
                    <a:pt x="627" y="26"/>
                    <a:pt x="752" y="26"/>
                  </a:cubicBezTo>
                  <a:cubicBezTo>
                    <a:pt x="878" y="0"/>
                    <a:pt x="953" y="26"/>
                    <a:pt x="978" y="51"/>
                  </a:cubicBezTo>
                  <a:cubicBezTo>
                    <a:pt x="1003" y="101"/>
                    <a:pt x="1203" y="427"/>
                    <a:pt x="1279" y="627"/>
                  </a:cubicBezTo>
                  <a:cubicBezTo>
                    <a:pt x="1354" y="828"/>
                    <a:pt x="1354" y="928"/>
                    <a:pt x="1404" y="928"/>
                  </a:cubicBezTo>
                  <a:cubicBezTo>
                    <a:pt x="1454" y="928"/>
                    <a:pt x="1529" y="903"/>
                    <a:pt x="1454" y="1078"/>
                  </a:cubicBezTo>
                  <a:cubicBezTo>
                    <a:pt x="1404" y="1229"/>
                    <a:pt x="1705" y="1354"/>
                    <a:pt x="1705" y="1579"/>
                  </a:cubicBezTo>
                  <a:cubicBezTo>
                    <a:pt x="1705" y="1805"/>
                    <a:pt x="1654" y="1905"/>
                    <a:pt x="1654" y="2031"/>
                  </a:cubicBezTo>
                  <a:cubicBezTo>
                    <a:pt x="1654" y="2131"/>
                    <a:pt x="1654" y="2206"/>
                    <a:pt x="1579" y="2206"/>
                  </a:cubicBezTo>
                  <a:cubicBezTo>
                    <a:pt x="1479" y="2206"/>
                    <a:pt x="1128" y="2056"/>
                    <a:pt x="852" y="2106"/>
                  </a:cubicBezTo>
                  <a:cubicBezTo>
                    <a:pt x="552" y="2156"/>
                    <a:pt x="351" y="2231"/>
                    <a:pt x="226" y="2181"/>
                  </a:cubicBezTo>
                  <a:cubicBezTo>
                    <a:pt x="101" y="2131"/>
                    <a:pt x="126" y="1980"/>
                    <a:pt x="201" y="19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2"/>
            <p:cNvSpPr/>
            <p:nvPr/>
          </p:nvSpPr>
          <p:spPr>
            <a:xfrm>
              <a:off x="4542750" y="2757550"/>
              <a:ext cx="30100" cy="55800"/>
            </a:xfrm>
            <a:custGeom>
              <a:avLst/>
              <a:gdLst/>
              <a:ahLst/>
              <a:cxnLst/>
              <a:rect l="l" t="t" r="r" b="b"/>
              <a:pathLst>
                <a:path w="1204" h="2232" extrusionOk="0">
                  <a:moveTo>
                    <a:pt x="201" y="1905"/>
                  </a:moveTo>
                  <a:cubicBezTo>
                    <a:pt x="201" y="1905"/>
                    <a:pt x="276" y="1705"/>
                    <a:pt x="201" y="1529"/>
                  </a:cubicBezTo>
                  <a:cubicBezTo>
                    <a:pt x="151" y="1354"/>
                    <a:pt x="76" y="1254"/>
                    <a:pt x="50" y="1204"/>
                  </a:cubicBezTo>
                  <a:cubicBezTo>
                    <a:pt x="0" y="1128"/>
                    <a:pt x="50" y="1028"/>
                    <a:pt x="101" y="978"/>
                  </a:cubicBezTo>
                  <a:cubicBezTo>
                    <a:pt x="151" y="928"/>
                    <a:pt x="251" y="878"/>
                    <a:pt x="276" y="878"/>
                  </a:cubicBezTo>
                  <a:cubicBezTo>
                    <a:pt x="326" y="903"/>
                    <a:pt x="627" y="1053"/>
                    <a:pt x="727" y="1003"/>
                  </a:cubicBezTo>
                  <a:cubicBezTo>
                    <a:pt x="827" y="953"/>
                    <a:pt x="777" y="903"/>
                    <a:pt x="702" y="627"/>
                  </a:cubicBezTo>
                  <a:cubicBezTo>
                    <a:pt x="602" y="376"/>
                    <a:pt x="527" y="251"/>
                    <a:pt x="527" y="201"/>
                  </a:cubicBezTo>
                  <a:cubicBezTo>
                    <a:pt x="527" y="176"/>
                    <a:pt x="602" y="51"/>
                    <a:pt x="727" y="26"/>
                  </a:cubicBezTo>
                  <a:lnTo>
                    <a:pt x="878" y="0"/>
                  </a:lnTo>
                  <a:cubicBezTo>
                    <a:pt x="878" y="0"/>
                    <a:pt x="527" y="51"/>
                    <a:pt x="602" y="276"/>
                  </a:cubicBezTo>
                  <a:cubicBezTo>
                    <a:pt x="677" y="502"/>
                    <a:pt x="878" y="677"/>
                    <a:pt x="878" y="802"/>
                  </a:cubicBezTo>
                  <a:cubicBezTo>
                    <a:pt x="878" y="903"/>
                    <a:pt x="878" y="928"/>
                    <a:pt x="928" y="928"/>
                  </a:cubicBezTo>
                  <a:cubicBezTo>
                    <a:pt x="1003" y="953"/>
                    <a:pt x="1103" y="903"/>
                    <a:pt x="1103" y="953"/>
                  </a:cubicBezTo>
                  <a:cubicBezTo>
                    <a:pt x="1103" y="1003"/>
                    <a:pt x="1078" y="1053"/>
                    <a:pt x="903" y="1078"/>
                  </a:cubicBezTo>
                  <a:cubicBezTo>
                    <a:pt x="702" y="1103"/>
                    <a:pt x="276" y="1003"/>
                    <a:pt x="226" y="1103"/>
                  </a:cubicBezTo>
                  <a:cubicBezTo>
                    <a:pt x="176" y="1204"/>
                    <a:pt x="326" y="1379"/>
                    <a:pt x="376" y="1504"/>
                  </a:cubicBezTo>
                  <a:cubicBezTo>
                    <a:pt x="401" y="1605"/>
                    <a:pt x="602" y="1680"/>
                    <a:pt x="802" y="1655"/>
                  </a:cubicBezTo>
                  <a:cubicBezTo>
                    <a:pt x="1003" y="1630"/>
                    <a:pt x="1203" y="1605"/>
                    <a:pt x="1153" y="1680"/>
                  </a:cubicBezTo>
                  <a:cubicBezTo>
                    <a:pt x="1103" y="1755"/>
                    <a:pt x="502" y="1730"/>
                    <a:pt x="401" y="1905"/>
                  </a:cubicBezTo>
                  <a:cubicBezTo>
                    <a:pt x="276" y="2081"/>
                    <a:pt x="326" y="2156"/>
                    <a:pt x="652" y="2156"/>
                  </a:cubicBezTo>
                  <a:cubicBezTo>
                    <a:pt x="477" y="2181"/>
                    <a:pt x="351" y="2231"/>
                    <a:pt x="226" y="2181"/>
                  </a:cubicBezTo>
                  <a:cubicBezTo>
                    <a:pt x="126" y="2131"/>
                    <a:pt x="126" y="1980"/>
                    <a:pt x="201" y="1905"/>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2"/>
            <p:cNvSpPr/>
            <p:nvPr/>
          </p:nvSpPr>
          <p:spPr>
            <a:xfrm>
              <a:off x="4558400" y="2759425"/>
              <a:ext cx="16325" cy="18200"/>
            </a:xfrm>
            <a:custGeom>
              <a:avLst/>
              <a:gdLst/>
              <a:ahLst/>
              <a:cxnLst/>
              <a:rect l="l" t="t" r="r" b="b"/>
              <a:pathLst>
                <a:path w="653" h="728" extrusionOk="0">
                  <a:moveTo>
                    <a:pt x="151" y="1"/>
                  </a:moveTo>
                  <a:cubicBezTo>
                    <a:pt x="76" y="51"/>
                    <a:pt x="1" y="101"/>
                    <a:pt x="76" y="226"/>
                  </a:cubicBezTo>
                  <a:cubicBezTo>
                    <a:pt x="151" y="326"/>
                    <a:pt x="252" y="377"/>
                    <a:pt x="302" y="477"/>
                  </a:cubicBezTo>
                  <a:cubicBezTo>
                    <a:pt x="327" y="552"/>
                    <a:pt x="327" y="652"/>
                    <a:pt x="402" y="702"/>
                  </a:cubicBezTo>
                  <a:cubicBezTo>
                    <a:pt x="477" y="727"/>
                    <a:pt x="552" y="727"/>
                    <a:pt x="602" y="702"/>
                  </a:cubicBezTo>
                  <a:cubicBezTo>
                    <a:pt x="653" y="677"/>
                    <a:pt x="627" y="552"/>
                    <a:pt x="527" y="427"/>
                  </a:cubicBezTo>
                  <a:cubicBezTo>
                    <a:pt x="452" y="301"/>
                    <a:pt x="402" y="126"/>
                    <a:pt x="302" y="76"/>
                  </a:cubicBezTo>
                  <a:cubicBezTo>
                    <a:pt x="226" y="1"/>
                    <a:pt x="151" y="1"/>
                    <a:pt x="151" y="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2"/>
            <p:cNvSpPr/>
            <p:nvPr/>
          </p:nvSpPr>
          <p:spPr>
            <a:xfrm>
              <a:off x="4549650" y="2805800"/>
              <a:ext cx="19425" cy="28850"/>
            </a:xfrm>
            <a:custGeom>
              <a:avLst/>
              <a:gdLst/>
              <a:ahLst/>
              <a:cxnLst/>
              <a:rect l="l" t="t" r="r" b="b"/>
              <a:pathLst>
                <a:path w="777" h="1154" extrusionOk="0">
                  <a:moveTo>
                    <a:pt x="777" y="0"/>
                  </a:moveTo>
                  <a:cubicBezTo>
                    <a:pt x="777" y="0"/>
                    <a:pt x="627" y="401"/>
                    <a:pt x="451" y="652"/>
                  </a:cubicBezTo>
                  <a:cubicBezTo>
                    <a:pt x="301" y="928"/>
                    <a:pt x="75" y="1153"/>
                    <a:pt x="50" y="1153"/>
                  </a:cubicBezTo>
                  <a:cubicBezTo>
                    <a:pt x="0" y="1153"/>
                    <a:pt x="251" y="702"/>
                    <a:pt x="251" y="451"/>
                  </a:cubicBezTo>
                  <a:cubicBezTo>
                    <a:pt x="276" y="226"/>
                    <a:pt x="276" y="76"/>
                    <a:pt x="276" y="7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2"/>
            <p:cNvSpPr/>
            <p:nvPr/>
          </p:nvSpPr>
          <p:spPr>
            <a:xfrm>
              <a:off x="4581600" y="2751275"/>
              <a:ext cx="45125" cy="57050"/>
            </a:xfrm>
            <a:custGeom>
              <a:avLst/>
              <a:gdLst/>
              <a:ahLst/>
              <a:cxnLst/>
              <a:rect l="l" t="t" r="r" b="b"/>
              <a:pathLst>
                <a:path w="1805" h="2282" extrusionOk="0">
                  <a:moveTo>
                    <a:pt x="301" y="1981"/>
                  </a:moveTo>
                  <a:cubicBezTo>
                    <a:pt x="301" y="1981"/>
                    <a:pt x="351" y="1780"/>
                    <a:pt x="251" y="1605"/>
                  </a:cubicBezTo>
                  <a:cubicBezTo>
                    <a:pt x="176" y="1455"/>
                    <a:pt x="100" y="1379"/>
                    <a:pt x="50" y="1304"/>
                  </a:cubicBezTo>
                  <a:cubicBezTo>
                    <a:pt x="0" y="1229"/>
                    <a:pt x="25" y="1129"/>
                    <a:pt x="75" y="1079"/>
                  </a:cubicBezTo>
                  <a:cubicBezTo>
                    <a:pt x="100" y="1028"/>
                    <a:pt x="201" y="953"/>
                    <a:pt x="251" y="978"/>
                  </a:cubicBezTo>
                  <a:cubicBezTo>
                    <a:pt x="276" y="978"/>
                    <a:pt x="602" y="1079"/>
                    <a:pt x="702" y="1028"/>
                  </a:cubicBezTo>
                  <a:cubicBezTo>
                    <a:pt x="802" y="953"/>
                    <a:pt x="752" y="903"/>
                    <a:pt x="602" y="652"/>
                  </a:cubicBezTo>
                  <a:cubicBezTo>
                    <a:pt x="476" y="427"/>
                    <a:pt x="401" y="302"/>
                    <a:pt x="376" y="251"/>
                  </a:cubicBezTo>
                  <a:cubicBezTo>
                    <a:pt x="376" y="226"/>
                    <a:pt x="451" y="76"/>
                    <a:pt x="577" y="26"/>
                  </a:cubicBezTo>
                  <a:cubicBezTo>
                    <a:pt x="677" y="1"/>
                    <a:pt x="777" y="1"/>
                    <a:pt x="802" y="51"/>
                  </a:cubicBezTo>
                  <a:cubicBezTo>
                    <a:pt x="852" y="76"/>
                    <a:pt x="1078" y="377"/>
                    <a:pt x="1203" y="552"/>
                  </a:cubicBezTo>
                  <a:cubicBezTo>
                    <a:pt x="1303" y="753"/>
                    <a:pt x="1303" y="828"/>
                    <a:pt x="1354" y="828"/>
                  </a:cubicBezTo>
                  <a:cubicBezTo>
                    <a:pt x="1404" y="828"/>
                    <a:pt x="1479" y="778"/>
                    <a:pt x="1429" y="953"/>
                  </a:cubicBezTo>
                  <a:cubicBezTo>
                    <a:pt x="1404" y="1129"/>
                    <a:pt x="1704" y="1229"/>
                    <a:pt x="1755" y="1429"/>
                  </a:cubicBezTo>
                  <a:cubicBezTo>
                    <a:pt x="1780" y="1655"/>
                    <a:pt x="1755" y="1755"/>
                    <a:pt x="1780" y="1881"/>
                  </a:cubicBezTo>
                  <a:cubicBezTo>
                    <a:pt x="1805" y="2006"/>
                    <a:pt x="1805" y="2056"/>
                    <a:pt x="1730" y="2081"/>
                  </a:cubicBezTo>
                  <a:cubicBezTo>
                    <a:pt x="1629" y="2081"/>
                    <a:pt x="1253" y="2006"/>
                    <a:pt x="978" y="2106"/>
                  </a:cubicBezTo>
                  <a:cubicBezTo>
                    <a:pt x="702" y="2181"/>
                    <a:pt x="527" y="2282"/>
                    <a:pt x="401" y="2257"/>
                  </a:cubicBezTo>
                  <a:cubicBezTo>
                    <a:pt x="276" y="2206"/>
                    <a:pt x="251" y="2081"/>
                    <a:pt x="301" y="198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2"/>
            <p:cNvSpPr/>
            <p:nvPr/>
          </p:nvSpPr>
          <p:spPr>
            <a:xfrm>
              <a:off x="4581600" y="2751275"/>
              <a:ext cx="31975" cy="57050"/>
            </a:xfrm>
            <a:custGeom>
              <a:avLst/>
              <a:gdLst/>
              <a:ahLst/>
              <a:cxnLst/>
              <a:rect l="l" t="t" r="r" b="b"/>
              <a:pathLst>
                <a:path w="1279" h="2282" extrusionOk="0">
                  <a:moveTo>
                    <a:pt x="301" y="1981"/>
                  </a:moveTo>
                  <a:cubicBezTo>
                    <a:pt x="301" y="1981"/>
                    <a:pt x="351" y="1780"/>
                    <a:pt x="251" y="1605"/>
                  </a:cubicBezTo>
                  <a:cubicBezTo>
                    <a:pt x="176" y="1455"/>
                    <a:pt x="100" y="1379"/>
                    <a:pt x="50" y="1304"/>
                  </a:cubicBezTo>
                  <a:cubicBezTo>
                    <a:pt x="0" y="1229"/>
                    <a:pt x="25" y="1129"/>
                    <a:pt x="75" y="1079"/>
                  </a:cubicBezTo>
                  <a:cubicBezTo>
                    <a:pt x="100" y="1028"/>
                    <a:pt x="201" y="953"/>
                    <a:pt x="251" y="978"/>
                  </a:cubicBezTo>
                  <a:cubicBezTo>
                    <a:pt x="276" y="978"/>
                    <a:pt x="602" y="1079"/>
                    <a:pt x="702" y="1028"/>
                  </a:cubicBezTo>
                  <a:cubicBezTo>
                    <a:pt x="802" y="953"/>
                    <a:pt x="752" y="903"/>
                    <a:pt x="602" y="652"/>
                  </a:cubicBezTo>
                  <a:cubicBezTo>
                    <a:pt x="476" y="427"/>
                    <a:pt x="401" y="302"/>
                    <a:pt x="376" y="251"/>
                  </a:cubicBezTo>
                  <a:cubicBezTo>
                    <a:pt x="376" y="226"/>
                    <a:pt x="451" y="101"/>
                    <a:pt x="552" y="51"/>
                  </a:cubicBezTo>
                  <a:lnTo>
                    <a:pt x="702" y="1"/>
                  </a:lnTo>
                  <a:cubicBezTo>
                    <a:pt x="702" y="1"/>
                    <a:pt x="351" y="126"/>
                    <a:pt x="451" y="327"/>
                  </a:cubicBezTo>
                  <a:cubicBezTo>
                    <a:pt x="552" y="527"/>
                    <a:pt x="802" y="678"/>
                    <a:pt x="827" y="778"/>
                  </a:cubicBezTo>
                  <a:cubicBezTo>
                    <a:pt x="827" y="903"/>
                    <a:pt x="827" y="928"/>
                    <a:pt x="902" y="928"/>
                  </a:cubicBezTo>
                  <a:cubicBezTo>
                    <a:pt x="953" y="928"/>
                    <a:pt x="1053" y="853"/>
                    <a:pt x="1078" y="903"/>
                  </a:cubicBezTo>
                  <a:cubicBezTo>
                    <a:pt x="1078" y="953"/>
                    <a:pt x="1053" y="1003"/>
                    <a:pt x="877" y="1053"/>
                  </a:cubicBezTo>
                  <a:cubicBezTo>
                    <a:pt x="702" y="1129"/>
                    <a:pt x="251" y="1079"/>
                    <a:pt x="226" y="1179"/>
                  </a:cubicBezTo>
                  <a:cubicBezTo>
                    <a:pt x="201" y="1279"/>
                    <a:pt x="376" y="1455"/>
                    <a:pt x="426" y="1555"/>
                  </a:cubicBezTo>
                  <a:cubicBezTo>
                    <a:pt x="476" y="1655"/>
                    <a:pt x="677" y="1705"/>
                    <a:pt x="877" y="1655"/>
                  </a:cubicBezTo>
                  <a:cubicBezTo>
                    <a:pt x="1053" y="1580"/>
                    <a:pt x="1278" y="1555"/>
                    <a:pt x="1228" y="1630"/>
                  </a:cubicBezTo>
                  <a:cubicBezTo>
                    <a:pt x="1178" y="1705"/>
                    <a:pt x="602" y="1755"/>
                    <a:pt x="501" y="1956"/>
                  </a:cubicBezTo>
                  <a:cubicBezTo>
                    <a:pt x="426" y="2156"/>
                    <a:pt x="501" y="2206"/>
                    <a:pt x="802" y="2156"/>
                  </a:cubicBezTo>
                  <a:cubicBezTo>
                    <a:pt x="627" y="2231"/>
                    <a:pt x="501" y="2282"/>
                    <a:pt x="401" y="2257"/>
                  </a:cubicBezTo>
                  <a:cubicBezTo>
                    <a:pt x="276" y="2231"/>
                    <a:pt x="251" y="2081"/>
                    <a:pt x="301" y="198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2"/>
            <p:cNvSpPr/>
            <p:nvPr/>
          </p:nvSpPr>
          <p:spPr>
            <a:xfrm>
              <a:off x="4593500" y="2753175"/>
              <a:ext cx="18200" cy="16925"/>
            </a:xfrm>
            <a:custGeom>
              <a:avLst/>
              <a:gdLst/>
              <a:ahLst/>
              <a:cxnLst/>
              <a:rect l="l" t="t" r="r" b="b"/>
              <a:pathLst>
                <a:path w="728" h="677" extrusionOk="0">
                  <a:moveTo>
                    <a:pt x="126" y="25"/>
                  </a:moveTo>
                  <a:cubicBezTo>
                    <a:pt x="76" y="75"/>
                    <a:pt x="0" y="150"/>
                    <a:pt x="76" y="226"/>
                  </a:cubicBezTo>
                  <a:cubicBezTo>
                    <a:pt x="176" y="326"/>
                    <a:pt x="301" y="376"/>
                    <a:pt x="351" y="451"/>
                  </a:cubicBezTo>
                  <a:cubicBezTo>
                    <a:pt x="401" y="526"/>
                    <a:pt x="401" y="652"/>
                    <a:pt x="477" y="652"/>
                  </a:cubicBezTo>
                  <a:cubicBezTo>
                    <a:pt x="552" y="677"/>
                    <a:pt x="652" y="677"/>
                    <a:pt x="677" y="627"/>
                  </a:cubicBezTo>
                  <a:cubicBezTo>
                    <a:pt x="727" y="602"/>
                    <a:pt x="677" y="501"/>
                    <a:pt x="577" y="376"/>
                  </a:cubicBezTo>
                  <a:cubicBezTo>
                    <a:pt x="477" y="276"/>
                    <a:pt x="401" y="100"/>
                    <a:pt x="301" y="50"/>
                  </a:cubicBezTo>
                  <a:cubicBezTo>
                    <a:pt x="201" y="0"/>
                    <a:pt x="126" y="25"/>
                    <a:pt x="126" y="25"/>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2"/>
            <p:cNvSpPr/>
            <p:nvPr/>
          </p:nvSpPr>
          <p:spPr>
            <a:xfrm>
              <a:off x="4751400" y="2642875"/>
              <a:ext cx="71450" cy="79600"/>
            </a:xfrm>
            <a:custGeom>
              <a:avLst/>
              <a:gdLst/>
              <a:ahLst/>
              <a:cxnLst/>
              <a:rect l="l" t="t" r="r" b="b"/>
              <a:pathLst>
                <a:path w="2858" h="3184" extrusionOk="0">
                  <a:moveTo>
                    <a:pt x="126" y="377"/>
                  </a:moveTo>
                  <a:cubicBezTo>
                    <a:pt x="126" y="377"/>
                    <a:pt x="1303" y="151"/>
                    <a:pt x="1704" y="552"/>
                  </a:cubicBezTo>
                  <a:cubicBezTo>
                    <a:pt x="2080" y="953"/>
                    <a:pt x="2055" y="1630"/>
                    <a:pt x="1880" y="2207"/>
                  </a:cubicBezTo>
                  <a:cubicBezTo>
                    <a:pt x="1704" y="2783"/>
                    <a:pt x="1755" y="3084"/>
                    <a:pt x="1980" y="3134"/>
                  </a:cubicBezTo>
                  <a:cubicBezTo>
                    <a:pt x="2206" y="3184"/>
                    <a:pt x="2857" y="2257"/>
                    <a:pt x="2732" y="1329"/>
                  </a:cubicBezTo>
                  <a:cubicBezTo>
                    <a:pt x="2607" y="427"/>
                    <a:pt x="2356" y="227"/>
                    <a:pt x="1855" y="101"/>
                  </a:cubicBezTo>
                  <a:cubicBezTo>
                    <a:pt x="1329" y="1"/>
                    <a:pt x="0" y="151"/>
                    <a:pt x="126" y="377"/>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2"/>
            <p:cNvSpPr/>
            <p:nvPr/>
          </p:nvSpPr>
          <p:spPr>
            <a:xfrm>
              <a:off x="4228200" y="2704300"/>
              <a:ext cx="80850" cy="310175"/>
            </a:xfrm>
            <a:custGeom>
              <a:avLst/>
              <a:gdLst/>
              <a:ahLst/>
              <a:cxnLst/>
              <a:rect l="l" t="t" r="r" b="b"/>
              <a:pathLst>
                <a:path w="3234" h="12407" extrusionOk="0">
                  <a:moveTo>
                    <a:pt x="1204" y="2256"/>
                  </a:moveTo>
                  <a:cubicBezTo>
                    <a:pt x="1404" y="1805"/>
                    <a:pt x="1580" y="1679"/>
                    <a:pt x="1680" y="1654"/>
                  </a:cubicBezTo>
                  <a:cubicBezTo>
                    <a:pt x="1780" y="1654"/>
                    <a:pt x="1881" y="1579"/>
                    <a:pt x="1856" y="1454"/>
                  </a:cubicBezTo>
                  <a:cubicBezTo>
                    <a:pt x="1830" y="1328"/>
                    <a:pt x="1956" y="953"/>
                    <a:pt x="1981" y="677"/>
                  </a:cubicBezTo>
                  <a:cubicBezTo>
                    <a:pt x="2006" y="426"/>
                    <a:pt x="1981" y="50"/>
                    <a:pt x="2056" y="25"/>
                  </a:cubicBezTo>
                  <a:cubicBezTo>
                    <a:pt x="2131" y="0"/>
                    <a:pt x="2708" y="0"/>
                    <a:pt x="2758" y="100"/>
                  </a:cubicBezTo>
                  <a:cubicBezTo>
                    <a:pt x="2808" y="201"/>
                    <a:pt x="2507" y="1078"/>
                    <a:pt x="2632" y="1328"/>
                  </a:cubicBezTo>
                  <a:cubicBezTo>
                    <a:pt x="2758" y="1604"/>
                    <a:pt x="3234" y="1805"/>
                    <a:pt x="3209" y="2055"/>
                  </a:cubicBezTo>
                  <a:cubicBezTo>
                    <a:pt x="3184" y="2306"/>
                    <a:pt x="2808" y="2431"/>
                    <a:pt x="2808" y="2632"/>
                  </a:cubicBezTo>
                  <a:cubicBezTo>
                    <a:pt x="2808" y="2832"/>
                    <a:pt x="3008" y="2958"/>
                    <a:pt x="2733" y="3108"/>
                  </a:cubicBezTo>
                  <a:cubicBezTo>
                    <a:pt x="2432" y="3283"/>
                    <a:pt x="2081" y="3083"/>
                    <a:pt x="1906" y="3208"/>
                  </a:cubicBezTo>
                  <a:cubicBezTo>
                    <a:pt x="1755" y="3334"/>
                    <a:pt x="753" y="5038"/>
                    <a:pt x="678" y="7394"/>
                  </a:cubicBezTo>
                  <a:cubicBezTo>
                    <a:pt x="627" y="9725"/>
                    <a:pt x="1154" y="11454"/>
                    <a:pt x="1304" y="11855"/>
                  </a:cubicBezTo>
                  <a:cubicBezTo>
                    <a:pt x="1455" y="12231"/>
                    <a:pt x="1480" y="12381"/>
                    <a:pt x="1304" y="12406"/>
                  </a:cubicBezTo>
                  <a:cubicBezTo>
                    <a:pt x="1154" y="12406"/>
                    <a:pt x="226" y="10151"/>
                    <a:pt x="101" y="7945"/>
                  </a:cubicBezTo>
                  <a:cubicBezTo>
                    <a:pt x="1" y="5865"/>
                    <a:pt x="427" y="4136"/>
                    <a:pt x="1204" y="22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2"/>
            <p:cNvSpPr/>
            <p:nvPr/>
          </p:nvSpPr>
          <p:spPr>
            <a:xfrm>
              <a:off x="4238225" y="2704925"/>
              <a:ext cx="70825" cy="308300"/>
            </a:xfrm>
            <a:custGeom>
              <a:avLst/>
              <a:gdLst/>
              <a:ahLst/>
              <a:cxnLst/>
              <a:rect l="l" t="t" r="r" b="b"/>
              <a:pathLst>
                <a:path w="2833" h="12332" extrusionOk="0">
                  <a:moveTo>
                    <a:pt x="1906" y="0"/>
                  </a:moveTo>
                  <a:cubicBezTo>
                    <a:pt x="2106" y="0"/>
                    <a:pt x="2332" y="25"/>
                    <a:pt x="2357" y="75"/>
                  </a:cubicBezTo>
                  <a:cubicBezTo>
                    <a:pt x="2407" y="176"/>
                    <a:pt x="2106" y="1053"/>
                    <a:pt x="2231" y="1303"/>
                  </a:cubicBezTo>
                  <a:cubicBezTo>
                    <a:pt x="2357" y="1579"/>
                    <a:pt x="2833" y="1780"/>
                    <a:pt x="2808" y="2030"/>
                  </a:cubicBezTo>
                  <a:cubicBezTo>
                    <a:pt x="2783" y="2281"/>
                    <a:pt x="2407" y="2406"/>
                    <a:pt x="2407" y="2607"/>
                  </a:cubicBezTo>
                  <a:cubicBezTo>
                    <a:pt x="2407" y="2807"/>
                    <a:pt x="2607" y="2933"/>
                    <a:pt x="2332" y="3083"/>
                  </a:cubicBezTo>
                  <a:cubicBezTo>
                    <a:pt x="2031" y="3258"/>
                    <a:pt x="1680" y="3058"/>
                    <a:pt x="1505" y="3183"/>
                  </a:cubicBezTo>
                  <a:cubicBezTo>
                    <a:pt x="1354" y="3309"/>
                    <a:pt x="352" y="5013"/>
                    <a:pt x="277" y="7369"/>
                  </a:cubicBezTo>
                  <a:cubicBezTo>
                    <a:pt x="226" y="9700"/>
                    <a:pt x="753" y="11429"/>
                    <a:pt x="903" y="11830"/>
                  </a:cubicBezTo>
                  <a:cubicBezTo>
                    <a:pt x="1028" y="12106"/>
                    <a:pt x="1054" y="12256"/>
                    <a:pt x="1003" y="12331"/>
                  </a:cubicBezTo>
                  <a:cubicBezTo>
                    <a:pt x="176" y="10401"/>
                    <a:pt x="1" y="8346"/>
                    <a:pt x="126" y="6918"/>
                  </a:cubicBezTo>
                  <a:cubicBezTo>
                    <a:pt x="251" y="5414"/>
                    <a:pt x="903" y="3559"/>
                    <a:pt x="1154" y="3133"/>
                  </a:cubicBezTo>
                  <a:cubicBezTo>
                    <a:pt x="1379" y="2682"/>
                    <a:pt x="1906" y="2983"/>
                    <a:pt x="2006" y="2933"/>
                  </a:cubicBezTo>
                  <a:cubicBezTo>
                    <a:pt x="2106" y="2907"/>
                    <a:pt x="1956" y="2757"/>
                    <a:pt x="1931" y="2682"/>
                  </a:cubicBezTo>
                  <a:cubicBezTo>
                    <a:pt x="1881" y="2607"/>
                    <a:pt x="1931" y="2481"/>
                    <a:pt x="2056" y="2481"/>
                  </a:cubicBezTo>
                  <a:cubicBezTo>
                    <a:pt x="2181" y="2456"/>
                    <a:pt x="2307" y="2431"/>
                    <a:pt x="2382" y="2206"/>
                  </a:cubicBezTo>
                  <a:cubicBezTo>
                    <a:pt x="2432" y="1980"/>
                    <a:pt x="2257" y="1780"/>
                    <a:pt x="2131" y="1679"/>
                  </a:cubicBezTo>
                  <a:cubicBezTo>
                    <a:pt x="2006" y="1579"/>
                    <a:pt x="1830" y="1604"/>
                    <a:pt x="1780" y="1554"/>
                  </a:cubicBezTo>
                  <a:cubicBezTo>
                    <a:pt x="1730" y="1529"/>
                    <a:pt x="1881" y="1404"/>
                    <a:pt x="1931" y="1379"/>
                  </a:cubicBezTo>
                  <a:cubicBezTo>
                    <a:pt x="1981" y="1329"/>
                    <a:pt x="2006" y="1003"/>
                    <a:pt x="2056" y="802"/>
                  </a:cubicBezTo>
                  <a:cubicBezTo>
                    <a:pt x="2106" y="602"/>
                    <a:pt x="2231" y="251"/>
                    <a:pt x="2181" y="126"/>
                  </a:cubicBezTo>
                  <a:cubicBezTo>
                    <a:pt x="2131" y="25"/>
                    <a:pt x="2006" y="0"/>
                    <a:pt x="1906"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2"/>
            <p:cNvSpPr/>
            <p:nvPr/>
          </p:nvSpPr>
          <p:spPr>
            <a:xfrm>
              <a:off x="4279600" y="2716825"/>
              <a:ext cx="73950" cy="283225"/>
            </a:xfrm>
            <a:custGeom>
              <a:avLst/>
              <a:gdLst/>
              <a:ahLst/>
              <a:cxnLst/>
              <a:rect l="l" t="t" r="r" b="b"/>
              <a:pathLst>
                <a:path w="2958" h="11329" extrusionOk="0">
                  <a:moveTo>
                    <a:pt x="1128" y="2056"/>
                  </a:moveTo>
                  <a:cubicBezTo>
                    <a:pt x="1278" y="1655"/>
                    <a:pt x="1454" y="1529"/>
                    <a:pt x="1529" y="1504"/>
                  </a:cubicBezTo>
                  <a:cubicBezTo>
                    <a:pt x="1629" y="1504"/>
                    <a:pt x="1729" y="1429"/>
                    <a:pt x="1704" y="1329"/>
                  </a:cubicBezTo>
                  <a:cubicBezTo>
                    <a:pt x="1679" y="1203"/>
                    <a:pt x="1805" y="853"/>
                    <a:pt x="1830" y="627"/>
                  </a:cubicBezTo>
                  <a:cubicBezTo>
                    <a:pt x="1855" y="376"/>
                    <a:pt x="1830" y="51"/>
                    <a:pt x="1880" y="25"/>
                  </a:cubicBezTo>
                  <a:cubicBezTo>
                    <a:pt x="1955" y="0"/>
                    <a:pt x="2481" y="0"/>
                    <a:pt x="2531" y="101"/>
                  </a:cubicBezTo>
                  <a:cubicBezTo>
                    <a:pt x="2581" y="176"/>
                    <a:pt x="2281" y="978"/>
                    <a:pt x="2406" y="1228"/>
                  </a:cubicBezTo>
                  <a:cubicBezTo>
                    <a:pt x="2531" y="1454"/>
                    <a:pt x="2957" y="1655"/>
                    <a:pt x="2932" y="1880"/>
                  </a:cubicBezTo>
                  <a:cubicBezTo>
                    <a:pt x="2907" y="2106"/>
                    <a:pt x="2581" y="2231"/>
                    <a:pt x="2581" y="2406"/>
                  </a:cubicBezTo>
                  <a:cubicBezTo>
                    <a:pt x="2581" y="2582"/>
                    <a:pt x="2757" y="2682"/>
                    <a:pt x="2506" y="2858"/>
                  </a:cubicBezTo>
                  <a:cubicBezTo>
                    <a:pt x="2231" y="3008"/>
                    <a:pt x="1905" y="2833"/>
                    <a:pt x="1754" y="2933"/>
                  </a:cubicBezTo>
                  <a:cubicBezTo>
                    <a:pt x="1604" y="3033"/>
                    <a:pt x="702" y="4587"/>
                    <a:pt x="627" y="6742"/>
                  </a:cubicBezTo>
                  <a:cubicBezTo>
                    <a:pt x="576" y="8898"/>
                    <a:pt x="1078" y="10452"/>
                    <a:pt x="1203" y="10828"/>
                  </a:cubicBezTo>
                  <a:cubicBezTo>
                    <a:pt x="1353" y="11178"/>
                    <a:pt x="1353" y="11304"/>
                    <a:pt x="1203" y="11329"/>
                  </a:cubicBezTo>
                  <a:cubicBezTo>
                    <a:pt x="1053" y="11329"/>
                    <a:pt x="201" y="9249"/>
                    <a:pt x="100" y="7244"/>
                  </a:cubicBezTo>
                  <a:cubicBezTo>
                    <a:pt x="0" y="5364"/>
                    <a:pt x="401" y="3785"/>
                    <a:pt x="1128" y="20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2"/>
            <p:cNvSpPr/>
            <p:nvPr/>
          </p:nvSpPr>
          <p:spPr>
            <a:xfrm>
              <a:off x="4288975" y="2716825"/>
              <a:ext cx="64575" cy="281975"/>
            </a:xfrm>
            <a:custGeom>
              <a:avLst/>
              <a:gdLst/>
              <a:ahLst/>
              <a:cxnLst/>
              <a:rect l="l" t="t" r="r" b="b"/>
              <a:pathLst>
                <a:path w="2583" h="11279" extrusionOk="0">
                  <a:moveTo>
                    <a:pt x="1755" y="0"/>
                  </a:moveTo>
                  <a:cubicBezTo>
                    <a:pt x="1931" y="25"/>
                    <a:pt x="2131" y="25"/>
                    <a:pt x="2156" y="101"/>
                  </a:cubicBezTo>
                  <a:cubicBezTo>
                    <a:pt x="2206" y="176"/>
                    <a:pt x="1906" y="978"/>
                    <a:pt x="2031" y="1228"/>
                  </a:cubicBezTo>
                  <a:cubicBezTo>
                    <a:pt x="2156" y="1454"/>
                    <a:pt x="2582" y="1655"/>
                    <a:pt x="2557" y="1880"/>
                  </a:cubicBezTo>
                  <a:cubicBezTo>
                    <a:pt x="2532" y="2106"/>
                    <a:pt x="2206" y="2231"/>
                    <a:pt x="2206" y="2406"/>
                  </a:cubicBezTo>
                  <a:cubicBezTo>
                    <a:pt x="2206" y="2582"/>
                    <a:pt x="2382" y="2682"/>
                    <a:pt x="2131" y="2858"/>
                  </a:cubicBezTo>
                  <a:cubicBezTo>
                    <a:pt x="1856" y="3008"/>
                    <a:pt x="1530" y="2833"/>
                    <a:pt x="1379" y="2933"/>
                  </a:cubicBezTo>
                  <a:cubicBezTo>
                    <a:pt x="1229" y="3033"/>
                    <a:pt x="327" y="4587"/>
                    <a:pt x="252" y="6742"/>
                  </a:cubicBezTo>
                  <a:cubicBezTo>
                    <a:pt x="201" y="8898"/>
                    <a:pt x="703" y="10452"/>
                    <a:pt x="828" y="10828"/>
                  </a:cubicBezTo>
                  <a:cubicBezTo>
                    <a:pt x="928" y="11078"/>
                    <a:pt x="978" y="11229"/>
                    <a:pt x="928" y="11279"/>
                  </a:cubicBezTo>
                  <a:cubicBezTo>
                    <a:pt x="151" y="9524"/>
                    <a:pt x="1" y="7645"/>
                    <a:pt x="126" y="6341"/>
                  </a:cubicBezTo>
                  <a:cubicBezTo>
                    <a:pt x="227" y="4963"/>
                    <a:pt x="828" y="3284"/>
                    <a:pt x="1054" y="2883"/>
                  </a:cubicBezTo>
                  <a:cubicBezTo>
                    <a:pt x="1254" y="2482"/>
                    <a:pt x="1730" y="2732"/>
                    <a:pt x="1831" y="2707"/>
                  </a:cubicBezTo>
                  <a:cubicBezTo>
                    <a:pt x="1906" y="2682"/>
                    <a:pt x="1780" y="2532"/>
                    <a:pt x="1755" y="2457"/>
                  </a:cubicBezTo>
                  <a:cubicBezTo>
                    <a:pt x="1730" y="2406"/>
                    <a:pt x="1755" y="2281"/>
                    <a:pt x="1881" y="2281"/>
                  </a:cubicBezTo>
                  <a:cubicBezTo>
                    <a:pt x="1981" y="2256"/>
                    <a:pt x="2106" y="2231"/>
                    <a:pt x="2181" y="2030"/>
                  </a:cubicBezTo>
                  <a:cubicBezTo>
                    <a:pt x="2232" y="1830"/>
                    <a:pt x="2056" y="1629"/>
                    <a:pt x="1956" y="1554"/>
                  </a:cubicBezTo>
                  <a:cubicBezTo>
                    <a:pt x="1831" y="1479"/>
                    <a:pt x="1680" y="1479"/>
                    <a:pt x="1630" y="1454"/>
                  </a:cubicBezTo>
                  <a:cubicBezTo>
                    <a:pt x="1605" y="1404"/>
                    <a:pt x="1705" y="1304"/>
                    <a:pt x="1755" y="1279"/>
                  </a:cubicBezTo>
                  <a:cubicBezTo>
                    <a:pt x="1831" y="1228"/>
                    <a:pt x="1831" y="928"/>
                    <a:pt x="1881" y="752"/>
                  </a:cubicBezTo>
                  <a:cubicBezTo>
                    <a:pt x="1931" y="552"/>
                    <a:pt x="2056" y="251"/>
                    <a:pt x="1981" y="126"/>
                  </a:cubicBezTo>
                  <a:cubicBezTo>
                    <a:pt x="1956" y="25"/>
                    <a:pt x="1831" y="25"/>
                    <a:pt x="1755"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2"/>
            <p:cNvSpPr/>
            <p:nvPr/>
          </p:nvSpPr>
          <p:spPr>
            <a:xfrm>
              <a:off x="4326575" y="2729350"/>
              <a:ext cx="65825" cy="251275"/>
            </a:xfrm>
            <a:custGeom>
              <a:avLst/>
              <a:gdLst/>
              <a:ahLst/>
              <a:cxnLst/>
              <a:rect l="l" t="t" r="r" b="b"/>
              <a:pathLst>
                <a:path w="2633" h="10051" extrusionOk="0">
                  <a:moveTo>
                    <a:pt x="978" y="1830"/>
                  </a:moveTo>
                  <a:cubicBezTo>
                    <a:pt x="1129" y="1454"/>
                    <a:pt x="1279" y="1354"/>
                    <a:pt x="1354" y="1329"/>
                  </a:cubicBezTo>
                  <a:cubicBezTo>
                    <a:pt x="1454" y="1329"/>
                    <a:pt x="1530" y="1279"/>
                    <a:pt x="1504" y="1179"/>
                  </a:cubicBezTo>
                  <a:cubicBezTo>
                    <a:pt x="1504" y="1078"/>
                    <a:pt x="1580" y="753"/>
                    <a:pt x="1605" y="552"/>
                  </a:cubicBezTo>
                  <a:cubicBezTo>
                    <a:pt x="1630" y="352"/>
                    <a:pt x="1630" y="26"/>
                    <a:pt x="1680" y="26"/>
                  </a:cubicBezTo>
                  <a:cubicBezTo>
                    <a:pt x="1730" y="1"/>
                    <a:pt x="2206" y="1"/>
                    <a:pt x="2256" y="76"/>
                  </a:cubicBezTo>
                  <a:cubicBezTo>
                    <a:pt x="2281" y="151"/>
                    <a:pt x="2031" y="878"/>
                    <a:pt x="2131" y="1078"/>
                  </a:cubicBezTo>
                  <a:cubicBezTo>
                    <a:pt x="2256" y="1279"/>
                    <a:pt x="2632" y="1454"/>
                    <a:pt x="2607" y="1655"/>
                  </a:cubicBezTo>
                  <a:cubicBezTo>
                    <a:pt x="2582" y="1880"/>
                    <a:pt x="2281" y="1956"/>
                    <a:pt x="2281" y="2131"/>
                  </a:cubicBezTo>
                  <a:cubicBezTo>
                    <a:pt x="2281" y="2281"/>
                    <a:pt x="2457" y="2382"/>
                    <a:pt x="2206" y="2532"/>
                  </a:cubicBezTo>
                  <a:cubicBezTo>
                    <a:pt x="1981" y="2657"/>
                    <a:pt x="1680" y="2507"/>
                    <a:pt x="1555" y="2607"/>
                  </a:cubicBezTo>
                  <a:cubicBezTo>
                    <a:pt x="1429" y="2682"/>
                    <a:pt x="602" y="4061"/>
                    <a:pt x="552" y="5966"/>
                  </a:cubicBezTo>
                  <a:cubicBezTo>
                    <a:pt x="527" y="7870"/>
                    <a:pt x="953" y="9274"/>
                    <a:pt x="1078" y="9600"/>
                  </a:cubicBezTo>
                  <a:cubicBezTo>
                    <a:pt x="1204" y="9900"/>
                    <a:pt x="1204" y="10026"/>
                    <a:pt x="1078" y="10051"/>
                  </a:cubicBezTo>
                  <a:cubicBezTo>
                    <a:pt x="953" y="10051"/>
                    <a:pt x="176" y="8196"/>
                    <a:pt x="101" y="6417"/>
                  </a:cubicBezTo>
                  <a:cubicBezTo>
                    <a:pt x="1" y="4738"/>
                    <a:pt x="352" y="3359"/>
                    <a:pt x="978" y="18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2"/>
            <p:cNvSpPr/>
            <p:nvPr/>
          </p:nvSpPr>
          <p:spPr>
            <a:xfrm>
              <a:off x="4335350" y="2729350"/>
              <a:ext cx="57050" cy="250025"/>
            </a:xfrm>
            <a:custGeom>
              <a:avLst/>
              <a:gdLst/>
              <a:ahLst/>
              <a:cxnLst/>
              <a:rect l="l" t="t" r="r" b="b"/>
              <a:pathLst>
                <a:path w="2282" h="10001" extrusionOk="0">
                  <a:moveTo>
                    <a:pt x="1529" y="1"/>
                  </a:moveTo>
                  <a:cubicBezTo>
                    <a:pt x="1680" y="1"/>
                    <a:pt x="1880" y="26"/>
                    <a:pt x="1905" y="76"/>
                  </a:cubicBezTo>
                  <a:cubicBezTo>
                    <a:pt x="1930" y="151"/>
                    <a:pt x="1680" y="878"/>
                    <a:pt x="1780" y="1078"/>
                  </a:cubicBezTo>
                  <a:cubicBezTo>
                    <a:pt x="1905" y="1279"/>
                    <a:pt x="2281" y="1454"/>
                    <a:pt x="2256" y="1655"/>
                  </a:cubicBezTo>
                  <a:cubicBezTo>
                    <a:pt x="2231" y="1880"/>
                    <a:pt x="1930" y="1956"/>
                    <a:pt x="1930" y="2131"/>
                  </a:cubicBezTo>
                  <a:cubicBezTo>
                    <a:pt x="1930" y="2281"/>
                    <a:pt x="2106" y="2382"/>
                    <a:pt x="1855" y="2532"/>
                  </a:cubicBezTo>
                  <a:cubicBezTo>
                    <a:pt x="1630" y="2657"/>
                    <a:pt x="1329" y="2507"/>
                    <a:pt x="1204" y="2607"/>
                  </a:cubicBezTo>
                  <a:cubicBezTo>
                    <a:pt x="1078" y="2682"/>
                    <a:pt x="251" y="4061"/>
                    <a:pt x="201" y="5966"/>
                  </a:cubicBezTo>
                  <a:cubicBezTo>
                    <a:pt x="176" y="7870"/>
                    <a:pt x="602" y="9274"/>
                    <a:pt x="727" y="9600"/>
                  </a:cubicBezTo>
                  <a:cubicBezTo>
                    <a:pt x="803" y="9825"/>
                    <a:pt x="853" y="9951"/>
                    <a:pt x="803" y="10001"/>
                  </a:cubicBezTo>
                  <a:cubicBezTo>
                    <a:pt x="126" y="8447"/>
                    <a:pt x="1" y="6768"/>
                    <a:pt x="76" y="5615"/>
                  </a:cubicBezTo>
                  <a:cubicBezTo>
                    <a:pt x="176" y="4387"/>
                    <a:pt x="702" y="2908"/>
                    <a:pt x="903" y="2557"/>
                  </a:cubicBezTo>
                  <a:cubicBezTo>
                    <a:pt x="1103" y="2181"/>
                    <a:pt x="1529" y="2432"/>
                    <a:pt x="1605" y="2407"/>
                  </a:cubicBezTo>
                  <a:cubicBezTo>
                    <a:pt x="1680" y="2357"/>
                    <a:pt x="1554" y="2231"/>
                    <a:pt x="1529" y="2181"/>
                  </a:cubicBezTo>
                  <a:cubicBezTo>
                    <a:pt x="1504" y="2131"/>
                    <a:pt x="1554" y="2031"/>
                    <a:pt x="1655" y="2006"/>
                  </a:cubicBezTo>
                  <a:cubicBezTo>
                    <a:pt x="1755" y="2006"/>
                    <a:pt x="1855" y="1981"/>
                    <a:pt x="1905" y="1805"/>
                  </a:cubicBezTo>
                  <a:cubicBezTo>
                    <a:pt x="1955" y="1630"/>
                    <a:pt x="1805" y="1454"/>
                    <a:pt x="1705" y="1379"/>
                  </a:cubicBezTo>
                  <a:cubicBezTo>
                    <a:pt x="1605" y="1304"/>
                    <a:pt x="1454" y="1304"/>
                    <a:pt x="1429" y="1279"/>
                  </a:cubicBezTo>
                  <a:cubicBezTo>
                    <a:pt x="1404" y="1254"/>
                    <a:pt x="1504" y="1154"/>
                    <a:pt x="1554" y="1128"/>
                  </a:cubicBezTo>
                  <a:cubicBezTo>
                    <a:pt x="1605" y="1078"/>
                    <a:pt x="1605" y="828"/>
                    <a:pt x="1655" y="652"/>
                  </a:cubicBezTo>
                  <a:cubicBezTo>
                    <a:pt x="1680" y="502"/>
                    <a:pt x="1805" y="226"/>
                    <a:pt x="1755" y="101"/>
                  </a:cubicBezTo>
                  <a:cubicBezTo>
                    <a:pt x="1705" y="26"/>
                    <a:pt x="1605" y="1"/>
                    <a:pt x="1529"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2"/>
            <p:cNvSpPr/>
            <p:nvPr/>
          </p:nvSpPr>
          <p:spPr>
            <a:xfrm>
              <a:off x="4369175" y="2743775"/>
              <a:ext cx="55800" cy="213675"/>
            </a:xfrm>
            <a:custGeom>
              <a:avLst/>
              <a:gdLst/>
              <a:ahLst/>
              <a:cxnLst/>
              <a:rect l="l" t="t" r="r" b="b"/>
              <a:pathLst>
                <a:path w="2232" h="8547" extrusionOk="0">
                  <a:moveTo>
                    <a:pt x="828" y="1554"/>
                  </a:moveTo>
                  <a:cubicBezTo>
                    <a:pt x="978" y="1253"/>
                    <a:pt x="1079" y="1153"/>
                    <a:pt x="1154" y="1153"/>
                  </a:cubicBezTo>
                  <a:cubicBezTo>
                    <a:pt x="1229" y="1128"/>
                    <a:pt x="1279" y="1078"/>
                    <a:pt x="1279" y="1003"/>
                  </a:cubicBezTo>
                  <a:cubicBezTo>
                    <a:pt x="1279" y="927"/>
                    <a:pt x="1354" y="652"/>
                    <a:pt x="1379" y="476"/>
                  </a:cubicBezTo>
                  <a:cubicBezTo>
                    <a:pt x="1379" y="301"/>
                    <a:pt x="1379" y="50"/>
                    <a:pt x="1430" y="25"/>
                  </a:cubicBezTo>
                  <a:cubicBezTo>
                    <a:pt x="1455" y="0"/>
                    <a:pt x="1881" y="0"/>
                    <a:pt x="1906" y="75"/>
                  </a:cubicBezTo>
                  <a:cubicBezTo>
                    <a:pt x="1931" y="150"/>
                    <a:pt x="1730" y="752"/>
                    <a:pt x="1805" y="927"/>
                  </a:cubicBezTo>
                  <a:cubicBezTo>
                    <a:pt x="1906" y="1103"/>
                    <a:pt x="2232" y="1253"/>
                    <a:pt x="2206" y="1429"/>
                  </a:cubicBezTo>
                  <a:cubicBezTo>
                    <a:pt x="2181" y="1604"/>
                    <a:pt x="1956" y="1679"/>
                    <a:pt x="1956" y="1805"/>
                  </a:cubicBezTo>
                  <a:cubicBezTo>
                    <a:pt x="1956" y="1955"/>
                    <a:pt x="2081" y="2030"/>
                    <a:pt x="1881" y="2156"/>
                  </a:cubicBezTo>
                  <a:cubicBezTo>
                    <a:pt x="1680" y="2281"/>
                    <a:pt x="1430" y="2130"/>
                    <a:pt x="1329" y="2206"/>
                  </a:cubicBezTo>
                  <a:cubicBezTo>
                    <a:pt x="1204" y="2306"/>
                    <a:pt x="527" y="3459"/>
                    <a:pt x="477" y="5088"/>
                  </a:cubicBezTo>
                  <a:cubicBezTo>
                    <a:pt x="427" y="6692"/>
                    <a:pt x="803" y="7895"/>
                    <a:pt x="903" y="8146"/>
                  </a:cubicBezTo>
                  <a:cubicBezTo>
                    <a:pt x="1003" y="8421"/>
                    <a:pt x="1029" y="8521"/>
                    <a:pt x="903" y="8521"/>
                  </a:cubicBezTo>
                  <a:cubicBezTo>
                    <a:pt x="803" y="8547"/>
                    <a:pt x="151" y="6968"/>
                    <a:pt x="76" y="5464"/>
                  </a:cubicBezTo>
                  <a:cubicBezTo>
                    <a:pt x="1" y="4035"/>
                    <a:pt x="302" y="2857"/>
                    <a:pt x="828" y="155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2"/>
            <p:cNvSpPr/>
            <p:nvPr/>
          </p:nvSpPr>
          <p:spPr>
            <a:xfrm>
              <a:off x="4376700" y="2744400"/>
              <a:ext cx="48275" cy="211800"/>
            </a:xfrm>
            <a:custGeom>
              <a:avLst/>
              <a:gdLst/>
              <a:ahLst/>
              <a:cxnLst/>
              <a:rect l="l" t="t" r="r" b="b"/>
              <a:pathLst>
                <a:path w="1931" h="8472" extrusionOk="0">
                  <a:moveTo>
                    <a:pt x="1304" y="0"/>
                  </a:moveTo>
                  <a:cubicBezTo>
                    <a:pt x="1429" y="0"/>
                    <a:pt x="1580" y="0"/>
                    <a:pt x="1605" y="50"/>
                  </a:cubicBezTo>
                  <a:cubicBezTo>
                    <a:pt x="1630" y="125"/>
                    <a:pt x="1429" y="727"/>
                    <a:pt x="1504" y="902"/>
                  </a:cubicBezTo>
                  <a:cubicBezTo>
                    <a:pt x="1605" y="1078"/>
                    <a:pt x="1931" y="1228"/>
                    <a:pt x="1905" y="1404"/>
                  </a:cubicBezTo>
                  <a:cubicBezTo>
                    <a:pt x="1880" y="1579"/>
                    <a:pt x="1655" y="1654"/>
                    <a:pt x="1655" y="1780"/>
                  </a:cubicBezTo>
                  <a:cubicBezTo>
                    <a:pt x="1655" y="1930"/>
                    <a:pt x="1780" y="2005"/>
                    <a:pt x="1580" y="2131"/>
                  </a:cubicBezTo>
                  <a:cubicBezTo>
                    <a:pt x="1379" y="2256"/>
                    <a:pt x="1129" y="2105"/>
                    <a:pt x="1028" y="2181"/>
                  </a:cubicBezTo>
                  <a:cubicBezTo>
                    <a:pt x="903" y="2281"/>
                    <a:pt x="226" y="3434"/>
                    <a:pt x="176" y="5063"/>
                  </a:cubicBezTo>
                  <a:cubicBezTo>
                    <a:pt x="126" y="6667"/>
                    <a:pt x="502" y="7870"/>
                    <a:pt x="602" y="8121"/>
                  </a:cubicBezTo>
                  <a:cubicBezTo>
                    <a:pt x="677" y="8321"/>
                    <a:pt x="702" y="8421"/>
                    <a:pt x="677" y="8471"/>
                  </a:cubicBezTo>
                  <a:cubicBezTo>
                    <a:pt x="101" y="7143"/>
                    <a:pt x="1" y="5740"/>
                    <a:pt x="76" y="4762"/>
                  </a:cubicBezTo>
                  <a:cubicBezTo>
                    <a:pt x="151" y="3709"/>
                    <a:pt x="602" y="2456"/>
                    <a:pt x="778" y="2156"/>
                  </a:cubicBezTo>
                  <a:cubicBezTo>
                    <a:pt x="928" y="1855"/>
                    <a:pt x="1279" y="2055"/>
                    <a:pt x="1354" y="2030"/>
                  </a:cubicBezTo>
                  <a:cubicBezTo>
                    <a:pt x="1429" y="1980"/>
                    <a:pt x="1329" y="1880"/>
                    <a:pt x="1304" y="1830"/>
                  </a:cubicBezTo>
                  <a:cubicBezTo>
                    <a:pt x="1279" y="1805"/>
                    <a:pt x="1304" y="1704"/>
                    <a:pt x="1404" y="1704"/>
                  </a:cubicBezTo>
                  <a:cubicBezTo>
                    <a:pt x="1479" y="1679"/>
                    <a:pt x="1580" y="1654"/>
                    <a:pt x="1605" y="1504"/>
                  </a:cubicBezTo>
                  <a:cubicBezTo>
                    <a:pt x="1655" y="1354"/>
                    <a:pt x="1530" y="1228"/>
                    <a:pt x="1454" y="1153"/>
                  </a:cubicBezTo>
                  <a:cubicBezTo>
                    <a:pt x="1354" y="1078"/>
                    <a:pt x="1229" y="1103"/>
                    <a:pt x="1204" y="1078"/>
                  </a:cubicBezTo>
                  <a:cubicBezTo>
                    <a:pt x="1179" y="1053"/>
                    <a:pt x="1279" y="978"/>
                    <a:pt x="1304" y="927"/>
                  </a:cubicBezTo>
                  <a:cubicBezTo>
                    <a:pt x="1354" y="902"/>
                    <a:pt x="1354" y="677"/>
                    <a:pt x="1404" y="552"/>
                  </a:cubicBezTo>
                  <a:cubicBezTo>
                    <a:pt x="1429" y="401"/>
                    <a:pt x="1530" y="176"/>
                    <a:pt x="1479" y="75"/>
                  </a:cubicBezTo>
                  <a:cubicBezTo>
                    <a:pt x="1454" y="0"/>
                    <a:pt x="1354" y="0"/>
                    <a:pt x="1304"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2"/>
            <p:cNvSpPr/>
            <p:nvPr/>
          </p:nvSpPr>
          <p:spPr>
            <a:xfrm>
              <a:off x="4422450" y="2758175"/>
              <a:ext cx="38250" cy="52025"/>
            </a:xfrm>
            <a:custGeom>
              <a:avLst/>
              <a:gdLst/>
              <a:ahLst/>
              <a:cxnLst/>
              <a:rect l="l" t="t" r="r" b="b"/>
              <a:pathLst>
                <a:path w="1530" h="2081" extrusionOk="0">
                  <a:moveTo>
                    <a:pt x="126" y="1479"/>
                  </a:moveTo>
                  <a:cubicBezTo>
                    <a:pt x="126" y="1479"/>
                    <a:pt x="226" y="1329"/>
                    <a:pt x="226" y="1179"/>
                  </a:cubicBezTo>
                  <a:cubicBezTo>
                    <a:pt x="201" y="1003"/>
                    <a:pt x="176" y="928"/>
                    <a:pt x="151" y="853"/>
                  </a:cubicBezTo>
                  <a:cubicBezTo>
                    <a:pt x="151" y="777"/>
                    <a:pt x="201" y="702"/>
                    <a:pt x="251" y="677"/>
                  </a:cubicBezTo>
                  <a:cubicBezTo>
                    <a:pt x="301" y="652"/>
                    <a:pt x="401" y="627"/>
                    <a:pt x="426" y="652"/>
                  </a:cubicBezTo>
                  <a:cubicBezTo>
                    <a:pt x="451" y="677"/>
                    <a:pt x="677" y="853"/>
                    <a:pt x="777" y="853"/>
                  </a:cubicBezTo>
                  <a:cubicBezTo>
                    <a:pt x="877" y="828"/>
                    <a:pt x="852" y="752"/>
                    <a:pt x="827" y="527"/>
                  </a:cubicBezTo>
                  <a:cubicBezTo>
                    <a:pt x="802" y="276"/>
                    <a:pt x="777" y="151"/>
                    <a:pt x="802" y="126"/>
                  </a:cubicBezTo>
                  <a:cubicBezTo>
                    <a:pt x="802" y="76"/>
                    <a:pt x="928" y="1"/>
                    <a:pt x="1028" y="1"/>
                  </a:cubicBezTo>
                  <a:cubicBezTo>
                    <a:pt x="1128" y="26"/>
                    <a:pt x="1203" y="51"/>
                    <a:pt x="1228" y="101"/>
                  </a:cubicBezTo>
                  <a:cubicBezTo>
                    <a:pt x="1228" y="151"/>
                    <a:pt x="1329" y="452"/>
                    <a:pt x="1329" y="652"/>
                  </a:cubicBezTo>
                  <a:cubicBezTo>
                    <a:pt x="1354" y="853"/>
                    <a:pt x="1329" y="903"/>
                    <a:pt x="1379" y="928"/>
                  </a:cubicBezTo>
                  <a:cubicBezTo>
                    <a:pt x="1404" y="928"/>
                    <a:pt x="1504" y="928"/>
                    <a:pt x="1404" y="1053"/>
                  </a:cubicBezTo>
                  <a:cubicBezTo>
                    <a:pt x="1304" y="1179"/>
                    <a:pt x="1529" y="1354"/>
                    <a:pt x="1479" y="1554"/>
                  </a:cubicBezTo>
                  <a:cubicBezTo>
                    <a:pt x="1429" y="1755"/>
                    <a:pt x="1354" y="1830"/>
                    <a:pt x="1329" y="1930"/>
                  </a:cubicBezTo>
                  <a:cubicBezTo>
                    <a:pt x="1329" y="2031"/>
                    <a:pt x="1304" y="2081"/>
                    <a:pt x="1228" y="2056"/>
                  </a:cubicBezTo>
                  <a:cubicBezTo>
                    <a:pt x="1153" y="2031"/>
                    <a:pt x="877" y="1830"/>
                    <a:pt x="627" y="1830"/>
                  </a:cubicBezTo>
                  <a:cubicBezTo>
                    <a:pt x="376" y="1805"/>
                    <a:pt x="176" y="1805"/>
                    <a:pt x="101" y="1730"/>
                  </a:cubicBezTo>
                  <a:cubicBezTo>
                    <a:pt x="0" y="1655"/>
                    <a:pt x="50" y="1529"/>
                    <a:pt x="126" y="147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2"/>
            <p:cNvSpPr/>
            <p:nvPr/>
          </p:nvSpPr>
          <p:spPr>
            <a:xfrm>
              <a:off x="4423075" y="2758175"/>
              <a:ext cx="27600" cy="45150"/>
            </a:xfrm>
            <a:custGeom>
              <a:avLst/>
              <a:gdLst/>
              <a:ahLst/>
              <a:cxnLst/>
              <a:rect l="l" t="t" r="r" b="b"/>
              <a:pathLst>
                <a:path w="1104" h="1806" extrusionOk="0">
                  <a:moveTo>
                    <a:pt x="101" y="1479"/>
                  </a:moveTo>
                  <a:cubicBezTo>
                    <a:pt x="101" y="1479"/>
                    <a:pt x="201" y="1329"/>
                    <a:pt x="201" y="1179"/>
                  </a:cubicBezTo>
                  <a:cubicBezTo>
                    <a:pt x="176" y="1003"/>
                    <a:pt x="151" y="928"/>
                    <a:pt x="126" y="853"/>
                  </a:cubicBezTo>
                  <a:cubicBezTo>
                    <a:pt x="126" y="777"/>
                    <a:pt x="176" y="702"/>
                    <a:pt x="226" y="677"/>
                  </a:cubicBezTo>
                  <a:cubicBezTo>
                    <a:pt x="276" y="652"/>
                    <a:pt x="376" y="627"/>
                    <a:pt x="401" y="652"/>
                  </a:cubicBezTo>
                  <a:cubicBezTo>
                    <a:pt x="426" y="677"/>
                    <a:pt x="652" y="853"/>
                    <a:pt x="752" y="853"/>
                  </a:cubicBezTo>
                  <a:cubicBezTo>
                    <a:pt x="852" y="828"/>
                    <a:pt x="827" y="752"/>
                    <a:pt x="802" y="527"/>
                  </a:cubicBezTo>
                  <a:cubicBezTo>
                    <a:pt x="777" y="276"/>
                    <a:pt x="752" y="151"/>
                    <a:pt x="777" y="126"/>
                  </a:cubicBezTo>
                  <a:cubicBezTo>
                    <a:pt x="777" y="76"/>
                    <a:pt x="878" y="1"/>
                    <a:pt x="978" y="1"/>
                  </a:cubicBezTo>
                  <a:lnTo>
                    <a:pt x="1103" y="26"/>
                  </a:lnTo>
                  <a:cubicBezTo>
                    <a:pt x="1103" y="26"/>
                    <a:pt x="802" y="1"/>
                    <a:pt x="802" y="201"/>
                  </a:cubicBezTo>
                  <a:cubicBezTo>
                    <a:pt x="827" y="402"/>
                    <a:pt x="953" y="602"/>
                    <a:pt x="928" y="702"/>
                  </a:cubicBezTo>
                  <a:cubicBezTo>
                    <a:pt x="903" y="803"/>
                    <a:pt x="903" y="803"/>
                    <a:pt x="953" y="828"/>
                  </a:cubicBezTo>
                  <a:cubicBezTo>
                    <a:pt x="1003" y="853"/>
                    <a:pt x="1103" y="853"/>
                    <a:pt x="1078" y="878"/>
                  </a:cubicBezTo>
                  <a:cubicBezTo>
                    <a:pt x="1078" y="928"/>
                    <a:pt x="1053" y="953"/>
                    <a:pt x="878" y="953"/>
                  </a:cubicBezTo>
                  <a:cubicBezTo>
                    <a:pt x="727" y="928"/>
                    <a:pt x="376" y="727"/>
                    <a:pt x="301" y="803"/>
                  </a:cubicBezTo>
                  <a:cubicBezTo>
                    <a:pt x="251" y="878"/>
                    <a:pt x="326" y="1078"/>
                    <a:pt x="351" y="1179"/>
                  </a:cubicBezTo>
                  <a:cubicBezTo>
                    <a:pt x="351" y="1304"/>
                    <a:pt x="502" y="1404"/>
                    <a:pt x="677" y="1404"/>
                  </a:cubicBezTo>
                  <a:cubicBezTo>
                    <a:pt x="852" y="1429"/>
                    <a:pt x="1028" y="1479"/>
                    <a:pt x="978" y="1529"/>
                  </a:cubicBezTo>
                  <a:cubicBezTo>
                    <a:pt x="903" y="1554"/>
                    <a:pt x="401" y="1404"/>
                    <a:pt x="276" y="1529"/>
                  </a:cubicBezTo>
                  <a:cubicBezTo>
                    <a:pt x="126" y="1655"/>
                    <a:pt x="151" y="1730"/>
                    <a:pt x="426" y="1805"/>
                  </a:cubicBezTo>
                  <a:cubicBezTo>
                    <a:pt x="276" y="1805"/>
                    <a:pt x="151" y="1805"/>
                    <a:pt x="76" y="1730"/>
                  </a:cubicBezTo>
                  <a:cubicBezTo>
                    <a:pt x="0" y="1655"/>
                    <a:pt x="25" y="1529"/>
                    <a:pt x="101" y="1479"/>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2"/>
            <p:cNvSpPr/>
            <p:nvPr/>
          </p:nvSpPr>
          <p:spPr>
            <a:xfrm>
              <a:off x="4444375" y="2760050"/>
              <a:ext cx="10675" cy="17575"/>
            </a:xfrm>
            <a:custGeom>
              <a:avLst/>
              <a:gdLst/>
              <a:ahLst/>
              <a:cxnLst/>
              <a:rect l="l" t="t" r="r" b="b"/>
              <a:pathLst>
                <a:path w="427" h="703" extrusionOk="0">
                  <a:moveTo>
                    <a:pt x="151" y="1"/>
                  </a:moveTo>
                  <a:cubicBezTo>
                    <a:pt x="76" y="26"/>
                    <a:pt x="0" y="51"/>
                    <a:pt x="51" y="151"/>
                  </a:cubicBezTo>
                  <a:cubicBezTo>
                    <a:pt x="76" y="251"/>
                    <a:pt x="151" y="352"/>
                    <a:pt x="176" y="427"/>
                  </a:cubicBezTo>
                  <a:cubicBezTo>
                    <a:pt x="176" y="502"/>
                    <a:pt x="151" y="602"/>
                    <a:pt x="201" y="627"/>
                  </a:cubicBezTo>
                  <a:cubicBezTo>
                    <a:pt x="251" y="677"/>
                    <a:pt x="351" y="702"/>
                    <a:pt x="376" y="677"/>
                  </a:cubicBezTo>
                  <a:cubicBezTo>
                    <a:pt x="427" y="677"/>
                    <a:pt x="427" y="552"/>
                    <a:pt x="402" y="452"/>
                  </a:cubicBezTo>
                  <a:cubicBezTo>
                    <a:pt x="351" y="327"/>
                    <a:pt x="351" y="151"/>
                    <a:pt x="276" y="76"/>
                  </a:cubicBezTo>
                  <a:cubicBezTo>
                    <a:pt x="226" y="1"/>
                    <a:pt x="151" y="1"/>
                    <a:pt x="151" y="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2"/>
            <p:cNvSpPr/>
            <p:nvPr/>
          </p:nvSpPr>
          <p:spPr>
            <a:xfrm>
              <a:off x="4460675" y="2758800"/>
              <a:ext cx="40125" cy="55800"/>
            </a:xfrm>
            <a:custGeom>
              <a:avLst/>
              <a:gdLst/>
              <a:ahLst/>
              <a:cxnLst/>
              <a:rect l="l" t="t" r="r" b="b"/>
              <a:pathLst>
                <a:path w="1605" h="2232" extrusionOk="0">
                  <a:moveTo>
                    <a:pt x="100" y="1805"/>
                  </a:moveTo>
                  <a:cubicBezTo>
                    <a:pt x="100" y="1805"/>
                    <a:pt x="201" y="1630"/>
                    <a:pt x="151" y="1454"/>
                  </a:cubicBezTo>
                  <a:cubicBezTo>
                    <a:pt x="100" y="1279"/>
                    <a:pt x="50" y="1179"/>
                    <a:pt x="25" y="1103"/>
                  </a:cubicBezTo>
                  <a:cubicBezTo>
                    <a:pt x="0" y="1028"/>
                    <a:pt x="50" y="928"/>
                    <a:pt x="100" y="903"/>
                  </a:cubicBezTo>
                  <a:cubicBezTo>
                    <a:pt x="151" y="853"/>
                    <a:pt x="251" y="803"/>
                    <a:pt x="276" y="828"/>
                  </a:cubicBezTo>
                  <a:cubicBezTo>
                    <a:pt x="301" y="853"/>
                    <a:pt x="602" y="1028"/>
                    <a:pt x="702" y="978"/>
                  </a:cubicBezTo>
                  <a:cubicBezTo>
                    <a:pt x="802" y="953"/>
                    <a:pt x="777" y="878"/>
                    <a:pt x="702" y="627"/>
                  </a:cubicBezTo>
                  <a:cubicBezTo>
                    <a:pt x="627" y="351"/>
                    <a:pt x="577" y="226"/>
                    <a:pt x="577" y="201"/>
                  </a:cubicBezTo>
                  <a:cubicBezTo>
                    <a:pt x="577" y="151"/>
                    <a:pt x="702" y="26"/>
                    <a:pt x="827" y="26"/>
                  </a:cubicBezTo>
                  <a:cubicBezTo>
                    <a:pt x="927" y="1"/>
                    <a:pt x="1028" y="51"/>
                    <a:pt x="1053" y="101"/>
                  </a:cubicBezTo>
                  <a:cubicBezTo>
                    <a:pt x="1078" y="126"/>
                    <a:pt x="1228" y="452"/>
                    <a:pt x="1278" y="677"/>
                  </a:cubicBezTo>
                  <a:cubicBezTo>
                    <a:pt x="1328" y="878"/>
                    <a:pt x="1328" y="953"/>
                    <a:pt x="1354" y="953"/>
                  </a:cubicBezTo>
                  <a:cubicBezTo>
                    <a:pt x="1404" y="978"/>
                    <a:pt x="1504" y="953"/>
                    <a:pt x="1429" y="1103"/>
                  </a:cubicBezTo>
                  <a:cubicBezTo>
                    <a:pt x="1328" y="1279"/>
                    <a:pt x="1604" y="1429"/>
                    <a:pt x="1604" y="1630"/>
                  </a:cubicBezTo>
                  <a:cubicBezTo>
                    <a:pt x="1579" y="1855"/>
                    <a:pt x="1529" y="1956"/>
                    <a:pt x="1504" y="2056"/>
                  </a:cubicBezTo>
                  <a:cubicBezTo>
                    <a:pt x="1504" y="2181"/>
                    <a:pt x="1504" y="2231"/>
                    <a:pt x="1429" y="2231"/>
                  </a:cubicBezTo>
                  <a:cubicBezTo>
                    <a:pt x="1328" y="2231"/>
                    <a:pt x="1003" y="2056"/>
                    <a:pt x="727" y="2081"/>
                  </a:cubicBezTo>
                  <a:cubicBezTo>
                    <a:pt x="426" y="2106"/>
                    <a:pt x="226" y="2156"/>
                    <a:pt x="125" y="2081"/>
                  </a:cubicBezTo>
                  <a:cubicBezTo>
                    <a:pt x="0" y="2031"/>
                    <a:pt x="25" y="1880"/>
                    <a:pt x="100" y="18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2"/>
            <p:cNvSpPr/>
            <p:nvPr/>
          </p:nvSpPr>
          <p:spPr>
            <a:xfrm>
              <a:off x="4460675" y="2759425"/>
              <a:ext cx="28200" cy="52650"/>
            </a:xfrm>
            <a:custGeom>
              <a:avLst/>
              <a:gdLst/>
              <a:ahLst/>
              <a:cxnLst/>
              <a:rect l="l" t="t" r="r" b="b"/>
              <a:pathLst>
                <a:path w="1128" h="2106" extrusionOk="0">
                  <a:moveTo>
                    <a:pt x="100" y="1780"/>
                  </a:moveTo>
                  <a:cubicBezTo>
                    <a:pt x="100" y="1780"/>
                    <a:pt x="201" y="1605"/>
                    <a:pt x="151" y="1429"/>
                  </a:cubicBezTo>
                  <a:cubicBezTo>
                    <a:pt x="100" y="1254"/>
                    <a:pt x="50" y="1154"/>
                    <a:pt x="25" y="1078"/>
                  </a:cubicBezTo>
                  <a:cubicBezTo>
                    <a:pt x="0" y="1003"/>
                    <a:pt x="50" y="903"/>
                    <a:pt x="100" y="878"/>
                  </a:cubicBezTo>
                  <a:cubicBezTo>
                    <a:pt x="151" y="828"/>
                    <a:pt x="251" y="778"/>
                    <a:pt x="276" y="803"/>
                  </a:cubicBezTo>
                  <a:cubicBezTo>
                    <a:pt x="301" y="828"/>
                    <a:pt x="602" y="1003"/>
                    <a:pt x="702" y="953"/>
                  </a:cubicBezTo>
                  <a:cubicBezTo>
                    <a:pt x="802" y="928"/>
                    <a:pt x="777" y="853"/>
                    <a:pt x="702" y="602"/>
                  </a:cubicBezTo>
                  <a:cubicBezTo>
                    <a:pt x="627" y="326"/>
                    <a:pt x="577" y="201"/>
                    <a:pt x="577" y="176"/>
                  </a:cubicBezTo>
                  <a:cubicBezTo>
                    <a:pt x="577" y="126"/>
                    <a:pt x="677" y="26"/>
                    <a:pt x="777" y="1"/>
                  </a:cubicBezTo>
                  <a:lnTo>
                    <a:pt x="953" y="1"/>
                  </a:lnTo>
                  <a:cubicBezTo>
                    <a:pt x="927" y="1"/>
                    <a:pt x="602" y="26"/>
                    <a:pt x="652" y="226"/>
                  </a:cubicBezTo>
                  <a:cubicBezTo>
                    <a:pt x="702" y="452"/>
                    <a:pt x="877" y="652"/>
                    <a:pt x="877" y="778"/>
                  </a:cubicBezTo>
                  <a:cubicBezTo>
                    <a:pt x="877" y="878"/>
                    <a:pt x="852" y="903"/>
                    <a:pt x="902" y="903"/>
                  </a:cubicBezTo>
                  <a:cubicBezTo>
                    <a:pt x="978" y="928"/>
                    <a:pt x="1078" y="903"/>
                    <a:pt x="1078" y="928"/>
                  </a:cubicBezTo>
                  <a:cubicBezTo>
                    <a:pt x="1078" y="978"/>
                    <a:pt x="1053" y="1028"/>
                    <a:pt x="877" y="1053"/>
                  </a:cubicBezTo>
                  <a:cubicBezTo>
                    <a:pt x="677" y="1053"/>
                    <a:pt x="276" y="903"/>
                    <a:pt x="201" y="1003"/>
                  </a:cubicBezTo>
                  <a:cubicBezTo>
                    <a:pt x="151" y="1103"/>
                    <a:pt x="276" y="1304"/>
                    <a:pt x="301" y="1404"/>
                  </a:cubicBezTo>
                  <a:cubicBezTo>
                    <a:pt x="351" y="1530"/>
                    <a:pt x="526" y="1605"/>
                    <a:pt x="702" y="1605"/>
                  </a:cubicBezTo>
                  <a:cubicBezTo>
                    <a:pt x="902" y="1580"/>
                    <a:pt x="1128" y="1605"/>
                    <a:pt x="1053" y="1655"/>
                  </a:cubicBezTo>
                  <a:cubicBezTo>
                    <a:pt x="1003" y="1730"/>
                    <a:pt x="426" y="1655"/>
                    <a:pt x="301" y="1805"/>
                  </a:cubicBezTo>
                  <a:cubicBezTo>
                    <a:pt x="151" y="1981"/>
                    <a:pt x="226" y="2056"/>
                    <a:pt x="526" y="2081"/>
                  </a:cubicBezTo>
                  <a:cubicBezTo>
                    <a:pt x="351" y="2106"/>
                    <a:pt x="226" y="2106"/>
                    <a:pt x="125" y="2056"/>
                  </a:cubicBezTo>
                  <a:cubicBezTo>
                    <a:pt x="25" y="2006"/>
                    <a:pt x="25" y="1855"/>
                    <a:pt x="100" y="178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2"/>
            <p:cNvSpPr/>
            <p:nvPr/>
          </p:nvSpPr>
          <p:spPr>
            <a:xfrm>
              <a:off x="4477575" y="2760675"/>
              <a:ext cx="14450" cy="18825"/>
            </a:xfrm>
            <a:custGeom>
              <a:avLst/>
              <a:gdLst/>
              <a:ahLst/>
              <a:cxnLst/>
              <a:rect l="l" t="t" r="r" b="b"/>
              <a:pathLst>
                <a:path w="578" h="753" extrusionOk="0">
                  <a:moveTo>
                    <a:pt x="151" y="26"/>
                  </a:moveTo>
                  <a:cubicBezTo>
                    <a:pt x="76" y="51"/>
                    <a:pt x="1" y="101"/>
                    <a:pt x="76" y="201"/>
                  </a:cubicBezTo>
                  <a:cubicBezTo>
                    <a:pt x="126" y="327"/>
                    <a:pt x="226" y="402"/>
                    <a:pt x="251" y="477"/>
                  </a:cubicBezTo>
                  <a:cubicBezTo>
                    <a:pt x="277" y="552"/>
                    <a:pt x="277" y="677"/>
                    <a:pt x="352" y="703"/>
                  </a:cubicBezTo>
                  <a:cubicBezTo>
                    <a:pt x="402" y="753"/>
                    <a:pt x="502" y="753"/>
                    <a:pt x="552" y="728"/>
                  </a:cubicBezTo>
                  <a:cubicBezTo>
                    <a:pt x="577" y="703"/>
                    <a:pt x="577" y="577"/>
                    <a:pt x="502" y="452"/>
                  </a:cubicBezTo>
                  <a:cubicBezTo>
                    <a:pt x="427" y="327"/>
                    <a:pt x="402" y="151"/>
                    <a:pt x="327" y="76"/>
                  </a:cubicBezTo>
                  <a:cubicBezTo>
                    <a:pt x="226" y="1"/>
                    <a:pt x="151" y="26"/>
                    <a:pt x="151" y="2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2"/>
            <p:cNvSpPr/>
            <p:nvPr/>
          </p:nvSpPr>
          <p:spPr>
            <a:xfrm>
              <a:off x="4176200" y="2696150"/>
              <a:ext cx="77100" cy="312050"/>
            </a:xfrm>
            <a:custGeom>
              <a:avLst/>
              <a:gdLst/>
              <a:ahLst/>
              <a:cxnLst/>
              <a:rect l="l" t="t" r="r" b="b"/>
              <a:pathLst>
                <a:path w="3084" h="12482" extrusionOk="0">
                  <a:moveTo>
                    <a:pt x="1078" y="2331"/>
                  </a:moveTo>
                  <a:cubicBezTo>
                    <a:pt x="1254" y="1880"/>
                    <a:pt x="1429" y="1730"/>
                    <a:pt x="1529" y="1705"/>
                  </a:cubicBezTo>
                  <a:cubicBezTo>
                    <a:pt x="1630" y="1705"/>
                    <a:pt x="1705" y="1629"/>
                    <a:pt x="1705" y="1504"/>
                  </a:cubicBezTo>
                  <a:cubicBezTo>
                    <a:pt x="1680" y="1379"/>
                    <a:pt x="1780" y="1003"/>
                    <a:pt x="1780" y="727"/>
                  </a:cubicBezTo>
                  <a:cubicBezTo>
                    <a:pt x="1805" y="477"/>
                    <a:pt x="1780" y="101"/>
                    <a:pt x="1830" y="76"/>
                  </a:cubicBezTo>
                  <a:cubicBezTo>
                    <a:pt x="1905" y="50"/>
                    <a:pt x="2507" y="0"/>
                    <a:pt x="2532" y="101"/>
                  </a:cubicBezTo>
                  <a:cubicBezTo>
                    <a:pt x="2582" y="226"/>
                    <a:pt x="2331" y="1103"/>
                    <a:pt x="2457" y="1354"/>
                  </a:cubicBezTo>
                  <a:cubicBezTo>
                    <a:pt x="2607" y="1604"/>
                    <a:pt x="3083" y="1780"/>
                    <a:pt x="3083" y="2055"/>
                  </a:cubicBezTo>
                  <a:cubicBezTo>
                    <a:pt x="3058" y="2306"/>
                    <a:pt x="2707" y="2431"/>
                    <a:pt x="2707" y="2632"/>
                  </a:cubicBezTo>
                  <a:cubicBezTo>
                    <a:pt x="2707" y="2832"/>
                    <a:pt x="2908" y="2958"/>
                    <a:pt x="2632" y="3133"/>
                  </a:cubicBezTo>
                  <a:cubicBezTo>
                    <a:pt x="2357" y="3309"/>
                    <a:pt x="1981" y="3133"/>
                    <a:pt x="1830" y="3258"/>
                  </a:cubicBezTo>
                  <a:cubicBezTo>
                    <a:pt x="1680" y="3384"/>
                    <a:pt x="727" y="5113"/>
                    <a:pt x="778" y="7469"/>
                  </a:cubicBezTo>
                  <a:cubicBezTo>
                    <a:pt x="803" y="9825"/>
                    <a:pt x="1404" y="11529"/>
                    <a:pt x="1580" y="11905"/>
                  </a:cubicBezTo>
                  <a:cubicBezTo>
                    <a:pt x="1755" y="12281"/>
                    <a:pt x="1755" y="12431"/>
                    <a:pt x="1605" y="12457"/>
                  </a:cubicBezTo>
                  <a:cubicBezTo>
                    <a:pt x="1429" y="12482"/>
                    <a:pt x="427" y="10251"/>
                    <a:pt x="201" y="8045"/>
                  </a:cubicBezTo>
                  <a:cubicBezTo>
                    <a:pt x="1" y="5990"/>
                    <a:pt x="377" y="4261"/>
                    <a:pt x="1078" y="23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2"/>
            <p:cNvSpPr/>
            <p:nvPr/>
          </p:nvSpPr>
          <p:spPr>
            <a:xfrm>
              <a:off x="4189350" y="2696775"/>
              <a:ext cx="63950" cy="309550"/>
            </a:xfrm>
            <a:custGeom>
              <a:avLst/>
              <a:gdLst/>
              <a:ahLst/>
              <a:cxnLst/>
              <a:rect l="l" t="t" r="r" b="b"/>
              <a:pathLst>
                <a:path w="2558" h="12382" extrusionOk="0">
                  <a:moveTo>
                    <a:pt x="1580" y="25"/>
                  </a:moveTo>
                  <a:cubicBezTo>
                    <a:pt x="1755" y="0"/>
                    <a:pt x="1981" y="25"/>
                    <a:pt x="2006" y="76"/>
                  </a:cubicBezTo>
                  <a:cubicBezTo>
                    <a:pt x="2056" y="201"/>
                    <a:pt x="1805" y="1078"/>
                    <a:pt x="1931" y="1329"/>
                  </a:cubicBezTo>
                  <a:cubicBezTo>
                    <a:pt x="2081" y="1579"/>
                    <a:pt x="2557" y="1755"/>
                    <a:pt x="2557" y="2030"/>
                  </a:cubicBezTo>
                  <a:cubicBezTo>
                    <a:pt x="2532" y="2281"/>
                    <a:pt x="2181" y="2406"/>
                    <a:pt x="2181" y="2607"/>
                  </a:cubicBezTo>
                  <a:cubicBezTo>
                    <a:pt x="2181" y="2807"/>
                    <a:pt x="2382" y="2933"/>
                    <a:pt x="2106" y="3108"/>
                  </a:cubicBezTo>
                  <a:cubicBezTo>
                    <a:pt x="1831" y="3284"/>
                    <a:pt x="1455" y="3108"/>
                    <a:pt x="1304" y="3233"/>
                  </a:cubicBezTo>
                  <a:cubicBezTo>
                    <a:pt x="1154" y="3359"/>
                    <a:pt x="201" y="5088"/>
                    <a:pt x="252" y="7444"/>
                  </a:cubicBezTo>
                  <a:cubicBezTo>
                    <a:pt x="277" y="9800"/>
                    <a:pt x="878" y="11504"/>
                    <a:pt x="1054" y="11880"/>
                  </a:cubicBezTo>
                  <a:cubicBezTo>
                    <a:pt x="1179" y="12156"/>
                    <a:pt x="1229" y="12306"/>
                    <a:pt x="1179" y="12381"/>
                  </a:cubicBezTo>
                  <a:cubicBezTo>
                    <a:pt x="252" y="10502"/>
                    <a:pt x="1" y="8447"/>
                    <a:pt x="76" y="7018"/>
                  </a:cubicBezTo>
                  <a:cubicBezTo>
                    <a:pt x="126" y="5489"/>
                    <a:pt x="703" y="3635"/>
                    <a:pt x="928" y="3183"/>
                  </a:cubicBezTo>
                  <a:cubicBezTo>
                    <a:pt x="1154" y="2732"/>
                    <a:pt x="1680" y="3008"/>
                    <a:pt x="1780" y="2958"/>
                  </a:cubicBezTo>
                  <a:cubicBezTo>
                    <a:pt x="1881" y="2908"/>
                    <a:pt x="1730" y="2782"/>
                    <a:pt x="1680" y="2707"/>
                  </a:cubicBezTo>
                  <a:cubicBezTo>
                    <a:pt x="1655" y="2632"/>
                    <a:pt x="1680" y="2507"/>
                    <a:pt x="1805" y="2482"/>
                  </a:cubicBezTo>
                  <a:cubicBezTo>
                    <a:pt x="1931" y="2482"/>
                    <a:pt x="2056" y="2431"/>
                    <a:pt x="2131" y="2206"/>
                  </a:cubicBezTo>
                  <a:cubicBezTo>
                    <a:pt x="2181" y="1980"/>
                    <a:pt x="1981" y="1780"/>
                    <a:pt x="1856" y="1705"/>
                  </a:cubicBezTo>
                  <a:cubicBezTo>
                    <a:pt x="1730" y="1604"/>
                    <a:pt x="1555" y="1629"/>
                    <a:pt x="1505" y="1604"/>
                  </a:cubicBezTo>
                  <a:cubicBezTo>
                    <a:pt x="1455" y="1554"/>
                    <a:pt x="1580" y="1454"/>
                    <a:pt x="1655" y="1404"/>
                  </a:cubicBezTo>
                  <a:cubicBezTo>
                    <a:pt x="1705" y="1354"/>
                    <a:pt x="1705" y="1028"/>
                    <a:pt x="1730" y="827"/>
                  </a:cubicBezTo>
                  <a:cubicBezTo>
                    <a:pt x="1780" y="602"/>
                    <a:pt x="1906" y="276"/>
                    <a:pt x="1831" y="126"/>
                  </a:cubicBezTo>
                  <a:cubicBezTo>
                    <a:pt x="1805" y="25"/>
                    <a:pt x="1655" y="25"/>
                    <a:pt x="1580" y="25"/>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2"/>
            <p:cNvSpPr/>
            <p:nvPr/>
          </p:nvSpPr>
          <p:spPr>
            <a:xfrm>
              <a:off x="4128575" y="2703675"/>
              <a:ext cx="64575" cy="285725"/>
            </a:xfrm>
            <a:custGeom>
              <a:avLst/>
              <a:gdLst/>
              <a:ahLst/>
              <a:cxnLst/>
              <a:rect l="l" t="t" r="r" b="b"/>
              <a:pathLst>
                <a:path w="2583" h="11429" extrusionOk="0">
                  <a:moveTo>
                    <a:pt x="778" y="2206"/>
                  </a:moveTo>
                  <a:cubicBezTo>
                    <a:pt x="903" y="1780"/>
                    <a:pt x="1054" y="1629"/>
                    <a:pt x="1154" y="1604"/>
                  </a:cubicBezTo>
                  <a:cubicBezTo>
                    <a:pt x="1229" y="1579"/>
                    <a:pt x="1329" y="1504"/>
                    <a:pt x="1304" y="1404"/>
                  </a:cubicBezTo>
                  <a:cubicBezTo>
                    <a:pt x="1279" y="1278"/>
                    <a:pt x="1329" y="927"/>
                    <a:pt x="1354" y="702"/>
                  </a:cubicBezTo>
                  <a:cubicBezTo>
                    <a:pt x="1354" y="451"/>
                    <a:pt x="1304" y="125"/>
                    <a:pt x="1354" y="100"/>
                  </a:cubicBezTo>
                  <a:cubicBezTo>
                    <a:pt x="1404" y="75"/>
                    <a:pt x="1956" y="0"/>
                    <a:pt x="2006" y="100"/>
                  </a:cubicBezTo>
                  <a:cubicBezTo>
                    <a:pt x="2056" y="176"/>
                    <a:pt x="1856" y="1003"/>
                    <a:pt x="1981" y="1228"/>
                  </a:cubicBezTo>
                  <a:cubicBezTo>
                    <a:pt x="2131" y="1454"/>
                    <a:pt x="2582" y="1604"/>
                    <a:pt x="2582" y="1830"/>
                  </a:cubicBezTo>
                  <a:cubicBezTo>
                    <a:pt x="2582" y="2055"/>
                    <a:pt x="2257" y="2206"/>
                    <a:pt x="2282" y="2381"/>
                  </a:cubicBezTo>
                  <a:cubicBezTo>
                    <a:pt x="2307" y="2582"/>
                    <a:pt x="2482" y="2657"/>
                    <a:pt x="2231" y="2832"/>
                  </a:cubicBezTo>
                  <a:cubicBezTo>
                    <a:pt x="1981" y="3033"/>
                    <a:pt x="1630" y="2882"/>
                    <a:pt x="1505" y="3008"/>
                  </a:cubicBezTo>
                  <a:cubicBezTo>
                    <a:pt x="1379" y="3108"/>
                    <a:pt x="602" y="4762"/>
                    <a:pt x="753" y="6892"/>
                  </a:cubicBezTo>
                  <a:cubicBezTo>
                    <a:pt x="928" y="9048"/>
                    <a:pt x="1555" y="10552"/>
                    <a:pt x="1730" y="10902"/>
                  </a:cubicBezTo>
                  <a:cubicBezTo>
                    <a:pt x="1906" y="11228"/>
                    <a:pt x="1931" y="11379"/>
                    <a:pt x="1780" y="11404"/>
                  </a:cubicBezTo>
                  <a:cubicBezTo>
                    <a:pt x="1630" y="11429"/>
                    <a:pt x="577" y="9449"/>
                    <a:pt x="277" y="7444"/>
                  </a:cubicBezTo>
                  <a:cubicBezTo>
                    <a:pt x="1" y="5589"/>
                    <a:pt x="226" y="3985"/>
                    <a:pt x="778" y="22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2"/>
            <p:cNvSpPr/>
            <p:nvPr/>
          </p:nvSpPr>
          <p:spPr>
            <a:xfrm>
              <a:off x="4142375" y="2704925"/>
              <a:ext cx="50775" cy="282600"/>
            </a:xfrm>
            <a:custGeom>
              <a:avLst/>
              <a:gdLst/>
              <a:ahLst/>
              <a:cxnLst/>
              <a:rect l="l" t="t" r="r" b="b"/>
              <a:pathLst>
                <a:path w="2031" h="11304" extrusionOk="0">
                  <a:moveTo>
                    <a:pt x="1028" y="0"/>
                  </a:moveTo>
                  <a:cubicBezTo>
                    <a:pt x="1203" y="0"/>
                    <a:pt x="1404" y="0"/>
                    <a:pt x="1454" y="50"/>
                  </a:cubicBezTo>
                  <a:cubicBezTo>
                    <a:pt x="1504" y="126"/>
                    <a:pt x="1304" y="953"/>
                    <a:pt x="1429" y="1178"/>
                  </a:cubicBezTo>
                  <a:cubicBezTo>
                    <a:pt x="1579" y="1404"/>
                    <a:pt x="2030" y="1554"/>
                    <a:pt x="2030" y="1780"/>
                  </a:cubicBezTo>
                  <a:cubicBezTo>
                    <a:pt x="2030" y="2005"/>
                    <a:pt x="1705" y="2156"/>
                    <a:pt x="1730" y="2331"/>
                  </a:cubicBezTo>
                  <a:cubicBezTo>
                    <a:pt x="1755" y="2532"/>
                    <a:pt x="1930" y="2607"/>
                    <a:pt x="1679" y="2782"/>
                  </a:cubicBezTo>
                  <a:cubicBezTo>
                    <a:pt x="1429" y="2983"/>
                    <a:pt x="1078" y="2832"/>
                    <a:pt x="953" y="2958"/>
                  </a:cubicBezTo>
                  <a:cubicBezTo>
                    <a:pt x="827" y="3058"/>
                    <a:pt x="50" y="4712"/>
                    <a:pt x="201" y="6842"/>
                  </a:cubicBezTo>
                  <a:cubicBezTo>
                    <a:pt x="376" y="8998"/>
                    <a:pt x="1003" y="10502"/>
                    <a:pt x="1178" y="10852"/>
                  </a:cubicBezTo>
                  <a:cubicBezTo>
                    <a:pt x="1304" y="11103"/>
                    <a:pt x="1354" y="11228"/>
                    <a:pt x="1304" y="11304"/>
                  </a:cubicBezTo>
                  <a:cubicBezTo>
                    <a:pt x="376" y="9624"/>
                    <a:pt x="50" y="7770"/>
                    <a:pt x="25" y="6466"/>
                  </a:cubicBezTo>
                  <a:cubicBezTo>
                    <a:pt x="0" y="5088"/>
                    <a:pt x="426" y="3359"/>
                    <a:pt x="602" y="2933"/>
                  </a:cubicBezTo>
                  <a:cubicBezTo>
                    <a:pt x="802" y="2506"/>
                    <a:pt x="1278" y="2732"/>
                    <a:pt x="1379" y="2682"/>
                  </a:cubicBezTo>
                  <a:cubicBezTo>
                    <a:pt x="1454" y="2632"/>
                    <a:pt x="1304" y="2506"/>
                    <a:pt x="1278" y="2456"/>
                  </a:cubicBezTo>
                  <a:cubicBezTo>
                    <a:pt x="1253" y="2381"/>
                    <a:pt x="1278" y="2281"/>
                    <a:pt x="1379" y="2256"/>
                  </a:cubicBezTo>
                  <a:cubicBezTo>
                    <a:pt x="1504" y="2231"/>
                    <a:pt x="1604" y="2181"/>
                    <a:pt x="1654" y="1980"/>
                  </a:cubicBezTo>
                  <a:cubicBezTo>
                    <a:pt x="1679" y="1780"/>
                    <a:pt x="1504" y="1604"/>
                    <a:pt x="1379" y="1529"/>
                  </a:cubicBezTo>
                  <a:cubicBezTo>
                    <a:pt x="1278" y="1454"/>
                    <a:pt x="1103" y="1479"/>
                    <a:pt x="1053" y="1454"/>
                  </a:cubicBezTo>
                  <a:cubicBezTo>
                    <a:pt x="1003" y="1404"/>
                    <a:pt x="1128" y="1303"/>
                    <a:pt x="1178" y="1253"/>
                  </a:cubicBezTo>
                  <a:cubicBezTo>
                    <a:pt x="1228" y="1203"/>
                    <a:pt x="1203" y="928"/>
                    <a:pt x="1228" y="727"/>
                  </a:cubicBezTo>
                  <a:cubicBezTo>
                    <a:pt x="1253" y="527"/>
                    <a:pt x="1354" y="226"/>
                    <a:pt x="1278" y="100"/>
                  </a:cubicBezTo>
                  <a:cubicBezTo>
                    <a:pt x="1228" y="0"/>
                    <a:pt x="1103" y="0"/>
                    <a:pt x="1028"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2"/>
            <p:cNvSpPr/>
            <p:nvPr/>
          </p:nvSpPr>
          <p:spPr>
            <a:xfrm>
              <a:off x="4093500" y="2714950"/>
              <a:ext cx="49525" cy="214925"/>
            </a:xfrm>
            <a:custGeom>
              <a:avLst/>
              <a:gdLst/>
              <a:ahLst/>
              <a:cxnLst/>
              <a:rect l="l" t="t" r="r" b="b"/>
              <a:pathLst>
                <a:path w="1981" h="8597" extrusionOk="0">
                  <a:moveTo>
                    <a:pt x="627" y="1654"/>
                  </a:moveTo>
                  <a:cubicBezTo>
                    <a:pt x="727" y="1329"/>
                    <a:pt x="827" y="1228"/>
                    <a:pt x="903" y="1203"/>
                  </a:cubicBezTo>
                  <a:cubicBezTo>
                    <a:pt x="978" y="1203"/>
                    <a:pt x="1028" y="1153"/>
                    <a:pt x="1003" y="1053"/>
                  </a:cubicBezTo>
                  <a:cubicBezTo>
                    <a:pt x="1003" y="978"/>
                    <a:pt x="1053" y="702"/>
                    <a:pt x="1053" y="527"/>
                  </a:cubicBezTo>
                  <a:cubicBezTo>
                    <a:pt x="1053" y="351"/>
                    <a:pt x="1028" y="100"/>
                    <a:pt x="1053" y="75"/>
                  </a:cubicBezTo>
                  <a:cubicBezTo>
                    <a:pt x="1103" y="50"/>
                    <a:pt x="1504" y="0"/>
                    <a:pt x="1554" y="75"/>
                  </a:cubicBezTo>
                  <a:cubicBezTo>
                    <a:pt x="1579" y="151"/>
                    <a:pt x="1429" y="777"/>
                    <a:pt x="1529" y="928"/>
                  </a:cubicBezTo>
                  <a:cubicBezTo>
                    <a:pt x="1655" y="1103"/>
                    <a:pt x="1980" y="1203"/>
                    <a:pt x="1980" y="1379"/>
                  </a:cubicBezTo>
                  <a:cubicBezTo>
                    <a:pt x="1980" y="1554"/>
                    <a:pt x="1730" y="1679"/>
                    <a:pt x="1755" y="1805"/>
                  </a:cubicBezTo>
                  <a:cubicBezTo>
                    <a:pt x="1755" y="1955"/>
                    <a:pt x="1905" y="2005"/>
                    <a:pt x="1705" y="2156"/>
                  </a:cubicBezTo>
                  <a:cubicBezTo>
                    <a:pt x="1529" y="2281"/>
                    <a:pt x="1254" y="2156"/>
                    <a:pt x="1153" y="2256"/>
                  </a:cubicBezTo>
                  <a:cubicBezTo>
                    <a:pt x="1053" y="2356"/>
                    <a:pt x="477" y="3584"/>
                    <a:pt x="577" y="5188"/>
                  </a:cubicBezTo>
                  <a:cubicBezTo>
                    <a:pt x="677" y="6817"/>
                    <a:pt x="1153" y="7945"/>
                    <a:pt x="1279" y="8221"/>
                  </a:cubicBezTo>
                  <a:cubicBezTo>
                    <a:pt x="1404" y="8471"/>
                    <a:pt x="1429" y="8572"/>
                    <a:pt x="1329" y="8597"/>
                  </a:cubicBezTo>
                  <a:cubicBezTo>
                    <a:pt x="1203" y="8597"/>
                    <a:pt x="426" y="7118"/>
                    <a:pt x="226" y="5614"/>
                  </a:cubicBezTo>
                  <a:cubicBezTo>
                    <a:pt x="0" y="4211"/>
                    <a:pt x="201" y="2983"/>
                    <a:pt x="627" y="165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2"/>
            <p:cNvSpPr/>
            <p:nvPr/>
          </p:nvSpPr>
          <p:spPr>
            <a:xfrm>
              <a:off x="4104150" y="2715575"/>
              <a:ext cx="38875" cy="213050"/>
            </a:xfrm>
            <a:custGeom>
              <a:avLst/>
              <a:gdLst/>
              <a:ahLst/>
              <a:cxnLst/>
              <a:rect l="l" t="t" r="r" b="b"/>
              <a:pathLst>
                <a:path w="1555" h="8522" extrusionOk="0">
                  <a:moveTo>
                    <a:pt x="802" y="25"/>
                  </a:moveTo>
                  <a:cubicBezTo>
                    <a:pt x="953" y="0"/>
                    <a:pt x="1103" y="0"/>
                    <a:pt x="1128" y="50"/>
                  </a:cubicBezTo>
                  <a:cubicBezTo>
                    <a:pt x="1153" y="126"/>
                    <a:pt x="1003" y="752"/>
                    <a:pt x="1103" y="903"/>
                  </a:cubicBezTo>
                  <a:cubicBezTo>
                    <a:pt x="1229" y="1078"/>
                    <a:pt x="1554" y="1178"/>
                    <a:pt x="1554" y="1354"/>
                  </a:cubicBezTo>
                  <a:cubicBezTo>
                    <a:pt x="1554" y="1529"/>
                    <a:pt x="1304" y="1654"/>
                    <a:pt x="1329" y="1780"/>
                  </a:cubicBezTo>
                  <a:cubicBezTo>
                    <a:pt x="1329" y="1930"/>
                    <a:pt x="1479" y="1980"/>
                    <a:pt x="1279" y="2131"/>
                  </a:cubicBezTo>
                  <a:cubicBezTo>
                    <a:pt x="1103" y="2256"/>
                    <a:pt x="828" y="2131"/>
                    <a:pt x="727" y="2231"/>
                  </a:cubicBezTo>
                  <a:cubicBezTo>
                    <a:pt x="627" y="2331"/>
                    <a:pt x="51" y="3559"/>
                    <a:pt x="151" y="5163"/>
                  </a:cubicBezTo>
                  <a:cubicBezTo>
                    <a:pt x="251" y="6792"/>
                    <a:pt x="727" y="7920"/>
                    <a:pt x="853" y="8196"/>
                  </a:cubicBezTo>
                  <a:cubicBezTo>
                    <a:pt x="953" y="8371"/>
                    <a:pt x="978" y="8472"/>
                    <a:pt x="953" y="8522"/>
                  </a:cubicBezTo>
                  <a:cubicBezTo>
                    <a:pt x="276" y="7268"/>
                    <a:pt x="26" y="5865"/>
                    <a:pt x="26" y="4888"/>
                  </a:cubicBezTo>
                  <a:cubicBezTo>
                    <a:pt x="0" y="3835"/>
                    <a:pt x="351" y="2532"/>
                    <a:pt x="477" y="2206"/>
                  </a:cubicBezTo>
                  <a:cubicBezTo>
                    <a:pt x="627" y="1905"/>
                    <a:pt x="978" y="2055"/>
                    <a:pt x="1053" y="2030"/>
                  </a:cubicBezTo>
                  <a:cubicBezTo>
                    <a:pt x="1128" y="2005"/>
                    <a:pt x="1003" y="1905"/>
                    <a:pt x="978" y="1855"/>
                  </a:cubicBezTo>
                  <a:cubicBezTo>
                    <a:pt x="953" y="1830"/>
                    <a:pt x="978" y="1730"/>
                    <a:pt x="1053" y="1705"/>
                  </a:cubicBezTo>
                  <a:cubicBezTo>
                    <a:pt x="1153" y="1679"/>
                    <a:pt x="1229" y="1654"/>
                    <a:pt x="1279" y="1504"/>
                  </a:cubicBezTo>
                  <a:cubicBezTo>
                    <a:pt x="1304" y="1354"/>
                    <a:pt x="1153" y="1228"/>
                    <a:pt x="1078" y="1153"/>
                  </a:cubicBezTo>
                  <a:cubicBezTo>
                    <a:pt x="978" y="1103"/>
                    <a:pt x="853" y="1128"/>
                    <a:pt x="828" y="1103"/>
                  </a:cubicBezTo>
                  <a:cubicBezTo>
                    <a:pt x="802" y="1078"/>
                    <a:pt x="878" y="1003"/>
                    <a:pt x="903" y="953"/>
                  </a:cubicBezTo>
                  <a:cubicBezTo>
                    <a:pt x="953" y="928"/>
                    <a:pt x="928" y="702"/>
                    <a:pt x="953" y="552"/>
                  </a:cubicBezTo>
                  <a:cubicBezTo>
                    <a:pt x="978" y="426"/>
                    <a:pt x="1053" y="176"/>
                    <a:pt x="1003" y="101"/>
                  </a:cubicBezTo>
                  <a:cubicBezTo>
                    <a:pt x="978" y="25"/>
                    <a:pt x="878" y="25"/>
                    <a:pt x="802" y="25"/>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2"/>
            <p:cNvSpPr/>
            <p:nvPr/>
          </p:nvSpPr>
          <p:spPr>
            <a:xfrm>
              <a:off x="4064675" y="2716200"/>
              <a:ext cx="42625" cy="55150"/>
            </a:xfrm>
            <a:custGeom>
              <a:avLst/>
              <a:gdLst/>
              <a:ahLst/>
              <a:cxnLst/>
              <a:rect l="l" t="t" r="r" b="b"/>
              <a:pathLst>
                <a:path w="1705" h="2206" extrusionOk="0">
                  <a:moveTo>
                    <a:pt x="1429" y="1905"/>
                  </a:moveTo>
                  <a:cubicBezTo>
                    <a:pt x="1429" y="1905"/>
                    <a:pt x="1404" y="1705"/>
                    <a:pt x="1479" y="1554"/>
                  </a:cubicBezTo>
                  <a:cubicBezTo>
                    <a:pt x="1554" y="1404"/>
                    <a:pt x="1630" y="1329"/>
                    <a:pt x="1680" y="1253"/>
                  </a:cubicBezTo>
                  <a:cubicBezTo>
                    <a:pt x="1705" y="1203"/>
                    <a:pt x="1705" y="1103"/>
                    <a:pt x="1655" y="1053"/>
                  </a:cubicBezTo>
                  <a:cubicBezTo>
                    <a:pt x="1630" y="1003"/>
                    <a:pt x="1529" y="928"/>
                    <a:pt x="1504" y="928"/>
                  </a:cubicBezTo>
                  <a:cubicBezTo>
                    <a:pt x="1454" y="953"/>
                    <a:pt x="1153" y="1053"/>
                    <a:pt x="1053" y="978"/>
                  </a:cubicBezTo>
                  <a:cubicBezTo>
                    <a:pt x="953" y="928"/>
                    <a:pt x="1028" y="878"/>
                    <a:pt x="1153" y="627"/>
                  </a:cubicBezTo>
                  <a:cubicBezTo>
                    <a:pt x="1279" y="401"/>
                    <a:pt x="1354" y="301"/>
                    <a:pt x="1354" y="251"/>
                  </a:cubicBezTo>
                  <a:cubicBezTo>
                    <a:pt x="1354" y="201"/>
                    <a:pt x="1279" y="76"/>
                    <a:pt x="1178" y="50"/>
                  </a:cubicBezTo>
                  <a:cubicBezTo>
                    <a:pt x="1078" y="0"/>
                    <a:pt x="978" y="25"/>
                    <a:pt x="953" y="50"/>
                  </a:cubicBezTo>
                  <a:cubicBezTo>
                    <a:pt x="903" y="76"/>
                    <a:pt x="677" y="351"/>
                    <a:pt x="577" y="552"/>
                  </a:cubicBezTo>
                  <a:cubicBezTo>
                    <a:pt x="477" y="727"/>
                    <a:pt x="477" y="802"/>
                    <a:pt x="427" y="802"/>
                  </a:cubicBezTo>
                  <a:cubicBezTo>
                    <a:pt x="402" y="802"/>
                    <a:pt x="301" y="752"/>
                    <a:pt x="351" y="928"/>
                  </a:cubicBezTo>
                  <a:cubicBezTo>
                    <a:pt x="402" y="1103"/>
                    <a:pt x="76" y="1178"/>
                    <a:pt x="51" y="1379"/>
                  </a:cubicBezTo>
                  <a:cubicBezTo>
                    <a:pt x="26" y="1604"/>
                    <a:pt x="51" y="1705"/>
                    <a:pt x="26" y="1805"/>
                  </a:cubicBezTo>
                  <a:cubicBezTo>
                    <a:pt x="0" y="1930"/>
                    <a:pt x="0" y="1980"/>
                    <a:pt x="76" y="1980"/>
                  </a:cubicBezTo>
                  <a:cubicBezTo>
                    <a:pt x="151" y="2005"/>
                    <a:pt x="527" y="1930"/>
                    <a:pt x="777" y="2005"/>
                  </a:cubicBezTo>
                  <a:cubicBezTo>
                    <a:pt x="1053" y="2106"/>
                    <a:pt x="1229" y="2206"/>
                    <a:pt x="1354" y="2156"/>
                  </a:cubicBezTo>
                  <a:cubicBezTo>
                    <a:pt x="1479" y="2131"/>
                    <a:pt x="1479" y="1980"/>
                    <a:pt x="1429" y="19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2"/>
            <p:cNvSpPr/>
            <p:nvPr/>
          </p:nvSpPr>
          <p:spPr>
            <a:xfrm>
              <a:off x="4077200" y="2716825"/>
              <a:ext cx="30100" cy="54525"/>
            </a:xfrm>
            <a:custGeom>
              <a:avLst/>
              <a:gdLst/>
              <a:ahLst/>
              <a:cxnLst/>
              <a:rect l="l" t="t" r="r" b="b"/>
              <a:pathLst>
                <a:path w="1204" h="2181" extrusionOk="0">
                  <a:moveTo>
                    <a:pt x="928" y="1880"/>
                  </a:moveTo>
                  <a:cubicBezTo>
                    <a:pt x="928" y="1880"/>
                    <a:pt x="903" y="1680"/>
                    <a:pt x="978" y="1529"/>
                  </a:cubicBezTo>
                  <a:cubicBezTo>
                    <a:pt x="1053" y="1379"/>
                    <a:pt x="1129" y="1304"/>
                    <a:pt x="1179" y="1228"/>
                  </a:cubicBezTo>
                  <a:cubicBezTo>
                    <a:pt x="1204" y="1178"/>
                    <a:pt x="1204" y="1078"/>
                    <a:pt x="1154" y="1028"/>
                  </a:cubicBezTo>
                  <a:cubicBezTo>
                    <a:pt x="1129" y="978"/>
                    <a:pt x="1028" y="903"/>
                    <a:pt x="1003" y="903"/>
                  </a:cubicBezTo>
                  <a:cubicBezTo>
                    <a:pt x="953" y="928"/>
                    <a:pt x="652" y="1028"/>
                    <a:pt x="552" y="953"/>
                  </a:cubicBezTo>
                  <a:cubicBezTo>
                    <a:pt x="452" y="903"/>
                    <a:pt x="527" y="853"/>
                    <a:pt x="652" y="602"/>
                  </a:cubicBezTo>
                  <a:cubicBezTo>
                    <a:pt x="778" y="376"/>
                    <a:pt x="853" y="276"/>
                    <a:pt x="853" y="226"/>
                  </a:cubicBezTo>
                  <a:cubicBezTo>
                    <a:pt x="853" y="201"/>
                    <a:pt x="803" y="76"/>
                    <a:pt x="703" y="25"/>
                  </a:cubicBezTo>
                  <a:lnTo>
                    <a:pt x="552" y="0"/>
                  </a:lnTo>
                  <a:cubicBezTo>
                    <a:pt x="552" y="0"/>
                    <a:pt x="878" y="101"/>
                    <a:pt x="778" y="276"/>
                  </a:cubicBezTo>
                  <a:cubicBezTo>
                    <a:pt x="677" y="477"/>
                    <a:pt x="452" y="627"/>
                    <a:pt x="427" y="727"/>
                  </a:cubicBezTo>
                  <a:cubicBezTo>
                    <a:pt x="427" y="827"/>
                    <a:pt x="427" y="853"/>
                    <a:pt x="377" y="853"/>
                  </a:cubicBezTo>
                  <a:cubicBezTo>
                    <a:pt x="302" y="853"/>
                    <a:pt x="226" y="802"/>
                    <a:pt x="201" y="853"/>
                  </a:cubicBezTo>
                  <a:cubicBezTo>
                    <a:pt x="201" y="903"/>
                    <a:pt x="201" y="953"/>
                    <a:pt x="377" y="1003"/>
                  </a:cubicBezTo>
                  <a:cubicBezTo>
                    <a:pt x="552" y="1053"/>
                    <a:pt x="978" y="1003"/>
                    <a:pt x="1003" y="1103"/>
                  </a:cubicBezTo>
                  <a:cubicBezTo>
                    <a:pt x="1053" y="1228"/>
                    <a:pt x="878" y="1379"/>
                    <a:pt x="828" y="1479"/>
                  </a:cubicBezTo>
                  <a:cubicBezTo>
                    <a:pt x="753" y="1579"/>
                    <a:pt x="577" y="1604"/>
                    <a:pt x="402" y="1554"/>
                  </a:cubicBezTo>
                  <a:cubicBezTo>
                    <a:pt x="201" y="1504"/>
                    <a:pt x="1" y="1454"/>
                    <a:pt x="51" y="1529"/>
                  </a:cubicBezTo>
                  <a:cubicBezTo>
                    <a:pt x="101" y="1604"/>
                    <a:pt x="652" y="1680"/>
                    <a:pt x="753" y="1855"/>
                  </a:cubicBezTo>
                  <a:cubicBezTo>
                    <a:pt x="828" y="2030"/>
                    <a:pt x="753" y="2106"/>
                    <a:pt x="452" y="2056"/>
                  </a:cubicBezTo>
                  <a:cubicBezTo>
                    <a:pt x="627" y="2131"/>
                    <a:pt x="753" y="2181"/>
                    <a:pt x="853" y="2131"/>
                  </a:cubicBezTo>
                  <a:cubicBezTo>
                    <a:pt x="953" y="2106"/>
                    <a:pt x="978" y="1955"/>
                    <a:pt x="928" y="188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2"/>
            <p:cNvSpPr/>
            <p:nvPr/>
          </p:nvSpPr>
          <p:spPr>
            <a:xfrm>
              <a:off x="4079075" y="2718075"/>
              <a:ext cx="17575" cy="16325"/>
            </a:xfrm>
            <a:custGeom>
              <a:avLst/>
              <a:gdLst/>
              <a:ahLst/>
              <a:cxnLst/>
              <a:rect l="l" t="t" r="r" b="b"/>
              <a:pathLst>
                <a:path w="703" h="653" extrusionOk="0">
                  <a:moveTo>
                    <a:pt x="577" y="26"/>
                  </a:moveTo>
                  <a:cubicBezTo>
                    <a:pt x="628" y="76"/>
                    <a:pt x="703" y="126"/>
                    <a:pt x="602" y="226"/>
                  </a:cubicBezTo>
                  <a:cubicBezTo>
                    <a:pt x="527" y="326"/>
                    <a:pt x="402" y="376"/>
                    <a:pt x="352" y="452"/>
                  </a:cubicBezTo>
                  <a:cubicBezTo>
                    <a:pt x="327" y="527"/>
                    <a:pt x="302" y="627"/>
                    <a:pt x="227" y="627"/>
                  </a:cubicBezTo>
                  <a:cubicBezTo>
                    <a:pt x="151" y="652"/>
                    <a:pt x="76" y="652"/>
                    <a:pt x="26" y="602"/>
                  </a:cubicBezTo>
                  <a:cubicBezTo>
                    <a:pt x="1" y="577"/>
                    <a:pt x="51" y="477"/>
                    <a:pt x="126" y="376"/>
                  </a:cubicBezTo>
                  <a:cubicBezTo>
                    <a:pt x="227" y="251"/>
                    <a:pt x="302" y="101"/>
                    <a:pt x="402" y="51"/>
                  </a:cubicBezTo>
                  <a:cubicBezTo>
                    <a:pt x="502" y="1"/>
                    <a:pt x="577" y="26"/>
                    <a:pt x="577" y="2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2"/>
            <p:cNvSpPr/>
            <p:nvPr/>
          </p:nvSpPr>
          <p:spPr>
            <a:xfrm>
              <a:off x="4068425" y="2758175"/>
              <a:ext cx="23225" cy="55800"/>
            </a:xfrm>
            <a:custGeom>
              <a:avLst/>
              <a:gdLst/>
              <a:ahLst/>
              <a:cxnLst/>
              <a:rect l="l" t="t" r="r" b="b"/>
              <a:pathLst>
                <a:path w="929" h="2232" extrusionOk="0">
                  <a:moveTo>
                    <a:pt x="277" y="1"/>
                  </a:moveTo>
                  <a:cubicBezTo>
                    <a:pt x="277" y="1"/>
                    <a:pt x="226" y="702"/>
                    <a:pt x="226" y="1053"/>
                  </a:cubicBezTo>
                  <a:cubicBezTo>
                    <a:pt x="201" y="1404"/>
                    <a:pt x="1" y="2156"/>
                    <a:pt x="76" y="2181"/>
                  </a:cubicBezTo>
                  <a:cubicBezTo>
                    <a:pt x="151" y="2231"/>
                    <a:pt x="277" y="2006"/>
                    <a:pt x="377" y="1680"/>
                  </a:cubicBezTo>
                  <a:cubicBezTo>
                    <a:pt x="477" y="1329"/>
                    <a:pt x="527" y="301"/>
                    <a:pt x="728" y="276"/>
                  </a:cubicBezTo>
                  <a:cubicBezTo>
                    <a:pt x="928" y="251"/>
                    <a:pt x="277" y="1"/>
                    <a:pt x="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2"/>
            <p:cNvSpPr/>
            <p:nvPr/>
          </p:nvSpPr>
          <p:spPr>
            <a:xfrm>
              <a:off x="3802775" y="2741875"/>
              <a:ext cx="284475" cy="135375"/>
            </a:xfrm>
            <a:custGeom>
              <a:avLst/>
              <a:gdLst/>
              <a:ahLst/>
              <a:cxnLst/>
              <a:rect l="l" t="t" r="r" b="b"/>
              <a:pathLst>
                <a:path w="11379" h="5415" extrusionOk="0">
                  <a:moveTo>
                    <a:pt x="2356" y="4888"/>
                  </a:moveTo>
                  <a:cubicBezTo>
                    <a:pt x="2356" y="4888"/>
                    <a:pt x="1629" y="4913"/>
                    <a:pt x="1278" y="5039"/>
                  </a:cubicBezTo>
                  <a:cubicBezTo>
                    <a:pt x="903" y="5164"/>
                    <a:pt x="652" y="5414"/>
                    <a:pt x="326" y="5339"/>
                  </a:cubicBezTo>
                  <a:cubicBezTo>
                    <a:pt x="0" y="5239"/>
                    <a:pt x="101" y="4838"/>
                    <a:pt x="903" y="4211"/>
                  </a:cubicBezTo>
                  <a:cubicBezTo>
                    <a:pt x="1679" y="3585"/>
                    <a:pt x="4236" y="1956"/>
                    <a:pt x="4812" y="1404"/>
                  </a:cubicBezTo>
                  <a:cubicBezTo>
                    <a:pt x="5389" y="828"/>
                    <a:pt x="6943" y="1"/>
                    <a:pt x="8171" y="1"/>
                  </a:cubicBezTo>
                  <a:cubicBezTo>
                    <a:pt x="9399" y="1"/>
                    <a:pt x="9574" y="527"/>
                    <a:pt x="10201" y="753"/>
                  </a:cubicBezTo>
                  <a:cubicBezTo>
                    <a:pt x="10802" y="978"/>
                    <a:pt x="11379" y="1856"/>
                    <a:pt x="11354" y="2783"/>
                  </a:cubicBezTo>
                  <a:cubicBezTo>
                    <a:pt x="11354" y="3685"/>
                    <a:pt x="10426" y="3961"/>
                    <a:pt x="9775" y="4086"/>
                  </a:cubicBezTo>
                  <a:cubicBezTo>
                    <a:pt x="9123" y="4237"/>
                    <a:pt x="8998" y="4562"/>
                    <a:pt x="8572" y="4587"/>
                  </a:cubicBezTo>
                  <a:cubicBezTo>
                    <a:pt x="8146" y="4612"/>
                    <a:pt x="7193" y="4036"/>
                    <a:pt x="6466" y="4337"/>
                  </a:cubicBezTo>
                  <a:cubicBezTo>
                    <a:pt x="5740" y="4663"/>
                    <a:pt x="5364" y="5389"/>
                    <a:pt x="4286" y="5414"/>
                  </a:cubicBezTo>
                  <a:cubicBezTo>
                    <a:pt x="3233" y="5414"/>
                    <a:pt x="2356" y="4888"/>
                    <a:pt x="2356" y="48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2"/>
            <p:cNvSpPr/>
            <p:nvPr/>
          </p:nvSpPr>
          <p:spPr>
            <a:xfrm>
              <a:off x="3802775" y="2741875"/>
              <a:ext cx="283850" cy="135375"/>
            </a:xfrm>
            <a:custGeom>
              <a:avLst/>
              <a:gdLst/>
              <a:ahLst/>
              <a:cxnLst/>
              <a:rect l="l" t="t" r="r" b="b"/>
              <a:pathLst>
                <a:path w="11354" h="5415" extrusionOk="0">
                  <a:moveTo>
                    <a:pt x="2356" y="4888"/>
                  </a:moveTo>
                  <a:cubicBezTo>
                    <a:pt x="2356" y="4888"/>
                    <a:pt x="1629" y="4913"/>
                    <a:pt x="1278" y="5039"/>
                  </a:cubicBezTo>
                  <a:cubicBezTo>
                    <a:pt x="903" y="5164"/>
                    <a:pt x="652" y="5414"/>
                    <a:pt x="326" y="5339"/>
                  </a:cubicBezTo>
                  <a:cubicBezTo>
                    <a:pt x="0" y="5239"/>
                    <a:pt x="101" y="4838"/>
                    <a:pt x="903" y="4211"/>
                  </a:cubicBezTo>
                  <a:cubicBezTo>
                    <a:pt x="1679" y="3585"/>
                    <a:pt x="4236" y="1956"/>
                    <a:pt x="4812" y="1404"/>
                  </a:cubicBezTo>
                  <a:cubicBezTo>
                    <a:pt x="5389" y="828"/>
                    <a:pt x="6943" y="1"/>
                    <a:pt x="8171" y="1"/>
                  </a:cubicBezTo>
                  <a:cubicBezTo>
                    <a:pt x="9399" y="1"/>
                    <a:pt x="9574" y="527"/>
                    <a:pt x="10201" y="753"/>
                  </a:cubicBezTo>
                  <a:cubicBezTo>
                    <a:pt x="10752" y="953"/>
                    <a:pt x="11253" y="1680"/>
                    <a:pt x="11354" y="2507"/>
                  </a:cubicBezTo>
                  <a:cubicBezTo>
                    <a:pt x="11203" y="1304"/>
                    <a:pt x="9649" y="1680"/>
                    <a:pt x="9349" y="1329"/>
                  </a:cubicBezTo>
                  <a:cubicBezTo>
                    <a:pt x="8998" y="953"/>
                    <a:pt x="9524" y="577"/>
                    <a:pt x="8045" y="577"/>
                  </a:cubicBezTo>
                  <a:cubicBezTo>
                    <a:pt x="6542" y="577"/>
                    <a:pt x="4311" y="2206"/>
                    <a:pt x="3509" y="3435"/>
                  </a:cubicBezTo>
                  <a:cubicBezTo>
                    <a:pt x="2707" y="4663"/>
                    <a:pt x="3584" y="5039"/>
                    <a:pt x="4461" y="4863"/>
                  </a:cubicBezTo>
                  <a:cubicBezTo>
                    <a:pt x="5364" y="4663"/>
                    <a:pt x="6492" y="3886"/>
                    <a:pt x="7193" y="3886"/>
                  </a:cubicBezTo>
                  <a:cubicBezTo>
                    <a:pt x="7895" y="3886"/>
                    <a:pt x="8572" y="4587"/>
                    <a:pt x="8572" y="4587"/>
                  </a:cubicBezTo>
                  <a:cubicBezTo>
                    <a:pt x="8146" y="4612"/>
                    <a:pt x="7193" y="4036"/>
                    <a:pt x="6466" y="4337"/>
                  </a:cubicBezTo>
                  <a:cubicBezTo>
                    <a:pt x="5740" y="4663"/>
                    <a:pt x="5364" y="5389"/>
                    <a:pt x="4286" y="5414"/>
                  </a:cubicBezTo>
                  <a:cubicBezTo>
                    <a:pt x="3233" y="5414"/>
                    <a:pt x="2356" y="4888"/>
                    <a:pt x="2356" y="4888"/>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2"/>
            <p:cNvSpPr/>
            <p:nvPr/>
          </p:nvSpPr>
          <p:spPr>
            <a:xfrm>
              <a:off x="3891750" y="2761300"/>
              <a:ext cx="169200" cy="86500"/>
            </a:xfrm>
            <a:custGeom>
              <a:avLst/>
              <a:gdLst/>
              <a:ahLst/>
              <a:cxnLst/>
              <a:rect l="l" t="t" r="r" b="b"/>
              <a:pathLst>
                <a:path w="6768" h="3460" extrusionOk="0">
                  <a:moveTo>
                    <a:pt x="577" y="2507"/>
                  </a:moveTo>
                  <a:cubicBezTo>
                    <a:pt x="577" y="2507"/>
                    <a:pt x="1830" y="1229"/>
                    <a:pt x="2983" y="627"/>
                  </a:cubicBezTo>
                  <a:cubicBezTo>
                    <a:pt x="4161" y="1"/>
                    <a:pt x="5013" y="176"/>
                    <a:pt x="5138" y="502"/>
                  </a:cubicBezTo>
                  <a:cubicBezTo>
                    <a:pt x="5263" y="803"/>
                    <a:pt x="5364" y="1028"/>
                    <a:pt x="5940" y="1104"/>
                  </a:cubicBezTo>
                  <a:cubicBezTo>
                    <a:pt x="6491" y="1154"/>
                    <a:pt x="6767" y="1329"/>
                    <a:pt x="6366" y="1805"/>
                  </a:cubicBezTo>
                  <a:cubicBezTo>
                    <a:pt x="5990" y="2307"/>
                    <a:pt x="4988" y="1780"/>
                    <a:pt x="3559" y="2206"/>
                  </a:cubicBezTo>
                  <a:cubicBezTo>
                    <a:pt x="2105" y="2632"/>
                    <a:pt x="877" y="3434"/>
                    <a:pt x="451" y="3460"/>
                  </a:cubicBezTo>
                  <a:cubicBezTo>
                    <a:pt x="0" y="3460"/>
                    <a:pt x="226" y="2983"/>
                    <a:pt x="577" y="2507"/>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2"/>
            <p:cNvSpPr/>
            <p:nvPr/>
          </p:nvSpPr>
          <p:spPr>
            <a:xfrm>
              <a:off x="3966300" y="2855300"/>
              <a:ext cx="230600" cy="172950"/>
            </a:xfrm>
            <a:custGeom>
              <a:avLst/>
              <a:gdLst/>
              <a:ahLst/>
              <a:cxnLst/>
              <a:rect l="l" t="t" r="r" b="b"/>
              <a:pathLst>
                <a:path w="9224" h="6918" extrusionOk="0">
                  <a:moveTo>
                    <a:pt x="3434" y="3058"/>
                  </a:moveTo>
                  <a:cubicBezTo>
                    <a:pt x="2557" y="2632"/>
                    <a:pt x="753" y="1955"/>
                    <a:pt x="452" y="1554"/>
                  </a:cubicBezTo>
                  <a:cubicBezTo>
                    <a:pt x="126" y="1153"/>
                    <a:pt x="1" y="0"/>
                    <a:pt x="903" y="50"/>
                  </a:cubicBezTo>
                  <a:cubicBezTo>
                    <a:pt x="1780" y="126"/>
                    <a:pt x="1905" y="376"/>
                    <a:pt x="2357" y="301"/>
                  </a:cubicBezTo>
                  <a:cubicBezTo>
                    <a:pt x="2783" y="201"/>
                    <a:pt x="3409" y="251"/>
                    <a:pt x="4061" y="1003"/>
                  </a:cubicBezTo>
                  <a:cubicBezTo>
                    <a:pt x="4738" y="1755"/>
                    <a:pt x="7620" y="4512"/>
                    <a:pt x="8397" y="5138"/>
                  </a:cubicBezTo>
                  <a:cubicBezTo>
                    <a:pt x="9149" y="5765"/>
                    <a:pt x="9224" y="6065"/>
                    <a:pt x="9048" y="6466"/>
                  </a:cubicBezTo>
                  <a:cubicBezTo>
                    <a:pt x="8898" y="6867"/>
                    <a:pt x="8547" y="6918"/>
                    <a:pt x="8071" y="6542"/>
                  </a:cubicBezTo>
                  <a:cubicBezTo>
                    <a:pt x="6091" y="4988"/>
                    <a:pt x="5865" y="4236"/>
                    <a:pt x="3434" y="30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2"/>
            <p:cNvSpPr/>
            <p:nvPr/>
          </p:nvSpPr>
          <p:spPr>
            <a:xfrm>
              <a:off x="3966300" y="2855300"/>
              <a:ext cx="230600" cy="172950"/>
            </a:xfrm>
            <a:custGeom>
              <a:avLst/>
              <a:gdLst/>
              <a:ahLst/>
              <a:cxnLst/>
              <a:rect l="l" t="t" r="r" b="b"/>
              <a:pathLst>
                <a:path w="9224" h="6918" extrusionOk="0">
                  <a:moveTo>
                    <a:pt x="7294" y="4161"/>
                  </a:moveTo>
                  <a:cubicBezTo>
                    <a:pt x="7344" y="4211"/>
                    <a:pt x="7419" y="4286"/>
                    <a:pt x="7519" y="4361"/>
                  </a:cubicBezTo>
                  <a:close/>
                  <a:moveTo>
                    <a:pt x="5038" y="1980"/>
                  </a:moveTo>
                  <a:lnTo>
                    <a:pt x="5038" y="1980"/>
                  </a:lnTo>
                  <a:close/>
                  <a:moveTo>
                    <a:pt x="3434" y="3058"/>
                  </a:moveTo>
                  <a:cubicBezTo>
                    <a:pt x="2557" y="2632"/>
                    <a:pt x="753" y="1955"/>
                    <a:pt x="452" y="1554"/>
                  </a:cubicBezTo>
                  <a:cubicBezTo>
                    <a:pt x="126" y="1153"/>
                    <a:pt x="1" y="0"/>
                    <a:pt x="903" y="50"/>
                  </a:cubicBezTo>
                  <a:cubicBezTo>
                    <a:pt x="1780" y="126"/>
                    <a:pt x="1905" y="376"/>
                    <a:pt x="2357" y="301"/>
                  </a:cubicBezTo>
                  <a:cubicBezTo>
                    <a:pt x="2783" y="201"/>
                    <a:pt x="3409" y="251"/>
                    <a:pt x="4061" y="1003"/>
                  </a:cubicBezTo>
                  <a:cubicBezTo>
                    <a:pt x="4236" y="1178"/>
                    <a:pt x="4562" y="1504"/>
                    <a:pt x="4938" y="1905"/>
                  </a:cubicBezTo>
                  <a:cubicBezTo>
                    <a:pt x="4637" y="1604"/>
                    <a:pt x="3685" y="702"/>
                    <a:pt x="3184" y="577"/>
                  </a:cubicBezTo>
                  <a:cubicBezTo>
                    <a:pt x="2557" y="451"/>
                    <a:pt x="3710" y="1078"/>
                    <a:pt x="3459" y="1404"/>
                  </a:cubicBezTo>
                  <a:cubicBezTo>
                    <a:pt x="3209" y="1755"/>
                    <a:pt x="2281" y="727"/>
                    <a:pt x="1705" y="577"/>
                  </a:cubicBezTo>
                  <a:cubicBezTo>
                    <a:pt x="1128" y="426"/>
                    <a:pt x="702" y="1003"/>
                    <a:pt x="1504" y="1654"/>
                  </a:cubicBezTo>
                  <a:cubicBezTo>
                    <a:pt x="2331" y="2306"/>
                    <a:pt x="3785" y="2507"/>
                    <a:pt x="5489" y="3885"/>
                  </a:cubicBezTo>
                  <a:cubicBezTo>
                    <a:pt x="7169" y="5289"/>
                    <a:pt x="7920" y="6091"/>
                    <a:pt x="8321" y="6116"/>
                  </a:cubicBezTo>
                  <a:cubicBezTo>
                    <a:pt x="8672" y="6116"/>
                    <a:pt x="8748" y="5589"/>
                    <a:pt x="8071" y="4862"/>
                  </a:cubicBezTo>
                  <a:cubicBezTo>
                    <a:pt x="8196" y="4963"/>
                    <a:pt x="8296" y="5063"/>
                    <a:pt x="8397" y="5138"/>
                  </a:cubicBezTo>
                  <a:cubicBezTo>
                    <a:pt x="9149" y="5765"/>
                    <a:pt x="9224" y="6065"/>
                    <a:pt x="9073" y="6466"/>
                  </a:cubicBezTo>
                  <a:cubicBezTo>
                    <a:pt x="8898" y="6867"/>
                    <a:pt x="8547" y="6918"/>
                    <a:pt x="8071" y="6542"/>
                  </a:cubicBezTo>
                  <a:cubicBezTo>
                    <a:pt x="6091" y="4988"/>
                    <a:pt x="5865" y="4236"/>
                    <a:pt x="3434" y="3058"/>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2"/>
            <p:cNvSpPr/>
            <p:nvPr/>
          </p:nvSpPr>
          <p:spPr>
            <a:xfrm>
              <a:off x="4002650" y="2877225"/>
              <a:ext cx="172950" cy="119700"/>
            </a:xfrm>
            <a:custGeom>
              <a:avLst/>
              <a:gdLst/>
              <a:ahLst/>
              <a:cxnLst/>
              <a:rect l="l" t="t" r="r" b="b"/>
              <a:pathLst>
                <a:path w="6918" h="4788" extrusionOk="0">
                  <a:moveTo>
                    <a:pt x="2657" y="627"/>
                  </a:moveTo>
                  <a:cubicBezTo>
                    <a:pt x="2657" y="627"/>
                    <a:pt x="4637" y="2507"/>
                    <a:pt x="5564" y="3259"/>
                  </a:cubicBezTo>
                  <a:cubicBezTo>
                    <a:pt x="6517" y="4036"/>
                    <a:pt x="6918" y="4537"/>
                    <a:pt x="6492" y="4662"/>
                  </a:cubicBezTo>
                  <a:cubicBezTo>
                    <a:pt x="6091" y="4787"/>
                    <a:pt x="4111" y="2632"/>
                    <a:pt x="3083" y="2006"/>
                  </a:cubicBezTo>
                  <a:cubicBezTo>
                    <a:pt x="2080" y="1404"/>
                    <a:pt x="752" y="978"/>
                    <a:pt x="376" y="652"/>
                  </a:cubicBezTo>
                  <a:cubicBezTo>
                    <a:pt x="0" y="326"/>
                    <a:pt x="326" y="0"/>
                    <a:pt x="777" y="301"/>
                  </a:cubicBezTo>
                  <a:cubicBezTo>
                    <a:pt x="1228" y="577"/>
                    <a:pt x="2106" y="1128"/>
                    <a:pt x="2481" y="1153"/>
                  </a:cubicBezTo>
                  <a:cubicBezTo>
                    <a:pt x="2832" y="1178"/>
                    <a:pt x="2005" y="276"/>
                    <a:pt x="2657" y="627"/>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2"/>
            <p:cNvSpPr/>
            <p:nvPr/>
          </p:nvSpPr>
          <p:spPr>
            <a:xfrm>
              <a:off x="4020825" y="3030100"/>
              <a:ext cx="191125" cy="183625"/>
            </a:xfrm>
            <a:custGeom>
              <a:avLst/>
              <a:gdLst/>
              <a:ahLst/>
              <a:cxnLst/>
              <a:rect l="l" t="t" r="r" b="b"/>
              <a:pathLst>
                <a:path w="7645" h="7345" extrusionOk="0">
                  <a:moveTo>
                    <a:pt x="2356" y="4888"/>
                  </a:moveTo>
                  <a:cubicBezTo>
                    <a:pt x="2356" y="4888"/>
                    <a:pt x="3283" y="4061"/>
                    <a:pt x="4085" y="2983"/>
                  </a:cubicBezTo>
                  <a:cubicBezTo>
                    <a:pt x="4862" y="1906"/>
                    <a:pt x="5389" y="1580"/>
                    <a:pt x="5514" y="1104"/>
                  </a:cubicBezTo>
                  <a:cubicBezTo>
                    <a:pt x="5639" y="627"/>
                    <a:pt x="5840" y="1"/>
                    <a:pt x="6140" y="51"/>
                  </a:cubicBezTo>
                  <a:cubicBezTo>
                    <a:pt x="6416" y="101"/>
                    <a:pt x="6592" y="627"/>
                    <a:pt x="6867" y="778"/>
                  </a:cubicBezTo>
                  <a:cubicBezTo>
                    <a:pt x="7143" y="903"/>
                    <a:pt x="7519" y="853"/>
                    <a:pt x="7594" y="1129"/>
                  </a:cubicBezTo>
                  <a:cubicBezTo>
                    <a:pt x="7644" y="1379"/>
                    <a:pt x="6717" y="1855"/>
                    <a:pt x="6191" y="2156"/>
                  </a:cubicBezTo>
                  <a:cubicBezTo>
                    <a:pt x="5639" y="2457"/>
                    <a:pt x="3960" y="3936"/>
                    <a:pt x="3233" y="4688"/>
                  </a:cubicBezTo>
                  <a:cubicBezTo>
                    <a:pt x="2531" y="5464"/>
                    <a:pt x="1554" y="6642"/>
                    <a:pt x="1404" y="6918"/>
                  </a:cubicBezTo>
                  <a:cubicBezTo>
                    <a:pt x="1253" y="7219"/>
                    <a:pt x="1078" y="7344"/>
                    <a:pt x="952" y="7119"/>
                  </a:cubicBezTo>
                  <a:cubicBezTo>
                    <a:pt x="802" y="6893"/>
                    <a:pt x="551" y="6693"/>
                    <a:pt x="276" y="6793"/>
                  </a:cubicBezTo>
                  <a:cubicBezTo>
                    <a:pt x="0" y="6893"/>
                    <a:pt x="1228" y="5941"/>
                    <a:pt x="2356" y="4888"/>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2"/>
            <p:cNvSpPr/>
            <p:nvPr/>
          </p:nvSpPr>
          <p:spPr>
            <a:xfrm>
              <a:off x="4035225" y="3037625"/>
              <a:ext cx="167325" cy="166075"/>
            </a:xfrm>
            <a:custGeom>
              <a:avLst/>
              <a:gdLst/>
              <a:ahLst/>
              <a:cxnLst/>
              <a:rect l="l" t="t" r="r" b="b"/>
              <a:pathLst>
                <a:path w="6693" h="6643" extrusionOk="0">
                  <a:moveTo>
                    <a:pt x="2983" y="3334"/>
                  </a:moveTo>
                  <a:lnTo>
                    <a:pt x="2983" y="3334"/>
                  </a:lnTo>
                  <a:close/>
                  <a:moveTo>
                    <a:pt x="1780" y="4587"/>
                  </a:moveTo>
                  <a:cubicBezTo>
                    <a:pt x="1780" y="4587"/>
                    <a:pt x="2356" y="4086"/>
                    <a:pt x="2983" y="3334"/>
                  </a:cubicBezTo>
                  <a:cubicBezTo>
                    <a:pt x="2983" y="3334"/>
                    <a:pt x="4788" y="1404"/>
                    <a:pt x="4988" y="1003"/>
                  </a:cubicBezTo>
                  <a:cubicBezTo>
                    <a:pt x="5189" y="602"/>
                    <a:pt x="5214" y="1"/>
                    <a:pt x="5564" y="51"/>
                  </a:cubicBezTo>
                  <a:cubicBezTo>
                    <a:pt x="5940" y="101"/>
                    <a:pt x="5865" y="552"/>
                    <a:pt x="6066" y="652"/>
                  </a:cubicBezTo>
                  <a:cubicBezTo>
                    <a:pt x="6266" y="727"/>
                    <a:pt x="6692" y="778"/>
                    <a:pt x="6341" y="1128"/>
                  </a:cubicBezTo>
                  <a:cubicBezTo>
                    <a:pt x="6016" y="1454"/>
                    <a:pt x="3760" y="3108"/>
                    <a:pt x="2757" y="4136"/>
                  </a:cubicBezTo>
                  <a:cubicBezTo>
                    <a:pt x="1780" y="5189"/>
                    <a:pt x="677" y="6642"/>
                    <a:pt x="477" y="6617"/>
                  </a:cubicBezTo>
                  <a:cubicBezTo>
                    <a:pt x="301" y="6592"/>
                    <a:pt x="1730" y="5138"/>
                    <a:pt x="1479" y="5189"/>
                  </a:cubicBezTo>
                  <a:cubicBezTo>
                    <a:pt x="1254" y="5264"/>
                    <a:pt x="376" y="6467"/>
                    <a:pt x="201" y="6442"/>
                  </a:cubicBezTo>
                  <a:cubicBezTo>
                    <a:pt x="1" y="6392"/>
                    <a:pt x="51" y="6191"/>
                    <a:pt x="402" y="5815"/>
                  </a:cubicBezTo>
                  <a:cubicBezTo>
                    <a:pt x="803" y="5464"/>
                    <a:pt x="1304" y="5038"/>
                    <a:pt x="1780" y="45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2"/>
            <p:cNvSpPr/>
            <p:nvPr/>
          </p:nvSpPr>
          <p:spPr>
            <a:xfrm>
              <a:off x="4058400" y="3082750"/>
              <a:ext cx="139125" cy="130350"/>
            </a:xfrm>
            <a:custGeom>
              <a:avLst/>
              <a:gdLst/>
              <a:ahLst/>
              <a:cxnLst/>
              <a:rect l="l" t="t" r="r" b="b"/>
              <a:pathLst>
                <a:path w="5565" h="5214" extrusionOk="0">
                  <a:moveTo>
                    <a:pt x="5239" y="125"/>
                  </a:moveTo>
                  <a:cubicBezTo>
                    <a:pt x="5389" y="150"/>
                    <a:pt x="5565" y="326"/>
                    <a:pt x="4988" y="827"/>
                  </a:cubicBezTo>
                  <a:cubicBezTo>
                    <a:pt x="4412" y="1353"/>
                    <a:pt x="1580" y="3910"/>
                    <a:pt x="978" y="4436"/>
                  </a:cubicBezTo>
                  <a:cubicBezTo>
                    <a:pt x="377" y="4963"/>
                    <a:pt x="201" y="5213"/>
                    <a:pt x="101" y="5063"/>
                  </a:cubicBezTo>
                  <a:cubicBezTo>
                    <a:pt x="1" y="4887"/>
                    <a:pt x="1304" y="3534"/>
                    <a:pt x="2307" y="2632"/>
                  </a:cubicBezTo>
                  <a:cubicBezTo>
                    <a:pt x="3309" y="1729"/>
                    <a:pt x="5038" y="0"/>
                    <a:pt x="5239" y="125"/>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2"/>
            <p:cNvSpPr/>
            <p:nvPr/>
          </p:nvSpPr>
          <p:spPr>
            <a:xfrm>
              <a:off x="4078450" y="3054550"/>
              <a:ext cx="110925" cy="106525"/>
            </a:xfrm>
            <a:custGeom>
              <a:avLst/>
              <a:gdLst/>
              <a:ahLst/>
              <a:cxnLst/>
              <a:rect l="l" t="t" r="r" b="b"/>
              <a:pathLst>
                <a:path w="4437" h="4261" extrusionOk="0">
                  <a:moveTo>
                    <a:pt x="4186" y="151"/>
                  </a:moveTo>
                  <a:cubicBezTo>
                    <a:pt x="4412" y="151"/>
                    <a:pt x="4437" y="351"/>
                    <a:pt x="3735" y="903"/>
                  </a:cubicBezTo>
                  <a:cubicBezTo>
                    <a:pt x="3059" y="1454"/>
                    <a:pt x="252" y="4261"/>
                    <a:pt x="126" y="4261"/>
                  </a:cubicBezTo>
                  <a:cubicBezTo>
                    <a:pt x="1" y="4236"/>
                    <a:pt x="4036" y="0"/>
                    <a:pt x="4186" y="151"/>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2"/>
            <p:cNvSpPr/>
            <p:nvPr/>
          </p:nvSpPr>
          <p:spPr>
            <a:xfrm>
              <a:off x="4038975" y="3206800"/>
              <a:ext cx="50150" cy="47650"/>
            </a:xfrm>
            <a:custGeom>
              <a:avLst/>
              <a:gdLst/>
              <a:ahLst/>
              <a:cxnLst/>
              <a:rect l="l" t="t" r="r" b="b"/>
              <a:pathLst>
                <a:path w="2006" h="1906" extrusionOk="0">
                  <a:moveTo>
                    <a:pt x="26" y="828"/>
                  </a:moveTo>
                  <a:cubicBezTo>
                    <a:pt x="26" y="828"/>
                    <a:pt x="176" y="1730"/>
                    <a:pt x="377" y="1830"/>
                  </a:cubicBezTo>
                  <a:cubicBezTo>
                    <a:pt x="577" y="1905"/>
                    <a:pt x="1003" y="1780"/>
                    <a:pt x="1079" y="1554"/>
                  </a:cubicBezTo>
                  <a:cubicBezTo>
                    <a:pt x="1129" y="1354"/>
                    <a:pt x="1129" y="1204"/>
                    <a:pt x="1279" y="1178"/>
                  </a:cubicBezTo>
                  <a:cubicBezTo>
                    <a:pt x="1430" y="1153"/>
                    <a:pt x="1805" y="1229"/>
                    <a:pt x="1906" y="1078"/>
                  </a:cubicBezTo>
                  <a:cubicBezTo>
                    <a:pt x="2006" y="928"/>
                    <a:pt x="1881" y="652"/>
                    <a:pt x="1805" y="427"/>
                  </a:cubicBezTo>
                  <a:cubicBezTo>
                    <a:pt x="1705" y="226"/>
                    <a:pt x="1755" y="1"/>
                    <a:pt x="1530" y="26"/>
                  </a:cubicBezTo>
                  <a:cubicBezTo>
                    <a:pt x="1329" y="51"/>
                    <a:pt x="1179" y="427"/>
                    <a:pt x="928" y="502"/>
                  </a:cubicBezTo>
                  <a:cubicBezTo>
                    <a:pt x="678" y="602"/>
                    <a:pt x="477" y="652"/>
                    <a:pt x="327" y="652"/>
                  </a:cubicBezTo>
                  <a:cubicBezTo>
                    <a:pt x="176" y="627"/>
                    <a:pt x="1" y="752"/>
                    <a:pt x="26" y="8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2"/>
            <p:cNvSpPr/>
            <p:nvPr/>
          </p:nvSpPr>
          <p:spPr>
            <a:xfrm>
              <a:off x="4038975" y="3213700"/>
              <a:ext cx="50150" cy="40750"/>
            </a:xfrm>
            <a:custGeom>
              <a:avLst/>
              <a:gdLst/>
              <a:ahLst/>
              <a:cxnLst/>
              <a:rect l="l" t="t" r="r" b="b"/>
              <a:pathLst>
                <a:path w="2006" h="1630" extrusionOk="0">
                  <a:moveTo>
                    <a:pt x="26" y="552"/>
                  </a:moveTo>
                  <a:cubicBezTo>
                    <a:pt x="26" y="552"/>
                    <a:pt x="176" y="1454"/>
                    <a:pt x="377" y="1554"/>
                  </a:cubicBezTo>
                  <a:cubicBezTo>
                    <a:pt x="577" y="1629"/>
                    <a:pt x="1003" y="1504"/>
                    <a:pt x="1079" y="1278"/>
                  </a:cubicBezTo>
                  <a:cubicBezTo>
                    <a:pt x="1129" y="1078"/>
                    <a:pt x="1129" y="928"/>
                    <a:pt x="1279" y="902"/>
                  </a:cubicBezTo>
                  <a:cubicBezTo>
                    <a:pt x="1430" y="877"/>
                    <a:pt x="1805" y="953"/>
                    <a:pt x="1906" y="802"/>
                  </a:cubicBezTo>
                  <a:cubicBezTo>
                    <a:pt x="2006" y="652"/>
                    <a:pt x="1881" y="376"/>
                    <a:pt x="1805" y="151"/>
                  </a:cubicBezTo>
                  <a:cubicBezTo>
                    <a:pt x="1831" y="476"/>
                    <a:pt x="1680" y="727"/>
                    <a:pt x="1480" y="752"/>
                  </a:cubicBezTo>
                  <a:cubicBezTo>
                    <a:pt x="1304" y="802"/>
                    <a:pt x="1204" y="702"/>
                    <a:pt x="1104" y="727"/>
                  </a:cubicBezTo>
                  <a:cubicBezTo>
                    <a:pt x="1028" y="727"/>
                    <a:pt x="1054" y="1178"/>
                    <a:pt x="853" y="1329"/>
                  </a:cubicBezTo>
                  <a:cubicBezTo>
                    <a:pt x="627" y="1504"/>
                    <a:pt x="277" y="1128"/>
                    <a:pt x="252" y="852"/>
                  </a:cubicBezTo>
                  <a:cubicBezTo>
                    <a:pt x="252" y="577"/>
                    <a:pt x="653" y="476"/>
                    <a:pt x="928" y="301"/>
                  </a:cubicBezTo>
                  <a:cubicBezTo>
                    <a:pt x="1179" y="151"/>
                    <a:pt x="1229" y="0"/>
                    <a:pt x="1229" y="0"/>
                  </a:cubicBezTo>
                  <a:cubicBezTo>
                    <a:pt x="1154" y="100"/>
                    <a:pt x="1054" y="201"/>
                    <a:pt x="928" y="226"/>
                  </a:cubicBezTo>
                  <a:cubicBezTo>
                    <a:pt x="678" y="326"/>
                    <a:pt x="477" y="376"/>
                    <a:pt x="327" y="376"/>
                  </a:cubicBezTo>
                  <a:cubicBezTo>
                    <a:pt x="176" y="351"/>
                    <a:pt x="1" y="476"/>
                    <a:pt x="26" y="552"/>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2"/>
            <p:cNvSpPr/>
            <p:nvPr/>
          </p:nvSpPr>
          <p:spPr>
            <a:xfrm>
              <a:off x="4127950" y="3317075"/>
              <a:ext cx="28850" cy="26975"/>
            </a:xfrm>
            <a:custGeom>
              <a:avLst/>
              <a:gdLst/>
              <a:ahLst/>
              <a:cxnLst/>
              <a:rect l="l" t="t" r="r" b="b"/>
              <a:pathLst>
                <a:path w="1154" h="1079" extrusionOk="0">
                  <a:moveTo>
                    <a:pt x="101" y="477"/>
                  </a:moveTo>
                  <a:cubicBezTo>
                    <a:pt x="176" y="377"/>
                    <a:pt x="302" y="226"/>
                    <a:pt x="327" y="151"/>
                  </a:cubicBezTo>
                  <a:cubicBezTo>
                    <a:pt x="352" y="51"/>
                    <a:pt x="452" y="1"/>
                    <a:pt x="627" y="26"/>
                  </a:cubicBezTo>
                  <a:cubicBezTo>
                    <a:pt x="803" y="76"/>
                    <a:pt x="1053" y="226"/>
                    <a:pt x="1104" y="351"/>
                  </a:cubicBezTo>
                  <a:cubicBezTo>
                    <a:pt x="1154" y="477"/>
                    <a:pt x="978" y="928"/>
                    <a:pt x="853" y="1003"/>
                  </a:cubicBezTo>
                  <a:cubicBezTo>
                    <a:pt x="703" y="1078"/>
                    <a:pt x="251" y="903"/>
                    <a:pt x="151" y="803"/>
                  </a:cubicBezTo>
                  <a:cubicBezTo>
                    <a:pt x="51" y="702"/>
                    <a:pt x="1" y="552"/>
                    <a:pt x="101" y="47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2"/>
            <p:cNvSpPr/>
            <p:nvPr/>
          </p:nvSpPr>
          <p:spPr>
            <a:xfrm>
              <a:off x="4127950" y="3318325"/>
              <a:ext cx="28850" cy="25725"/>
            </a:xfrm>
            <a:custGeom>
              <a:avLst/>
              <a:gdLst/>
              <a:ahLst/>
              <a:cxnLst/>
              <a:rect l="l" t="t" r="r" b="b"/>
              <a:pathLst>
                <a:path w="1154" h="1029" extrusionOk="0">
                  <a:moveTo>
                    <a:pt x="101" y="427"/>
                  </a:moveTo>
                  <a:cubicBezTo>
                    <a:pt x="176" y="327"/>
                    <a:pt x="302" y="176"/>
                    <a:pt x="327" y="101"/>
                  </a:cubicBezTo>
                  <a:cubicBezTo>
                    <a:pt x="352" y="51"/>
                    <a:pt x="377" y="26"/>
                    <a:pt x="402" y="1"/>
                  </a:cubicBezTo>
                  <a:cubicBezTo>
                    <a:pt x="402" y="1"/>
                    <a:pt x="377" y="151"/>
                    <a:pt x="277" y="301"/>
                  </a:cubicBezTo>
                  <a:cubicBezTo>
                    <a:pt x="201" y="477"/>
                    <a:pt x="201" y="602"/>
                    <a:pt x="352" y="702"/>
                  </a:cubicBezTo>
                  <a:cubicBezTo>
                    <a:pt x="502" y="803"/>
                    <a:pt x="803" y="778"/>
                    <a:pt x="903" y="577"/>
                  </a:cubicBezTo>
                  <a:cubicBezTo>
                    <a:pt x="1028" y="377"/>
                    <a:pt x="978" y="201"/>
                    <a:pt x="903" y="101"/>
                  </a:cubicBezTo>
                  <a:cubicBezTo>
                    <a:pt x="1003" y="151"/>
                    <a:pt x="1079" y="226"/>
                    <a:pt x="1104" y="301"/>
                  </a:cubicBezTo>
                  <a:cubicBezTo>
                    <a:pt x="1154" y="427"/>
                    <a:pt x="978" y="878"/>
                    <a:pt x="853" y="953"/>
                  </a:cubicBezTo>
                  <a:cubicBezTo>
                    <a:pt x="703" y="1028"/>
                    <a:pt x="251" y="853"/>
                    <a:pt x="151" y="753"/>
                  </a:cubicBezTo>
                  <a:cubicBezTo>
                    <a:pt x="51" y="652"/>
                    <a:pt x="1" y="502"/>
                    <a:pt x="101" y="42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2"/>
            <p:cNvSpPr/>
            <p:nvPr/>
          </p:nvSpPr>
          <p:spPr>
            <a:xfrm>
              <a:off x="4159275" y="3324600"/>
              <a:ext cx="20075" cy="21325"/>
            </a:xfrm>
            <a:custGeom>
              <a:avLst/>
              <a:gdLst/>
              <a:ahLst/>
              <a:cxnLst/>
              <a:rect l="l" t="t" r="r" b="b"/>
              <a:pathLst>
                <a:path w="803" h="853" extrusionOk="0">
                  <a:moveTo>
                    <a:pt x="26" y="752"/>
                  </a:moveTo>
                  <a:cubicBezTo>
                    <a:pt x="26" y="752"/>
                    <a:pt x="76" y="477"/>
                    <a:pt x="76" y="351"/>
                  </a:cubicBezTo>
                  <a:cubicBezTo>
                    <a:pt x="76" y="226"/>
                    <a:pt x="1" y="76"/>
                    <a:pt x="51" y="25"/>
                  </a:cubicBezTo>
                  <a:cubicBezTo>
                    <a:pt x="126" y="0"/>
                    <a:pt x="678" y="151"/>
                    <a:pt x="728" y="201"/>
                  </a:cubicBezTo>
                  <a:cubicBezTo>
                    <a:pt x="778" y="276"/>
                    <a:pt x="803" y="602"/>
                    <a:pt x="653" y="727"/>
                  </a:cubicBezTo>
                  <a:cubicBezTo>
                    <a:pt x="527" y="852"/>
                    <a:pt x="51" y="827"/>
                    <a:pt x="26" y="75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2"/>
            <p:cNvSpPr/>
            <p:nvPr/>
          </p:nvSpPr>
          <p:spPr>
            <a:xfrm>
              <a:off x="4159925" y="3327100"/>
              <a:ext cx="19425" cy="18825"/>
            </a:xfrm>
            <a:custGeom>
              <a:avLst/>
              <a:gdLst/>
              <a:ahLst/>
              <a:cxnLst/>
              <a:rect l="l" t="t" r="r" b="b"/>
              <a:pathLst>
                <a:path w="777" h="753" extrusionOk="0">
                  <a:moveTo>
                    <a:pt x="25" y="101"/>
                  </a:moveTo>
                  <a:cubicBezTo>
                    <a:pt x="25" y="51"/>
                    <a:pt x="0" y="26"/>
                    <a:pt x="0" y="1"/>
                  </a:cubicBezTo>
                  <a:cubicBezTo>
                    <a:pt x="0" y="26"/>
                    <a:pt x="0" y="51"/>
                    <a:pt x="25" y="101"/>
                  </a:cubicBezTo>
                  <a:close/>
                  <a:moveTo>
                    <a:pt x="0" y="652"/>
                  </a:moveTo>
                  <a:cubicBezTo>
                    <a:pt x="0" y="652"/>
                    <a:pt x="50" y="377"/>
                    <a:pt x="50" y="251"/>
                  </a:cubicBezTo>
                  <a:cubicBezTo>
                    <a:pt x="50" y="251"/>
                    <a:pt x="50" y="226"/>
                    <a:pt x="50" y="226"/>
                  </a:cubicBezTo>
                  <a:cubicBezTo>
                    <a:pt x="75" y="326"/>
                    <a:pt x="100" y="402"/>
                    <a:pt x="150" y="477"/>
                  </a:cubicBezTo>
                  <a:cubicBezTo>
                    <a:pt x="276" y="602"/>
                    <a:pt x="576" y="502"/>
                    <a:pt x="627" y="326"/>
                  </a:cubicBezTo>
                  <a:cubicBezTo>
                    <a:pt x="652" y="201"/>
                    <a:pt x="652" y="101"/>
                    <a:pt x="602" y="76"/>
                  </a:cubicBezTo>
                  <a:cubicBezTo>
                    <a:pt x="652" y="76"/>
                    <a:pt x="702" y="101"/>
                    <a:pt x="702" y="101"/>
                  </a:cubicBezTo>
                  <a:cubicBezTo>
                    <a:pt x="752" y="176"/>
                    <a:pt x="777" y="502"/>
                    <a:pt x="627" y="627"/>
                  </a:cubicBezTo>
                  <a:cubicBezTo>
                    <a:pt x="501" y="752"/>
                    <a:pt x="25" y="727"/>
                    <a:pt x="0" y="652"/>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2"/>
            <p:cNvSpPr/>
            <p:nvPr/>
          </p:nvSpPr>
          <p:spPr>
            <a:xfrm>
              <a:off x="4182475" y="3328350"/>
              <a:ext cx="19450" cy="17575"/>
            </a:xfrm>
            <a:custGeom>
              <a:avLst/>
              <a:gdLst/>
              <a:ahLst/>
              <a:cxnLst/>
              <a:rect l="l" t="t" r="r" b="b"/>
              <a:pathLst>
                <a:path w="778" h="703" extrusionOk="0">
                  <a:moveTo>
                    <a:pt x="0" y="577"/>
                  </a:moveTo>
                  <a:cubicBezTo>
                    <a:pt x="0" y="577"/>
                    <a:pt x="50" y="402"/>
                    <a:pt x="25" y="276"/>
                  </a:cubicBezTo>
                  <a:cubicBezTo>
                    <a:pt x="25" y="176"/>
                    <a:pt x="0" y="26"/>
                    <a:pt x="50" y="26"/>
                  </a:cubicBezTo>
                  <a:cubicBezTo>
                    <a:pt x="101" y="26"/>
                    <a:pt x="602" y="1"/>
                    <a:pt x="652" y="76"/>
                  </a:cubicBezTo>
                  <a:cubicBezTo>
                    <a:pt x="702" y="151"/>
                    <a:pt x="777" y="477"/>
                    <a:pt x="602" y="577"/>
                  </a:cubicBezTo>
                  <a:cubicBezTo>
                    <a:pt x="426" y="702"/>
                    <a:pt x="25" y="702"/>
                    <a:pt x="0" y="57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2"/>
            <p:cNvSpPr/>
            <p:nvPr/>
          </p:nvSpPr>
          <p:spPr>
            <a:xfrm>
              <a:off x="4202525" y="3308925"/>
              <a:ext cx="30725" cy="31350"/>
            </a:xfrm>
            <a:custGeom>
              <a:avLst/>
              <a:gdLst/>
              <a:ahLst/>
              <a:cxnLst/>
              <a:rect l="l" t="t" r="r" b="b"/>
              <a:pathLst>
                <a:path w="1229" h="1254" extrusionOk="0">
                  <a:moveTo>
                    <a:pt x="0" y="778"/>
                  </a:moveTo>
                  <a:cubicBezTo>
                    <a:pt x="0" y="778"/>
                    <a:pt x="25" y="452"/>
                    <a:pt x="326" y="226"/>
                  </a:cubicBezTo>
                  <a:cubicBezTo>
                    <a:pt x="627" y="1"/>
                    <a:pt x="1228" y="251"/>
                    <a:pt x="1228" y="251"/>
                  </a:cubicBezTo>
                  <a:cubicBezTo>
                    <a:pt x="1228" y="251"/>
                    <a:pt x="877" y="302"/>
                    <a:pt x="752" y="527"/>
                  </a:cubicBezTo>
                  <a:cubicBezTo>
                    <a:pt x="627" y="778"/>
                    <a:pt x="602" y="1003"/>
                    <a:pt x="476" y="1129"/>
                  </a:cubicBezTo>
                  <a:cubicBezTo>
                    <a:pt x="351" y="1254"/>
                    <a:pt x="75" y="1254"/>
                    <a:pt x="75" y="1254"/>
                  </a:cubicBezTo>
                  <a:cubicBezTo>
                    <a:pt x="75" y="1254"/>
                    <a:pt x="126" y="878"/>
                    <a:pt x="0" y="77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2"/>
            <p:cNvSpPr/>
            <p:nvPr/>
          </p:nvSpPr>
          <p:spPr>
            <a:xfrm>
              <a:off x="4139875" y="3304550"/>
              <a:ext cx="23825" cy="15050"/>
            </a:xfrm>
            <a:custGeom>
              <a:avLst/>
              <a:gdLst/>
              <a:ahLst/>
              <a:cxnLst/>
              <a:rect l="l" t="t" r="r" b="b"/>
              <a:pathLst>
                <a:path w="953" h="602" extrusionOk="0">
                  <a:moveTo>
                    <a:pt x="125" y="276"/>
                  </a:moveTo>
                  <a:cubicBezTo>
                    <a:pt x="125" y="276"/>
                    <a:pt x="501" y="451"/>
                    <a:pt x="602" y="527"/>
                  </a:cubicBezTo>
                  <a:cubicBezTo>
                    <a:pt x="727" y="602"/>
                    <a:pt x="877" y="426"/>
                    <a:pt x="902" y="351"/>
                  </a:cubicBezTo>
                  <a:cubicBezTo>
                    <a:pt x="952" y="301"/>
                    <a:pt x="877" y="101"/>
                    <a:pt x="627" y="50"/>
                  </a:cubicBezTo>
                  <a:cubicBezTo>
                    <a:pt x="376" y="0"/>
                    <a:pt x="0" y="201"/>
                    <a:pt x="125" y="27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2"/>
            <p:cNvSpPr/>
            <p:nvPr/>
          </p:nvSpPr>
          <p:spPr>
            <a:xfrm>
              <a:off x="4163675" y="3314575"/>
              <a:ext cx="16325" cy="9425"/>
            </a:xfrm>
            <a:custGeom>
              <a:avLst/>
              <a:gdLst/>
              <a:ahLst/>
              <a:cxnLst/>
              <a:rect l="l" t="t" r="r" b="b"/>
              <a:pathLst>
                <a:path w="653" h="377" extrusionOk="0">
                  <a:moveTo>
                    <a:pt x="0" y="226"/>
                  </a:moveTo>
                  <a:cubicBezTo>
                    <a:pt x="0" y="226"/>
                    <a:pt x="426" y="376"/>
                    <a:pt x="527" y="376"/>
                  </a:cubicBezTo>
                  <a:cubicBezTo>
                    <a:pt x="602" y="376"/>
                    <a:pt x="652" y="176"/>
                    <a:pt x="577" y="76"/>
                  </a:cubicBezTo>
                  <a:cubicBezTo>
                    <a:pt x="527" y="0"/>
                    <a:pt x="0" y="0"/>
                    <a:pt x="0" y="22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2"/>
            <p:cNvSpPr/>
            <p:nvPr/>
          </p:nvSpPr>
          <p:spPr>
            <a:xfrm>
              <a:off x="4184975" y="3317700"/>
              <a:ext cx="14425" cy="7550"/>
            </a:xfrm>
            <a:custGeom>
              <a:avLst/>
              <a:gdLst/>
              <a:ahLst/>
              <a:cxnLst/>
              <a:rect l="l" t="t" r="r" b="b"/>
              <a:pathLst>
                <a:path w="577" h="302" extrusionOk="0">
                  <a:moveTo>
                    <a:pt x="1" y="251"/>
                  </a:moveTo>
                  <a:cubicBezTo>
                    <a:pt x="1" y="251"/>
                    <a:pt x="402" y="301"/>
                    <a:pt x="502" y="251"/>
                  </a:cubicBezTo>
                  <a:cubicBezTo>
                    <a:pt x="577" y="201"/>
                    <a:pt x="301" y="1"/>
                    <a:pt x="151" y="26"/>
                  </a:cubicBezTo>
                  <a:cubicBezTo>
                    <a:pt x="26" y="51"/>
                    <a:pt x="1" y="251"/>
                    <a:pt x="1" y="25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2"/>
            <p:cNvSpPr/>
            <p:nvPr/>
          </p:nvSpPr>
          <p:spPr>
            <a:xfrm>
              <a:off x="4189350" y="3288875"/>
              <a:ext cx="30750" cy="28850"/>
            </a:xfrm>
            <a:custGeom>
              <a:avLst/>
              <a:gdLst/>
              <a:ahLst/>
              <a:cxnLst/>
              <a:rect l="l" t="t" r="r" b="b"/>
              <a:pathLst>
                <a:path w="1230" h="1154" extrusionOk="0">
                  <a:moveTo>
                    <a:pt x="1" y="928"/>
                  </a:moveTo>
                  <a:cubicBezTo>
                    <a:pt x="1" y="928"/>
                    <a:pt x="352" y="1003"/>
                    <a:pt x="402" y="1078"/>
                  </a:cubicBezTo>
                  <a:cubicBezTo>
                    <a:pt x="477" y="1154"/>
                    <a:pt x="577" y="677"/>
                    <a:pt x="753" y="527"/>
                  </a:cubicBezTo>
                  <a:cubicBezTo>
                    <a:pt x="953" y="377"/>
                    <a:pt x="1229" y="452"/>
                    <a:pt x="1229" y="452"/>
                  </a:cubicBezTo>
                  <a:cubicBezTo>
                    <a:pt x="1229" y="452"/>
                    <a:pt x="176" y="1"/>
                    <a:pt x="1" y="92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2"/>
            <p:cNvSpPr/>
            <p:nvPr/>
          </p:nvSpPr>
          <p:spPr>
            <a:xfrm>
              <a:off x="4051525" y="3240000"/>
              <a:ext cx="80225" cy="93400"/>
            </a:xfrm>
            <a:custGeom>
              <a:avLst/>
              <a:gdLst/>
              <a:ahLst/>
              <a:cxnLst/>
              <a:rect l="l" t="t" r="r" b="b"/>
              <a:pathLst>
                <a:path w="3209" h="3736" extrusionOk="0">
                  <a:moveTo>
                    <a:pt x="326" y="1028"/>
                  </a:moveTo>
                  <a:cubicBezTo>
                    <a:pt x="476" y="1028"/>
                    <a:pt x="727" y="853"/>
                    <a:pt x="752" y="552"/>
                  </a:cubicBezTo>
                  <a:cubicBezTo>
                    <a:pt x="802" y="251"/>
                    <a:pt x="877" y="1"/>
                    <a:pt x="1178" y="101"/>
                  </a:cubicBezTo>
                  <a:cubicBezTo>
                    <a:pt x="1454" y="176"/>
                    <a:pt x="2005" y="978"/>
                    <a:pt x="2356" y="1454"/>
                  </a:cubicBezTo>
                  <a:cubicBezTo>
                    <a:pt x="2707" y="1931"/>
                    <a:pt x="3183" y="2106"/>
                    <a:pt x="3183" y="2382"/>
                  </a:cubicBezTo>
                  <a:cubicBezTo>
                    <a:pt x="3208" y="2683"/>
                    <a:pt x="2807" y="2833"/>
                    <a:pt x="2832" y="3084"/>
                  </a:cubicBezTo>
                  <a:cubicBezTo>
                    <a:pt x="2857" y="3334"/>
                    <a:pt x="2732" y="3735"/>
                    <a:pt x="2406" y="3710"/>
                  </a:cubicBezTo>
                  <a:cubicBezTo>
                    <a:pt x="2105" y="3660"/>
                    <a:pt x="1404" y="2758"/>
                    <a:pt x="953" y="2231"/>
                  </a:cubicBezTo>
                  <a:cubicBezTo>
                    <a:pt x="476" y="1705"/>
                    <a:pt x="0" y="1179"/>
                    <a:pt x="326" y="10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2"/>
            <p:cNvSpPr/>
            <p:nvPr/>
          </p:nvSpPr>
          <p:spPr>
            <a:xfrm>
              <a:off x="4051525" y="3242525"/>
              <a:ext cx="80225" cy="90875"/>
            </a:xfrm>
            <a:custGeom>
              <a:avLst/>
              <a:gdLst/>
              <a:ahLst/>
              <a:cxnLst/>
              <a:rect l="l" t="t" r="r" b="b"/>
              <a:pathLst>
                <a:path w="3209" h="3635" extrusionOk="0">
                  <a:moveTo>
                    <a:pt x="2055" y="952"/>
                  </a:moveTo>
                  <a:cubicBezTo>
                    <a:pt x="2055" y="978"/>
                    <a:pt x="2080" y="1028"/>
                    <a:pt x="2156" y="1103"/>
                  </a:cubicBezTo>
                  <a:close/>
                  <a:moveTo>
                    <a:pt x="326" y="927"/>
                  </a:moveTo>
                  <a:cubicBezTo>
                    <a:pt x="476" y="927"/>
                    <a:pt x="727" y="752"/>
                    <a:pt x="752" y="451"/>
                  </a:cubicBezTo>
                  <a:cubicBezTo>
                    <a:pt x="802" y="251"/>
                    <a:pt x="827" y="75"/>
                    <a:pt x="953" y="0"/>
                  </a:cubicBezTo>
                  <a:cubicBezTo>
                    <a:pt x="953" y="25"/>
                    <a:pt x="827" y="251"/>
                    <a:pt x="877" y="501"/>
                  </a:cubicBezTo>
                  <a:cubicBezTo>
                    <a:pt x="928" y="752"/>
                    <a:pt x="852" y="827"/>
                    <a:pt x="702" y="978"/>
                  </a:cubicBezTo>
                  <a:cubicBezTo>
                    <a:pt x="552" y="1128"/>
                    <a:pt x="577" y="1303"/>
                    <a:pt x="827" y="1679"/>
                  </a:cubicBezTo>
                  <a:cubicBezTo>
                    <a:pt x="1103" y="2080"/>
                    <a:pt x="2206" y="3434"/>
                    <a:pt x="2456" y="3308"/>
                  </a:cubicBezTo>
                  <a:cubicBezTo>
                    <a:pt x="2707" y="3183"/>
                    <a:pt x="2181" y="2281"/>
                    <a:pt x="2331" y="2306"/>
                  </a:cubicBezTo>
                  <a:cubicBezTo>
                    <a:pt x="2506" y="2356"/>
                    <a:pt x="2632" y="2582"/>
                    <a:pt x="2782" y="2456"/>
                  </a:cubicBezTo>
                  <a:cubicBezTo>
                    <a:pt x="2882" y="2381"/>
                    <a:pt x="2732" y="1930"/>
                    <a:pt x="2481" y="1529"/>
                  </a:cubicBezTo>
                  <a:cubicBezTo>
                    <a:pt x="2807" y="1880"/>
                    <a:pt x="3183" y="2030"/>
                    <a:pt x="3183" y="2281"/>
                  </a:cubicBezTo>
                  <a:cubicBezTo>
                    <a:pt x="3208" y="2582"/>
                    <a:pt x="2807" y="2732"/>
                    <a:pt x="2832" y="2983"/>
                  </a:cubicBezTo>
                  <a:cubicBezTo>
                    <a:pt x="2857" y="3233"/>
                    <a:pt x="2732" y="3634"/>
                    <a:pt x="2406" y="3609"/>
                  </a:cubicBezTo>
                  <a:cubicBezTo>
                    <a:pt x="2105" y="3559"/>
                    <a:pt x="1404" y="2657"/>
                    <a:pt x="953" y="2130"/>
                  </a:cubicBezTo>
                  <a:cubicBezTo>
                    <a:pt x="476" y="1604"/>
                    <a:pt x="0" y="1078"/>
                    <a:pt x="326" y="92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2"/>
            <p:cNvSpPr/>
            <p:nvPr/>
          </p:nvSpPr>
          <p:spPr>
            <a:xfrm>
              <a:off x="4046500" y="3210550"/>
              <a:ext cx="34500" cy="33250"/>
            </a:xfrm>
            <a:custGeom>
              <a:avLst/>
              <a:gdLst/>
              <a:ahLst/>
              <a:cxnLst/>
              <a:rect l="l" t="t" r="r" b="b"/>
              <a:pathLst>
                <a:path w="1380" h="1330" extrusionOk="0">
                  <a:moveTo>
                    <a:pt x="978" y="226"/>
                  </a:moveTo>
                  <a:cubicBezTo>
                    <a:pt x="1078" y="126"/>
                    <a:pt x="1154" y="1"/>
                    <a:pt x="1254" y="26"/>
                  </a:cubicBezTo>
                  <a:cubicBezTo>
                    <a:pt x="1329" y="51"/>
                    <a:pt x="1379" y="653"/>
                    <a:pt x="1254" y="753"/>
                  </a:cubicBezTo>
                  <a:cubicBezTo>
                    <a:pt x="1129" y="828"/>
                    <a:pt x="878" y="602"/>
                    <a:pt x="702" y="753"/>
                  </a:cubicBezTo>
                  <a:cubicBezTo>
                    <a:pt x="552" y="903"/>
                    <a:pt x="627" y="1229"/>
                    <a:pt x="477" y="1279"/>
                  </a:cubicBezTo>
                  <a:cubicBezTo>
                    <a:pt x="352" y="1329"/>
                    <a:pt x="1" y="1003"/>
                    <a:pt x="201" y="828"/>
                  </a:cubicBezTo>
                  <a:cubicBezTo>
                    <a:pt x="402" y="627"/>
                    <a:pt x="878" y="377"/>
                    <a:pt x="978" y="226"/>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2"/>
            <p:cNvSpPr/>
            <p:nvPr/>
          </p:nvSpPr>
          <p:spPr>
            <a:xfrm>
              <a:off x="4067800" y="3245650"/>
              <a:ext cx="49525" cy="73325"/>
            </a:xfrm>
            <a:custGeom>
              <a:avLst/>
              <a:gdLst/>
              <a:ahLst/>
              <a:cxnLst/>
              <a:rect l="l" t="t" r="r" b="b"/>
              <a:pathLst>
                <a:path w="1981" h="2933" extrusionOk="0">
                  <a:moveTo>
                    <a:pt x="352" y="1529"/>
                  </a:moveTo>
                  <a:cubicBezTo>
                    <a:pt x="352" y="1529"/>
                    <a:pt x="1" y="1028"/>
                    <a:pt x="176" y="878"/>
                  </a:cubicBezTo>
                  <a:cubicBezTo>
                    <a:pt x="352" y="727"/>
                    <a:pt x="903" y="1780"/>
                    <a:pt x="1154" y="1705"/>
                  </a:cubicBezTo>
                  <a:cubicBezTo>
                    <a:pt x="1379" y="1604"/>
                    <a:pt x="176" y="101"/>
                    <a:pt x="427" y="51"/>
                  </a:cubicBezTo>
                  <a:cubicBezTo>
                    <a:pt x="678" y="0"/>
                    <a:pt x="1981" y="1980"/>
                    <a:pt x="1881" y="2081"/>
                  </a:cubicBezTo>
                  <a:cubicBezTo>
                    <a:pt x="1805" y="2181"/>
                    <a:pt x="1354" y="1905"/>
                    <a:pt x="1429" y="2156"/>
                  </a:cubicBezTo>
                  <a:cubicBezTo>
                    <a:pt x="1530" y="2406"/>
                    <a:pt x="1830" y="2833"/>
                    <a:pt x="1630" y="2883"/>
                  </a:cubicBezTo>
                  <a:cubicBezTo>
                    <a:pt x="1429" y="2933"/>
                    <a:pt x="778" y="2156"/>
                    <a:pt x="352" y="1529"/>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52"/>
            <p:cNvSpPr/>
            <p:nvPr/>
          </p:nvSpPr>
          <p:spPr>
            <a:xfrm>
              <a:off x="3758900" y="2853425"/>
              <a:ext cx="55175" cy="63300"/>
            </a:xfrm>
            <a:custGeom>
              <a:avLst/>
              <a:gdLst/>
              <a:ahLst/>
              <a:cxnLst/>
              <a:rect l="l" t="t" r="r" b="b"/>
              <a:pathLst>
                <a:path w="2207" h="2532" extrusionOk="0">
                  <a:moveTo>
                    <a:pt x="552" y="2256"/>
                  </a:moveTo>
                  <a:cubicBezTo>
                    <a:pt x="552" y="2256"/>
                    <a:pt x="552" y="2055"/>
                    <a:pt x="402" y="1880"/>
                  </a:cubicBezTo>
                  <a:cubicBezTo>
                    <a:pt x="252" y="1729"/>
                    <a:pt x="151" y="1679"/>
                    <a:pt x="76" y="1629"/>
                  </a:cubicBezTo>
                  <a:cubicBezTo>
                    <a:pt x="26" y="1554"/>
                    <a:pt x="1" y="1429"/>
                    <a:pt x="26" y="1379"/>
                  </a:cubicBezTo>
                  <a:cubicBezTo>
                    <a:pt x="51" y="1303"/>
                    <a:pt x="151" y="1203"/>
                    <a:pt x="176" y="1203"/>
                  </a:cubicBezTo>
                  <a:cubicBezTo>
                    <a:pt x="226" y="1203"/>
                    <a:pt x="602" y="1203"/>
                    <a:pt x="703" y="1103"/>
                  </a:cubicBezTo>
                  <a:cubicBezTo>
                    <a:pt x="778" y="1003"/>
                    <a:pt x="703" y="978"/>
                    <a:pt x="477" y="752"/>
                  </a:cubicBezTo>
                  <a:cubicBezTo>
                    <a:pt x="277" y="526"/>
                    <a:pt x="151" y="426"/>
                    <a:pt x="126" y="401"/>
                  </a:cubicBezTo>
                  <a:cubicBezTo>
                    <a:pt x="101" y="351"/>
                    <a:pt x="151" y="176"/>
                    <a:pt x="252" y="100"/>
                  </a:cubicBezTo>
                  <a:cubicBezTo>
                    <a:pt x="352" y="25"/>
                    <a:pt x="477" y="0"/>
                    <a:pt x="527" y="25"/>
                  </a:cubicBezTo>
                  <a:cubicBezTo>
                    <a:pt x="552" y="50"/>
                    <a:pt x="903" y="301"/>
                    <a:pt x="1079" y="476"/>
                  </a:cubicBezTo>
                  <a:cubicBezTo>
                    <a:pt x="1254" y="652"/>
                    <a:pt x="1279" y="727"/>
                    <a:pt x="1329" y="702"/>
                  </a:cubicBezTo>
                  <a:cubicBezTo>
                    <a:pt x="1379" y="702"/>
                    <a:pt x="1480" y="627"/>
                    <a:pt x="1480" y="827"/>
                  </a:cubicBezTo>
                  <a:cubicBezTo>
                    <a:pt x="1480" y="1028"/>
                    <a:pt x="1856" y="1028"/>
                    <a:pt x="1956" y="1253"/>
                  </a:cubicBezTo>
                  <a:cubicBezTo>
                    <a:pt x="2056" y="1479"/>
                    <a:pt x="2056" y="1604"/>
                    <a:pt x="2106" y="1729"/>
                  </a:cubicBezTo>
                  <a:cubicBezTo>
                    <a:pt x="2181" y="1830"/>
                    <a:pt x="2206" y="1880"/>
                    <a:pt x="2106" y="1930"/>
                  </a:cubicBezTo>
                  <a:cubicBezTo>
                    <a:pt x="2031" y="1980"/>
                    <a:pt x="1605" y="2005"/>
                    <a:pt x="1329" y="2181"/>
                  </a:cubicBezTo>
                  <a:cubicBezTo>
                    <a:pt x="1054" y="2381"/>
                    <a:pt x="878" y="2531"/>
                    <a:pt x="728" y="2531"/>
                  </a:cubicBezTo>
                  <a:cubicBezTo>
                    <a:pt x="577" y="2531"/>
                    <a:pt x="527" y="2381"/>
                    <a:pt x="552" y="22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52"/>
            <p:cNvSpPr/>
            <p:nvPr/>
          </p:nvSpPr>
          <p:spPr>
            <a:xfrm>
              <a:off x="3758900" y="2854050"/>
              <a:ext cx="37000" cy="62675"/>
            </a:xfrm>
            <a:custGeom>
              <a:avLst/>
              <a:gdLst/>
              <a:ahLst/>
              <a:cxnLst/>
              <a:rect l="l" t="t" r="r" b="b"/>
              <a:pathLst>
                <a:path w="1480" h="2507" extrusionOk="0">
                  <a:moveTo>
                    <a:pt x="552" y="2231"/>
                  </a:moveTo>
                  <a:cubicBezTo>
                    <a:pt x="552" y="2231"/>
                    <a:pt x="552" y="2030"/>
                    <a:pt x="402" y="1855"/>
                  </a:cubicBezTo>
                  <a:cubicBezTo>
                    <a:pt x="252" y="1704"/>
                    <a:pt x="151" y="1654"/>
                    <a:pt x="76" y="1604"/>
                  </a:cubicBezTo>
                  <a:cubicBezTo>
                    <a:pt x="26" y="1529"/>
                    <a:pt x="1" y="1404"/>
                    <a:pt x="26" y="1354"/>
                  </a:cubicBezTo>
                  <a:cubicBezTo>
                    <a:pt x="51" y="1278"/>
                    <a:pt x="151" y="1178"/>
                    <a:pt x="176" y="1178"/>
                  </a:cubicBezTo>
                  <a:cubicBezTo>
                    <a:pt x="226" y="1178"/>
                    <a:pt x="602" y="1178"/>
                    <a:pt x="703" y="1078"/>
                  </a:cubicBezTo>
                  <a:cubicBezTo>
                    <a:pt x="778" y="978"/>
                    <a:pt x="703" y="953"/>
                    <a:pt x="477" y="727"/>
                  </a:cubicBezTo>
                  <a:cubicBezTo>
                    <a:pt x="277" y="501"/>
                    <a:pt x="151" y="401"/>
                    <a:pt x="126" y="376"/>
                  </a:cubicBezTo>
                  <a:cubicBezTo>
                    <a:pt x="101" y="326"/>
                    <a:pt x="126" y="176"/>
                    <a:pt x="226" y="100"/>
                  </a:cubicBezTo>
                  <a:lnTo>
                    <a:pt x="377" y="0"/>
                  </a:lnTo>
                  <a:cubicBezTo>
                    <a:pt x="377" y="0"/>
                    <a:pt x="51" y="226"/>
                    <a:pt x="226" y="401"/>
                  </a:cubicBezTo>
                  <a:cubicBezTo>
                    <a:pt x="402" y="602"/>
                    <a:pt x="703" y="677"/>
                    <a:pt x="753" y="802"/>
                  </a:cubicBezTo>
                  <a:cubicBezTo>
                    <a:pt x="803" y="902"/>
                    <a:pt x="803" y="927"/>
                    <a:pt x="878" y="927"/>
                  </a:cubicBezTo>
                  <a:cubicBezTo>
                    <a:pt x="928" y="902"/>
                    <a:pt x="1028" y="802"/>
                    <a:pt x="1054" y="852"/>
                  </a:cubicBezTo>
                  <a:cubicBezTo>
                    <a:pt x="1079" y="902"/>
                    <a:pt x="1079" y="953"/>
                    <a:pt x="903" y="1078"/>
                  </a:cubicBezTo>
                  <a:cubicBezTo>
                    <a:pt x="728" y="1203"/>
                    <a:pt x="226" y="1278"/>
                    <a:pt x="226" y="1404"/>
                  </a:cubicBezTo>
                  <a:cubicBezTo>
                    <a:pt x="226" y="1529"/>
                    <a:pt x="452" y="1654"/>
                    <a:pt x="552" y="1755"/>
                  </a:cubicBezTo>
                  <a:cubicBezTo>
                    <a:pt x="653" y="1855"/>
                    <a:pt x="878" y="1830"/>
                    <a:pt x="1054" y="1704"/>
                  </a:cubicBezTo>
                  <a:cubicBezTo>
                    <a:pt x="1254" y="1604"/>
                    <a:pt x="1480" y="1479"/>
                    <a:pt x="1455" y="1579"/>
                  </a:cubicBezTo>
                  <a:cubicBezTo>
                    <a:pt x="1429" y="1679"/>
                    <a:pt x="803" y="1930"/>
                    <a:pt x="778" y="2156"/>
                  </a:cubicBezTo>
                  <a:cubicBezTo>
                    <a:pt x="728" y="2406"/>
                    <a:pt x="828" y="2431"/>
                    <a:pt x="1154" y="2306"/>
                  </a:cubicBezTo>
                  <a:cubicBezTo>
                    <a:pt x="978" y="2431"/>
                    <a:pt x="878" y="2506"/>
                    <a:pt x="728" y="2506"/>
                  </a:cubicBezTo>
                  <a:cubicBezTo>
                    <a:pt x="602" y="2506"/>
                    <a:pt x="527" y="2356"/>
                    <a:pt x="552" y="223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2"/>
            <p:cNvSpPr/>
            <p:nvPr/>
          </p:nvSpPr>
          <p:spPr>
            <a:xfrm>
              <a:off x="3763925" y="2855925"/>
              <a:ext cx="23200" cy="15675"/>
            </a:xfrm>
            <a:custGeom>
              <a:avLst/>
              <a:gdLst/>
              <a:ahLst/>
              <a:cxnLst/>
              <a:rect l="l" t="t" r="r" b="b"/>
              <a:pathLst>
                <a:path w="928" h="627" extrusionOk="0">
                  <a:moveTo>
                    <a:pt x="126" y="50"/>
                  </a:moveTo>
                  <a:cubicBezTo>
                    <a:pt x="51" y="126"/>
                    <a:pt x="0" y="226"/>
                    <a:pt x="126" y="301"/>
                  </a:cubicBezTo>
                  <a:cubicBezTo>
                    <a:pt x="251" y="376"/>
                    <a:pt x="401" y="376"/>
                    <a:pt x="477" y="451"/>
                  </a:cubicBezTo>
                  <a:cubicBezTo>
                    <a:pt x="552" y="527"/>
                    <a:pt x="602" y="627"/>
                    <a:pt x="677" y="627"/>
                  </a:cubicBezTo>
                  <a:cubicBezTo>
                    <a:pt x="777" y="627"/>
                    <a:pt x="878" y="602"/>
                    <a:pt x="903" y="527"/>
                  </a:cubicBezTo>
                  <a:cubicBezTo>
                    <a:pt x="928" y="477"/>
                    <a:pt x="853" y="376"/>
                    <a:pt x="702" y="301"/>
                  </a:cubicBezTo>
                  <a:cubicBezTo>
                    <a:pt x="577" y="201"/>
                    <a:pt x="426" y="50"/>
                    <a:pt x="301" y="25"/>
                  </a:cubicBezTo>
                  <a:cubicBezTo>
                    <a:pt x="176" y="0"/>
                    <a:pt x="126" y="50"/>
                    <a:pt x="126" y="50"/>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2"/>
            <p:cNvSpPr/>
            <p:nvPr/>
          </p:nvSpPr>
          <p:spPr>
            <a:xfrm>
              <a:off x="3787725" y="2901650"/>
              <a:ext cx="15700" cy="77100"/>
            </a:xfrm>
            <a:custGeom>
              <a:avLst/>
              <a:gdLst/>
              <a:ahLst/>
              <a:cxnLst/>
              <a:rect l="l" t="t" r="r" b="b"/>
              <a:pathLst>
                <a:path w="628" h="3084" extrusionOk="0">
                  <a:moveTo>
                    <a:pt x="352" y="1"/>
                  </a:moveTo>
                  <a:cubicBezTo>
                    <a:pt x="352" y="1"/>
                    <a:pt x="627" y="126"/>
                    <a:pt x="602" y="1179"/>
                  </a:cubicBezTo>
                  <a:cubicBezTo>
                    <a:pt x="552" y="2206"/>
                    <a:pt x="302" y="2933"/>
                    <a:pt x="201" y="3008"/>
                  </a:cubicBezTo>
                  <a:cubicBezTo>
                    <a:pt x="101" y="3084"/>
                    <a:pt x="352" y="2557"/>
                    <a:pt x="302" y="1505"/>
                  </a:cubicBezTo>
                  <a:cubicBezTo>
                    <a:pt x="276" y="477"/>
                    <a:pt x="1" y="277"/>
                    <a:pt x="1" y="27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2"/>
            <p:cNvSpPr/>
            <p:nvPr/>
          </p:nvSpPr>
          <p:spPr>
            <a:xfrm>
              <a:off x="3723200" y="2873475"/>
              <a:ext cx="48275" cy="57650"/>
            </a:xfrm>
            <a:custGeom>
              <a:avLst/>
              <a:gdLst/>
              <a:ahLst/>
              <a:cxnLst/>
              <a:rect l="l" t="t" r="r" b="b"/>
              <a:pathLst>
                <a:path w="1931" h="2306" extrusionOk="0">
                  <a:moveTo>
                    <a:pt x="451" y="2030"/>
                  </a:moveTo>
                  <a:cubicBezTo>
                    <a:pt x="451" y="2030"/>
                    <a:pt x="451" y="1830"/>
                    <a:pt x="326" y="1704"/>
                  </a:cubicBezTo>
                  <a:cubicBezTo>
                    <a:pt x="201" y="1554"/>
                    <a:pt x="101" y="1479"/>
                    <a:pt x="50" y="1429"/>
                  </a:cubicBezTo>
                  <a:cubicBezTo>
                    <a:pt x="0" y="1379"/>
                    <a:pt x="0" y="1278"/>
                    <a:pt x="25" y="1203"/>
                  </a:cubicBezTo>
                  <a:cubicBezTo>
                    <a:pt x="50" y="1153"/>
                    <a:pt x="126" y="1053"/>
                    <a:pt x="176" y="1053"/>
                  </a:cubicBezTo>
                  <a:cubicBezTo>
                    <a:pt x="201" y="1078"/>
                    <a:pt x="552" y="1103"/>
                    <a:pt x="627" y="1028"/>
                  </a:cubicBezTo>
                  <a:cubicBezTo>
                    <a:pt x="702" y="927"/>
                    <a:pt x="652" y="902"/>
                    <a:pt x="477" y="677"/>
                  </a:cubicBezTo>
                  <a:cubicBezTo>
                    <a:pt x="301" y="476"/>
                    <a:pt x="176" y="376"/>
                    <a:pt x="176" y="351"/>
                  </a:cubicBezTo>
                  <a:cubicBezTo>
                    <a:pt x="151" y="301"/>
                    <a:pt x="201" y="150"/>
                    <a:pt x="301" y="75"/>
                  </a:cubicBezTo>
                  <a:cubicBezTo>
                    <a:pt x="401" y="25"/>
                    <a:pt x="502" y="0"/>
                    <a:pt x="552" y="50"/>
                  </a:cubicBezTo>
                  <a:cubicBezTo>
                    <a:pt x="577" y="75"/>
                    <a:pt x="878" y="301"/>
                    <a:pt x="1028" y="476"/>
                  </a:cubicBezTo>
                  <a:cubicBezTo>
                    <a:pt x="1178" y="627"/>
                    <a:pt x="1178" y="702"/>
                    <a:pt x="1228" y="702"/>
                  </a:cubicBezTo>
                  <a:cubicBezTo>
                    <a:pt x="1279" y="677"/>
                    <a:pt x="1354" y="627"/>
                    <a:pt x="1354" y="827"/>
                  </a:cubicBezTo>
                  <a:cubicBezTo>
                    <a:pt x="1329" y="1003"/>
                    <a:pt x="1654" y="1003"/>
                    <a:pt x="1755" y="1228"/>
                  </a:cubicBezTo>
                  <a:cubicBezTo>
                    <a:pt x="1830" y="1429"/>
                    <a:pt x="1805" y="1554"/>
                    <a:pt x="1855" y="1654"/>
                  </a:cubicBezTo>
                  <a:cubicBezTo>
                    <a:pt x="1905" y="1755"/>
                    <a:pt x="1930" y="1805"/>
                    <a:pt x="1855" y="1830"/>
                  </a:cubicBezTo>
                  <a:cubicBezTo>
                    <a:pt x="1780" y="1880"/>
                    <a:pt x="1379" y="1880"/>
                    <a:pt x="1128" y="2030"/>
                  </a:cubicBezTo>
                  <a:cubicBezTo>
                    <a:pt x="878" y="2156"/>
                    <a:pt x="702" y="2306"/>
                    <a:pt x="577" y="2281"/>
                  </a:cubicBezTo>
                  <a:cubicBezTo>
                    <a:pt x="451" y="2281"/>
                    <a:pt x="401" y="2156"/>
                    <a:pt x="451" y="20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2"/>
            <p:cNvSpPr/>
            <p:nvPr/>
          </p:nvSpPr>
          <p:spPr>
            <a:xfrm>
              <a:off x="3723200" y="2874100"/>
              <a:ext cx="32600" cy="57025"/>
            </a:xfrm>
            <a:custGeom>
              <a:avLst/>
              <a:gdLst/>
              <a:ahLst/>
              <a:cxnLst/>
              <a:rect l="l" t="t" r="r" b="b"/>
              <a:pathLst>
                <a:path w="1304" h="2281" extrusionOk="0">
                  <a:moveTo>
                    <a:pt x="451" y="2005"/>
                  </a:moveTo>
                  <a:cubicBezTo>
                    <a:pt x="451" y="2005"/>
                    <a:pt x="451" y="1805"/>
                    <a:pt x="326" y="1679"/>
                  </a:cubicBezTo>
                  <a:cubicBezTo>
                    <a:pt x="201" y="1529"/>
                    <a:pt x="101" y="1454"/>
                    <a:pt x="50" y="1404"/>
                  </a:cubicBezTo>
                  <a:cubicBezTo>
                    <a:pt x="0" y="1354"/>
                    <a:pt x="0" y="1253"/>
                    <a:pt x="25" y="1178"/>
                  </a:cubicBezTo>
                  <a:cubicBezTo>
                    <a:pt x="50" y="1128"/>
                    <a:pt x="126" y="1028"/>
                    <a:pt x="176" y="1028"/>
                  </a:cubicBezTo>
                  <a:cubicBezTo>
                    <a:pt x="201" y="1053"/>
                    <a:pt x="552" y="1078"/>
                    <a:pt x="627" y="1003"/>
                  </a:cubicBezTo>
                  <a:cubicBezTo>
                    <a:pt x="702" y="902"/>
                    <a:pt x="652" y="877"/>
                    <a:pt x="477" y="652"/>
                  </a:cubicBezTo>
                  <a:cubicBezTo>
                    <a:pt x="301" y="451"/>
                    <a:pt x="176" y="351"/>
                    <a:pt x="176" y="326"/>
                  </a:cubicBezTo>
                  <a:cubicBezTo>
                    <a:pt x="151" y="276"/>
                    <a:pt x="201" y="151"/>
                    <a:pt x="276" y="75"/>
                  </a:cubicBezTo>
                  <a:lnTo>
                    <a:pt x="426" y="0"/>
                  </a:lnTo>
                  <a:cubicBezTo>
                    <a:pt x="426" y="0"/>
                    <a:pt x="101" y="176"/>
                    <a:pt x="251" y="351"/>
                  </a:cubicBezTo>
                  <a:cubicBezTo>
                    <a:pt x="401" y="526"/>
                    <a:pt x="652" y="627"/>
                    <a:pt x="702" y="727"/>
                  </a:cubicBezTo>
                  <a:cubicBezTo>
                    <a:pt x="727" y="852"/>
                    <a:pt x="727" y="877"/>
                    <a:pt x="802" y="852"/>
                  </a:cubicBezTo>
                  <a:cubicBezTo>
                    <a:pt x="852" y="852"/>
                    <a:pt x="953" y="777"/>
                    <a:pt x="953" y="802"/>
                  </a:cubicBezTo>
                  <a:cubicBezTo>
                    <a:pt x="978" y="852"/>
                    <a:pt x="978" y="902"/>
                    <a:pt x="827" y="1003"/>
                  </a:cubicBezTo>
                  <a:cubicBezTo>
                    <a:pt x="652" y="1103"/>
                    <a:pt x="201" y="1128"/>
                    <a:pt x="201" y="1253"/>
                  </a:cubicBezTo>
                  <a:cubicBezTo>
                    <a:pt x="176" y="1354"/>
                    <a:pt x="401" y="1479"/>
                    <a:pt x="477" y="1579"/>
                  </a:cubicBezTo>
                  <a:cubicBezTo>
                    <a:pt x="552" y="1679"/>
                    <a:pt x="752" y="1679"/>
                    <a:pt x="928" y="1579"/>
                  </a:cubicBezTo>
                  <a:cubicBezTo>
                    <a:pt x="1103" y="1479"/>
                    <a:pt x="1304" y="1404"/>
                    <a:pt x="1279" y="1479"/>
                  </a:cubicBezTo>
                  <a:cubicBezTo>
                    <a:pt x="1253" y="1554"/>
                    <a:pt x="677" y="1755"/>
                    <a:pt x="627" y="1955"/>
                  </a:cubicBezTo>
                  <a:cubicBezTo>
                    <a:pt x="577" y="2156"/>
                    <a:pt x="677" y="2206"/>
                    <a:pt x="953" y="2105"/>
                  </a:cubicBezTo>
                  <a:cubicBezTo>
                    <a:pt x="802" y="2206"/>
                    <a:pt x="702" y="2281"/>
                    <a:pt x="577" y="2256"/>
                  </a:cubicBezTo>
                  <a:cubicBezTo>
                    <a:pt x="451" y="2256"/>
                    <a:pt x="401" y="2131"/>
                    <a:pt x="451" y="2005"/>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2"/>
            <p:cNvSpPr/>
            <p:nvPr/>
          </p:nvSpPr>
          <p:spPr>
            <a:xfrm>
              <a:off x="3729450" y="2875975"/>
              <a:ext cx="20075" cy="15050"/>
            </a:xfrm>
            <a:custGeom>
              <a:avLst/>
              <a:gdLst/>
              <a:ahLst/>
              <a:cxnLst/>
              <a:rect l="l" t="t" r="r" b="b"/>
              <a:pathLst>
                <a:path w="803" h="602" extrusionOk="0">
                  <a:moveTo>
                    <a:pt x="101" y="50"/>
                  </a:moveTo>
                  <a:cubicBezTo>
                    <a:pt x="51" y="101"/>
                    <a:pt x="1" y="176"/>
                    <a:pt x="101" y="251"/>
                  </a:cubicBezTo>
                  <a:cubicBezTo>
                    <a:pt x="201" y="326"/>
                    <a:pt x="327" y="351"/>
                    <a:pt x="402" y="426"/>
                  </a:cubicBezTo>
                  <a:cubicBezTo>
                    <a:pt x="452" y="477"/>
                    <a:pt x="502" y="577"/>
                    <a:pt x="577" y="602"/>
                  </a:cubicBezTo>
                  <a:cubicBezTo>
                    <a:pt x="653" y="602"/>
                    <a:pt x="728" y="577"/>
                    <a:pt x="778" y="527"/>
                  </a:cubicBezTo>
                  <a:cubicBezTo>
                    <a:pt x="803" y="477"/>
                    <a:pt x="728" y="376"/>
                    <a:pt x="602" y="301"/>
                  </a:cubicBezTo>
                  <a:cubicBezTo>
                    <a:pt x="502" y="201"/>
                    <a:pt x="377" y="76"/>
                    <a:pt x="277" y="25"/>
                  </a:cubicBezTo>
                  <a:cubicBezTo>
                    <a:pt x="176" y="0"/>
                    <a:pt x="101" y="50"/>
                    <a:pt x="101" y="50"/>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2"/>
            <p:cNvSpPr/>
            <p:nvPr/>
          </p:nvSpPr>
          <p:spPr>
            <a:xfrm>
              <a:off x="3745125" y="2918575"/>
              <a:ext cx="16950" cy="68325"/>
            </a:xfrm>
            <a:custGeom>
              <a:avLst/>
              <a:gdLst/>
              <a:ahLst/>
              <a:cxnLst/>
              <a:rect l="l" t="t" r="r" b="b"/>
              <a:pathLst>
                <a:path w="678" h="2733" extrusionOk="0">
                  <a:moveTo>
                    <a:pt x="427" y="1"/>
                  </a:moveTo>
                  <a:cubicBezTo>
                    <a:pt x="427" y="1"/>
                    <a:pt x="677" y="126"/>
                    <a:pt x="577" y="1053"/>
                  </a:cubicBezTo>
                  <a:cubicBezTo>
                    <a:pt x="477" y="1956"/>
                    <a:pt x="201" y="2607"/>
                    <a:pt x="101" y="2657"/>
                  </a:cubicBezTo>
                  <a:cubicBezTo>
                    <a:pt x="1" y="2732"/>
                    <a:pt x="251" y="2256"/>
                    <a:pt x="301" y="1329"/>
                  </a:cubicBezTo>
                  <a:cubicBezTo>
                    <a:pt x="326" y="402"/>
                    <a:pt x="101" y="226"/>
                    <a:pt x="101" y="2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2"/>
            <p:cNvSpPr/>
            <p:nvPr/>
          </p:nvSpPr>
          <p:spPr>
            <a:xfrm>
              <a:off x="3687475" y="2889125"/>
              <a:ext cx="43275" cy="51400"/>
            </a:xfrm>
            <a:custGeom>
              <a:avLst/>
              <a:gdLst/>
              <a:ahLst/>
              <a:cxnLst/>
              <a:rect l="l" t="t" r="r" b="b"/>
              <a:pathLst>
                <a:path w="1731" h="2056" extrusionOk="0">
                  <a:moveTo>
                    <a:pt x="402" y="1805"/>
                  </a:moveTo>
                  <a:cubicBezTo>
                    <a:pt x="402" y="1805"/>
                    <a:pt x="402" y="1630"/>
                    <a:pt x="276" y="1504"/>
                  </a:cubicBezTo>
                  <a:cubicBezTo>
                    <a:pt x="176" y="1379"/>
                    <a:pt x="101" y="1304"/>
                    <a:pt x="51" y="1254"/>
                  </a:cubicBezTo>
                  <a:cubicBezTo>
                    <a:pt x="1" y="1229"/>
                    <a:pt x="1" y="1129"/>
                    <a:pt x="26" y="1078"/>
                  </a:cubicBezTo>
                  <a:cubicBezTo>
                    <a:pt x="51" y="1028"/>
                    <a:pt x="126" y="928"/>
                    <a:pt x="151" y="928"/>
                  </a:cubicBezTo>
                  <a:cubicBezTo>
                    <a:pt x="201" y="953"/>
                    <a:pt x="502" y="978"/>
                    <a:pt x="577" y="903"/>
                  </a:cubicBezTo>
                  <a:cubicBezTo>
                    <a:pt x="652" y="828"/>
                    <a:pt x="577" y="778"/>
                    <a:pt x="427" y="602"/>
                  </a:cubicBezTo>
                  <a:cubicBezTo>
                    <a:pt x="251" y="402"/>
                    <a:pt x="176" y="326"/>
                    <a:pt x="151" y="276"/>
                  </a:cubicBezTo>
                  <a:cubicBezTo>
                    <a:pt x="126" y="251"/>
                    <a:pt x="176" y="101"/>
                    <a:pt x="276" y="51"/>
                  </a:cubicBezTo>
                  <a:cubicBezTo>
                    <a:pt x="352" y="1"/>
                    <a:pt x="452" y="1"/>
                    <a:pt x="477" y="26"/>
                  </a:cubicBezTo>
                  <a:cubicBezTo>
                    <a:pt x="527" y="51"/>
                    <a:pt x="778" y="251"/>
                    <a:pt x="903" y="402"/>
                  </a:cubicBezTo>
                  <a:cubicBezTo>
                    <a:pt x="1053" y="552"/>
                    <a:pt x="1053" y="627"/>
                    <a:pt x="1104" y="602"/>
                  </a:cubicBezTo>
                  <a:cubicBezTo>
                    <a:pt x="1129" y="602"/>
                    <a:pt x="1204" y="552"/>
                    <a:pt x="1204" y="702"/>
                  </a:cubicBezTo>
                  <a:cubicBezTo>
                    <a:pt x="1204" y="878"/>
                    <a:pt x="1479" y="878"/>
                    <a:pt x="1555" y="1078"/>
                  </a:cubicBezTo>
                  <a:cubicBezTo>
                    <a:pt x="1630" y="1254"/>
                    <a:pt x="1630" y="1354"/>
                    <a:pt x="1655" y="1454"/>
                  </a:cubicBezTo>
                  <a:cubicBezTo>
                    <a:pt x="1705" y="1555"/>
                    <a:pt x="1730" y="1605"/>
                    <a:pt x="1655" y="1630"/>
                  </a:cubicBezTo>
                  <a:cubicBezTo>
                    <a:pt x="1580" y="1680"/>
                    <a:pt x="1229" y="1655"/>
                    <a:pt x="1003" y="1780"/>
                  </a:cubicBezTo>
                  <a:cubicBezTo>
                    <a:pt x="778" y="1931"/>
                    <a:pt x="652" y="2056"/>
                    <a:pt x="527" y="2031"/>
                  </a:cubicBezTo>
                  <a:cubicBezTo>
                    <a:pt x="402" y="2031"/>
                    <a:pt x="377" y="1905"/>
                    <a:pt x="402" y="18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2"/>
            <p:cNvSpPr/>
            <p:nvPr/>
          </p:nvSpPr>
          <p:spPr>
            <a:xfrm>
              <a:off x="3687475" y="2889125"/>
              <a:ext cx="29475" cy="51400"/>
            </a:xfrm>
            <a:custGeom>
              <a:avLst/>
              <a:gdLst/>
              <a:ahLst/>
              <a:cxnLst/>
              <a:rect l="l" t="t" r="r" b="b"/>
              <a:pathLst>
                <a:path w="1179" h="2056" extrusionOk="0">
                  <a:moveTo>
                    <a:pt x="402" y="1805"/>
                  </a:moveTo>
                  <a:cubicBezTo>
                    <a:pt x="402" y="1805"/>
                    <a:pt x="402" y="1630"/>
                    <a:pt x="276" y="1504"/>
                  </a:cubicBezTo>
                  <a:cubicBezTo>
                    <a:pt x="176" y="1379"/>
                    <a:pt x="101" y="1304"/>
                    <a:pt x="51" y="1254"/>
                  </a:cubicBezTo>
                  <a:cubicBezTo>
                    <a:pt x="1" y="1229"/>
                    <a:pt x="1" y="1129"/>
                    <a:pt x="26" y="1078"/>
                  </a:cubicBezTo>
                  <a:cubicBezTo>
                    <a:pt x="51" y="1028"/>
                    <a:pt x="126" y="928"/>
                    <a:pt x="151" y="928"/>
                  </a:cubicBezTo>
                  <a:cubicBezTo>
                    <a:pt x="201" y="953"/>
                    <a:pt x="502" y="978"/>
                    <a:pt x="577" y="903"/>
                  </a:cubicBezTo>
                  <a:cubicBezTo>
                    <a:pt x="652" y="828"/>
                    <a:pt x="577" y="778"/>
                    <a:pt x="427" y="602"/>
                  </a:cubicBezTo>
                  <a:cubicBezTo>
                    <a:pt x="251" y="402"/>
                    <a:pt x="176" y="326"/>
                    <a:pt x="151" y="276"/>
                  </a:cubicBezTo>
                  <a:cubicBezTo>
                    <a:pt x="126" y="251"/>
                    <a:pt x="176" y="126"/>
                    <a:pt x="251" y="76"/>
                  </a:cubicBezTo>
                  <a:lnTo>
                    <a:pt x="377" y="1"/>
                  </a:lnTo>
                  <a:cubicBezTo>
                    <a:pt x="377" y="1"/>
                    <a:pt x="101" y="176"/>
                    <a:pt x="226" y="326"/>
                  </a:cubicBezTo>
                  <a:cubicBezTo>
                    <a:pt x="352" y="477"/>
                    <a:pt x="602" y="577"/>
                    <a:pt x="627" y="677"/>
                  </a:cubicBezTo>
                  <a:cubicBezTo>
                    <a:pt x="652" y="753"/>
                    <a:pt x="652" y="778"/>
                    <a:pt x="728" y="778"/>
                  </a:cubicBezTo>
                  <a:cubicBezTo>
                    <a:pt x="778" y="753"/>
                    <a:pt x="853" y="702"/>
                    <a:pt x="853" y="727"/>
                  </a:cubicBezTo>
                  <a:cubicBezTo>
                    <a:pt x="878" y="778"/>
                    <a:pt x="878" y="828"/>
                    <a:pt x="728" y="903"/>
                  </a:cubicBezTo>
                  <a:cubicBezTo>
                    <a:pt x="577" y="978"/>
                    <a:pt x="176" y="1028"/>
                    <a:pt x="176" y="1129"/>
                  </a:cubicBezTo>
                  <a:cubicBezTo>
                    <a:pt x="176" y="1229"/>
                    <a:pt x="352" y="1329"/>
                    <a:pt x="427" y="1429"/>
                  </a:cubicBezTo>
                  <a:cubicBezTo>
                    <a:pt x="502" y="1504"/>
                    <a:pt x="677" y="1504"/>
                    <a:pt x="828" y="1429"/>
                  </a:cubicBezTo>
                  <a:cubicBezTo>
                    <a:pt x="978" y="1329"/>
                    <a:pt x="1179" y="1254"/>
                    <a:pt x="1154" y="1329"/>
                  </a:cubicBezTo>
                  <a:cubicBezTo>
                    <a:pt x="1129" y="1404"/>
                    <a:pt x="602" y="1580"/>
                    <a:pt x="577" y="1755"/>
                  </a:cubicBezTo>
                  <a:cubicBezTo>
                    <a:pt x="527" y="1956"/>
                    <a:pt x="602" y="1981"/>
                    <a:pt x="853" y="1880"/>
                  </a:cubicBezTo>
                  <a:cubicBezTo>
                    <a:pt x="728" y="1981"/>
                    <a:pt x="627" y="2056"/>
                    <a:pt x="527" y="2031"/>
                  </a:cubicBezTo>
                  <a:cubicBezTo>
                    <a:pt x="427" y="2031"/>
                    <a:pt x="377" y="1905"/>
                    <a:pt x="402" y="1805"/>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2"/>
            <p:cNvSpPr/>
            <p:nvPr/>
          </p:nvSpPr>
          <p:spPr>
            <a:xfrm>
              <a:off x="3693125" y="2891000"/>
              <a:ext cx="17575" cy="13200"/>
            </a:xfrm>
            <a:custGeom>
              <a:avLst/>
              <a:gdLst/>
              <a:ahLst/>
              <a:cxnLst/>
              <a:rect l="l" t="t" r="r" b="b"/>
              <a:pathLst>
                <a:path w="703" h="528" extrusionOk="0">
                  <a:moveTo>
                    <a:pt x="101" y="26"/>
                  </a:moveTo>
                  <a:cubicBezTo>
                    <a:pt x="50" y="101"/>
                    <a:pt x="0" y="151"/>
                    <a:pt x="101" y="226"/>
                  </a:cubicBezTo>
                  <a:cubicBezTo>
                    <a:pt x="176" y="302"/>
                    <a:pt x="301" y="302"/>
                    <a:pt x="351" y="377"/>
                  </a:cubicBezTo>
                  <a:cubicBezTo>
                    <a:pt x="401" y="427"/>
                    <a:pt x="451" y="527"/>
                    <a:pt x="527" y="527"/>
                  </a:cubicBezTo>
                  <a:cubicBezTo>
                    <a:pt x="577" y="527"/>
                    <a:pt x="652" y="502"/>
                    <a:pt x="677" y="452"/>
                  </a:cubicBezTo>
                  <a:cubicBezTo>
                    <a:pt x="702" y="427"/>
                    <a:pt x="652" y="352"/>
                    <a:pt x="552" y="251"/>
                  </a:cubicBezTo>
                  <a:cubicBezTo>
                    <a:pt x="451" y="176"/>
                    <a:pt x="351" y="51"/>
                    <a:pt x="251" y="26"/>
                  </a:cubicBezTo>
                  <a:cubicBezTo>
                    <a:pt x="151" y="1"/>
                    <a:pt x="101" y="26"/>
                    <a:pt x="101" y="2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2"/>
            <p:cNvSpPr/>
            <p:nvPr/>
          </p:nvSpPr>
          <p:spPr>
            <a:xfrm>
              <a:off x="3707525" y="2928600"/>
              <a:ext cx="14450" cy="61425"/>
            </a:xfrm>
            <a:custGeom>
              <a:avLst/>
              <a:gdLst/>
              <a:ahLst/>
              <a:cxnLst/>
              <a:rect l="l" t="t" r="r" b="b"/>
              <a:pathLst>
                <a:path w="578" h="2457" extrusionOk="0">
                  <a:moveTo>
                    <a:pt x="377" y="1"/>
                  </a:moveTo>
                  <a:cubicBezTo>
                    <a:pt x="377" y="1"/>
                    <a:pt x="577" y="126"/>
                    <a:pt x="502" y="953"/>
                  </a:cubicBezTo>
                  <a:cubicBezTo>
                    <a:pt x="402" y="1780"/>
                    <a:pt x="151" y="2357"/>
                    <a:pt x="76" y="2407"/>
                  </a:cubicBezTo>
                  <a:cubicBezTo>
                    <a:pt x="1" y="2457"/>
                    <a:pt x="226" y="2056"/>
                    <a:pt x="251" y="1229"/>
                  </a:cubicBezTo>
                  <a:cubicBezTo>
                    <a:pt x="276" y="377"/>
                    <a:pt x="76" y="226"/>
                    <a:pt x="76" y="2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2"/>
            <p:cNvSpPr/>
            <p:nvPr/>
          </p:nvSpPr>
          <p:spPr>
            <a:xfrm>
              <a:off x="3652400" y="2899150"/>
              <a:ext cx="42625" cy="51400"/>
            </a:xfrm>
            <a:custGeom>
              <a:avLst/>
              <a:gdLst/>
              <a:ahLst/>
              <a:cxnLst/>
              <a:rect l="l" t="t" r="r" b="b"/>
              <a:pathLst>
                <a:path w="1705" h="2056" extrusionOk="0">
                  <a:moveTo>
                    <a:pt x="376" y="1805"/>
                  </a:moveTo>
                  <a:cubicBezTo>
                    <a:pt x="376" y="1805"/>
                    <a:pt x="376" y="1630"/>
                    <a:pt x="276" y="1479"/>
                  </a:cubicBezTo>
                  <a:cubicBezTo>
                    <a:pt x="176" y="1354"/>
                    <a:pt x="100" y="1279"/>
                    <a:pt x="50" y="1229"/>
                  </a:cubicBezTo>
                  <a:cubicBezTo>
                    <a:pt x="0" y="1179"/>
                    <a:pt x="25" y="1078"/>
                    <a:pt x="50" y="1028"/>
                  </a:cubicBezTo>
                  <a:cubicBezTo>
                    <a:pt x="75" y="978"/>
                    <a:pt x="151" y="903"/>
                    <a:pt x="176" y="903"/>
                  </a:cubicBezTo>
                  <a:cubicBezTo>
                    <a:pt x="226" y="928"/>
                    <a:pt x="527" y="978"/>
                    <a:pt x="602" y="903"/>
                  </a:cubicBezTo>
                  <a:cubicBezTo>
                    <a:pt x="677" y="828"/>
                    <a:pt x="627" y="778"/>
                    <a:pt x="476" y="602"/>
                  </a:cubicBezTo>
                  <a:cubicBezTo>
                    <a:pt x="326" y="402"/>
                    <a:pt x="251" y="301"/>
                    <a:pt x="226" y="276"/>
                  </a:cubicBezTo>
                  <a:cubicBezTo>
                    <a:pt x="201" y="226"/>
                    <a:pt x="276" y="101"/>
                    <a:pt x="351" y="51"/>
                  </a:cubicBezTo>
                  <a:cubicBezTo>
                    <a:pt x="451" y="1"/>
                    <a:pt x="552" y="1"/>
                    <a:pt x="577" y="26"/>
                  </a:cubicBezTo>
                  <a:cubicBezTo>
                    <a:pt x="627" y="51"/>
                    <a:pt x="852" y="276"/>
                    <a:pt x="978" y="427"/>
                  </a:cubicBezTo>
                  <a:cubicBezTo>
                    <a:pt x="1103" y="602"/>
                    <a:pt x="1103" y="652"/>
                    <a:pt x="1153" y="652"/>
                  </a:cubicBezTo>
                  <a:cubicBezTo>
                    <a:pt x="1203" y="652"/>
                    <a:pt x="1278" y="602"/>
                    <a:pt x="1253" y="778"/>
                  </a:cubicBezTo>
                  <a:cubicBezTo>
                    <a:pt x="1228" y="928"/>
                    <a:pt x="1529" y="953"/>
                    <a:pt x="1579" y="1154"/>
                  </a:cubicBezTo>
                  <a:cubicBezTo>
                    <a:pt x="1654" y="1354"/>
                    <a:pt x="1629" y="1454"/>
                    <a:pt x="1654" y="1530"/>
                  </a:cubicBezTo>
                  <a:cubicBezTo>
                    <a:pt x="1705" y="1630"/>
                    <a:pt x="1705" y="1680"/>
                    <a:pt x="1629" y="1705"/>
                  </a:cubicBezTo>
                  <a:cubicBezTo>
                    <a:pt x="1554" y="1755"/>
                    <a:pt x="1228" y="1705"/>
                    <a:pt x="978" y="1830"/>
                  </a:cubicBezTo>
                  <a:cubicBezTo>
                    <a:pt x="752" y="1956"/>
                    <a:pt x="602" y="2056"/>
                    <a:pt x="476" y="2031"/>
                  </a:cubicBezTo>
                  <a:cubicBezTo>
                    <a:pt x="351" y="2031"/>
                    <a:pt x="326" y="1905"/>
                    <a:pt x="376" y="18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2"/>
            <p:cNvSpPr/>
            <p:nvPr/>
          </p:nvSpPr>
          <p:spPr>
            <a:xfrm>
              <a:off x="3652400" y="2899150"/>
              <a:ext cx="29475" cy="51400"/>
            </a:xfrm>
            <a:custGeom>
              <a:avLst/>
              <a:gdLst/>
              <a:ahLst/>
              <a:cxnLst/>
              <a:rect l="l" t="t" r="r" b="b"/>
              <a:pathLst>
                <a:path w="1179" h="2056" extrusionOk="0">
                  <a:moveTo>
                    <a:pt x="376" y="1805"/>
                  </a:moveTo>
                  <a:cubicBezTo>
                    <a:pt x="376" y="1805"/>
                    <a:pt x="376" y="1630"/>
                    <a:pt x="276" y="1479"/>
                  </a:cubicBezTo>
                  <a:cubicBezTo>
                    <a:pt x="176" y="1354"/>
                    <a:pt x="100" y="1279"/>
                    <a:pt x="50" y="1229"/>
                  </a:cubicBezTo>
                  <a:cubicBezTo>
                    <a:pt x="0" y="1179"/>
                    <a:pt x="25" y="1078"/>
                    <a:pt x="50" y="1028"/>
                  </a:cubicBezTo>
                  <a:cubicBezTo>
                    <a:pt x="75" y="978"/>
                    <a:pt x="151" y="903"/>
                    <a:pt x="176" y="903"/>
                  </a:cubicBezTo>
                  <a:cubicBezTo>
                    <a:pt x="226" y="928"/>
                    <a:pt x="527" y="978"/>
                    <a:pt x="602" y="903"/>
                  </a:cubicBezTo>
                  <a:cubicBezTo>
                    <a:pt x="677" y="828"/>
                    <a:pt x="627" y="778"/>
                    <a:pt x="476" y="602"/>
                  </a:cubicBezTo>
                  <a:cubicBezTo>
                    <a:pt x="326" y="402"/>
                    <a:pt x="251" y="301"/>
                    <a:pt x="226" y="276"/>
                  </a:cubicBezTo>
                  <a:cubicBezTo>
                    <a:pt x="201" y="226"/>
                    <a:pt x="251" y="126"/>
                    <a:pt x="351" y="51"/>
                  </a:cubicBezTo>
                  <a:lnTo>
                    <a:pt x="476" y="1"/>
                  </a:lnTo>
                  <a:cubicBezTo>
                    <a:pt x="476" y="1"/>
                    <a:pt x="176" y="151"/>
                    <a:pt x="301" y="301"/>
                  </a:cubicBezTo>
                  <a:cubicBezTo>
                    <a:pt x="426" y="477"/>
                    <a:pt x="652" y="577"/>
                    <a:pt x="677" y="677"/>
                  </a:cubicBezTo>
                  <a:cubicBezTo>
                    <a:pt x="702" y="778"/>
                    <a:pt x="702" y="803"/>
                    <a:pt x="752" y="778"/>
                  </a:cubicBezTo>
                  <a:cubicBezTo>
                    <a:pt x="802" y="778"/>
                    <a:pt x="902" y="728"/>
                    <a:pt x="902" y="753"/>
                  </a:cubicBezTo>
                  <a:cubicBezTo>
                    <a:pt x="928" y="803"/>
                    <a:pt x="928" y="853"/>
                    <a:pt x="777" y="928"/>
                  </a:cubicBezTo>
                  <a:cubicBezTo>
                    <a:pt x="602" y="1003"/>
                    <a:pt x="201" y="1003"/>
                    <a:pt x="201" y="1103"/>
                  </a:cubicBezTo>
                  <a:cubicBezTo>
                    <a:pt x="176" y="1204"/>
                    <a:pt x="351" y="1329"/>
                    <a:pt x="426" y="1429"/>
                  </a:cubicBezTo>
                  <a:cubicBezTo>
                    <a:pt x="476" y="1504"/>
                    <a:pt x="652" y="1504"/>
                    <a:pt x="827" y="1429"/>
                  </a:cubicBezTo>
                  <a:cubicBezTo>
                    <a:pt x="978" y="1354"/>
                    <a:pt x="1178" y="1304"/>
                    <a:pt x="1153" y="1379"/>
                  </a:cubicBezTo>
                  <a:cubicBezTo>
                    <a:pt x="1103" y="1454"/>
                    <a:pt x="602" y="1580"/>
                    <a:pt x="552" y="1755"/>
                  </a:cubicBezTo>
                  <a:cubicBezTo>
                    <a:pt x="476" y="1956"/>
                    <a:pt x="552" y="1981"/>
                    <a:pt x="827" y="1905"/>
                  </a:cubicBezTo>
                  <a:cubicBezTo>
                    <a:pt x="677" y="1981"/>
                    <a:pt x="577" y="2056"/>
                    <a:pt x="476" y="2031"/>
                  </a:cubicBezTo>
                  <a:cubicBezTo>
                    <a:pt x="376" y="2031"/>
                    <a:pt x="326" y="1905"/>
                    <a:pt x="376" y="1805"/>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2"/>
            <p:cNvSpPr/>
            <p:nvPr/>
          </p:nvSpPr>
          <p:spPr>
            <a:xfrm>
              <a:off x="3659900" y="2901025"/>
              <a:ext cx="17575" cy="13825"/>
            </a:xfrm>
            <a:custGeom>
              <a:avLst/>
              <a:gdLst/>
              <a:ahLst/>
              <a:cxnLst/>
              <a:rect l="l" t="t" r="r" b="b"/>
              <a:pathLst>
                <a:path w="703" h="553" extrusionOk="0">
                  <a:moveTo>
                    <a:pt x="101" y="26"/>
                  </a:moveTo>
                  <a:cubicBezTo>
                    <a:pt x="51" y="76"/>
                    <a:pt x="1" y="151"/>
                    <a:pt x="101" y="226"/>
                  </a:cubicBezTo>
                  <a:cubicBezTo>
                    <a:pt x="176" y="302"/>
                    <a:pt x="302" y="327"/>
                    <a:pt x="352" y="377"/>
                  </a:cubicBezTo>
                  <a:cubicBezTo>
                    <a:pt x="402" y="452"/>
                    <a:pt x="427" y="527"/>
                    <a:pt x="502" y="552"/>
                  </a:cubicBezTo>
                  <a:cubicBezTo>
                    <a:pt x="552" y="552"/>
                    <a:pt x="653" y="527"/>
                    <a:pt x="678" y="502"/>
                  </a:cubicBezTo>
                  <a:cubicBezTo>
                    <a:pt x="703" y="452"/>
                    <a:pt x="653" y="377"/>
                    <a:pt x="552" y="277"/>
                  </a:cubicBezTo>
                  <a:cubicBezTo>
                    <a:pt x="452" y="201"/>
                    <a:pt x="352" y="51"/>
                    <a:pt x="252" y="26"/>
                  </a:cubicBezTo>
                  <a:cubicBezTo>
                    <a:pt x="151" y="1"/>
                    <a:pt x="101" y="26"/>
                    <a:pt x="101" y="2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2"/>
            <p:cNvSpPr/>
            <p:nvPr/>
          </p:nvSpPr>
          <p:spPr>
            <a:xfrm>
              <a:off x="3670575" y="2927975"/>
              <a:ext cx="18800" cy="60175"/>
            </a:xfrm>
            <a:custGeom>
              <a:avLst/>
              <a:gdLst/>
              <a:ahLst/>
              <a:cxnLst/>
              <a:rect l="l" t="t" r="r" b="b"/>
              <a:pathLst>
                <a:path w="752" h="2407" extrusionOk="0">
                  <a:moveTo>
                    <a:pt x="526" y="1"/>
                  </a:moveTo>
                  <a:cubicBezTo>
                    <a:pt x="526" y="1"/>
                    <a:pt x="752" y="126"/>
                    <a:pt x="602" y="953"/>
                  </a:cubicBezTo>
                  <a:cubicBezTo>
                    <a:pt x="451" y="1755"/>
                    <a:pt x="150" y="2306"/>
                    <a:pt x="75" y="2356"/>
                  </a:cubicBezTo>
                  <a:cubicBezTo>
                    <a:pt x="0" y="2407"/>
                    <a:pt x="251" y="2006"/>
                    <a:pt x="326" y="1179"/>
                  </a:cubicBezTo>
                  <a:cubicBezTo>
                    <a:pt x="426" y="351"/>
                    <a:pt x="226" y="176"/>
                    <a:pt x="226" y="17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2"/>
            <p:cNvSpPr/>
            <p:nvPr/>
          </p:nvSpPr>
          <p:spPr>
            <a:xfrm>
              <a:off x="3616050" y="2906675"/>
              <a:ext cx="40750" cy="51400"/>
            </a:xfrm>
            <a:custGeom>
              <a:avLst/>
              <a:gdLst/>
              <a:ahLst/>
              <a:cxnLst/>
              <a:rect l="l" t="t" r="r" b="b"/>
              <a:pathLst>
                <a:path w="1630" h="2056" extrusionOk="0">
                  <a:moveTo>
                    <a:pt x="276" y="1780"/>
                  </a:moveTo>
                  <a:cubicBezTo>
                    <a:pt x="276" y="1780"/>
                    <a:pt x="326" y="1604"/>
                    <a:pt x="226" y="1454"/>
                  </a:cubicBezTo>
                  <a:cubicBezTo>
                    <a:pt x="151" y="1329"/>
                    <a:pt x="76" y="1254"/>
                    <a:pt x="26" y="1203"/>
                  </a:cubicBezTo>
                  <a:cubicBezTo>
                    <a:pt x="1" y="1128"/>
                    <a:pt x="1" y="1028"/>
                    <a:pt x="51" y="1003"/>
                  </a:cubicBezTo>
                  <a:cubicBezTo>
                    <a:pt x="76" y="953"/>
                    <a:pt x="151" y="878"/>
                    <a:pt x="201" y="878"/>
                  </a:cubicBezTo>
                  <a:cubicBezTo>
                    <a:pt x="226" y="903"/>
                    <a:pt x="527" y="978"/>
                    <a:pt x="602" y="903"/>
                  </a:cubicBezTo>
                  <a:cubicBezTo>
                    <a:pt x="702" y="853"/>
                    <a:pt x="627" y="802"/>
                    <a:pt x="502" y="602"/>
                  </a:cubicBezTo>
                  <a:cubicBezTo>
                    <a:pt x="377" y="376"/>
                    <a:pt x="301" y="276"/>
                    <a:pt x="301" y="251"/>
                  </a:cubicBezTo>
                  <a:cubicBezTo>
                    <a:pt x="276" y="201"/>
                    <a:pt x="351" y="76"/>
                    <a:pt x="452" y="25"/>
                  </a:cubicBezTo>
                  <a:cubicBezTo>
                    <a:pt x="552" y="0"/>
                    <a:pt x="652" y="0"/>
                    <a:pt x="677" y="25"/>
                  </a:cubicBezTo>
                  <a:cubicBezTo>
                    <a:pt x="702" y="76"/>
                    <a:pt x="928" y="326"/>
                    <a:pt x="1028" y="477"/>
                  </a:cubicBezTo>
                  <a:cubicBezTo>
                    <a:pt x="1128" y="652"/>
                    <a:pt x="1128" y="727"/>
                    <a:pt x="1179" y="727"/>
                  </a:cubicBezTo>
                  <a:cubicBezTo>
                    <a:pt x="1229" y="727"/>
                    <a:pt x="1304" y="677"/>
                    <a:pt x="1279" y="853"/>
                  </a:cubicBezTo>
                  <a:cubicBezTo>
                    <a:pt x="1229" y="1003"/>
                    <a:pt x="1529" y="1053"/>
                    <a:pt x="1554" y="1254"/>
                  </a:cubicBezTo>
                  <a:cubicBezTo>
                    <a:pt x="1605" y="1454"/>
                    <a:pt x="1580" y="1554"/>
                    <a:pt x="1605" y="1655"/>
                  </a:cubicBezTo>
                  <a:cubicBezTo>
                    <a:pt x="1630" y="1755"/>
                    <a:pt x="1630" y="1805"/>
                    <a:pt x="1554" y="1830"/>
                  </a:cubicBezTo>
                  <a:cubicBezTo>
                    <a:pt x="1479" y="1855"/>
                    <a:pt x="1153" y="1780"/>
                    <a:pt x="903" y="1880"/>
                  </a:cubicBezTo>
                  <a:cubicBezTo>
                    <a:pt x="652" y="1955"/>
                    <a:pt x="477" y="2056"/>
                    <a:pt x="377" y="2031"/>
                  </a:cubicBezTo>
                  <a:cubicBezTo>
                    <a:pt x="251" y="2005"/>
                    <a:pt x="251" y="1880"/>
                    <a:pt x="276" y="178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2"/>
            <p:cNvSpPr/>
            <p:nvPr/>
          </p:nvSpPr>
          <p:spPr>
            <a:xfrm>
              <a:off x="3616050" y="2906675"/>
              <a:ext cx="28225" cy="51400"/>
            </a:xfrm>
            <a:custGeom>
              <a:avLst/>
              <a:gdLst/>
              <a:ahLst/>
              <a:cxnLst/>
              <a:rect l="l" t="t" r="r" b="b"/>
              <a:pathLst>
                <a:path w="1129" h="2056" extrusionOk="0">
                  <a:moveTo>
                    <a:pt x="276" y="1780"/>
                  </a:moveTo>
                  <a:cubicBezTo>
                    <a:pt x="276" y="1780"/>
                    <a:pt x="326" y="1604"/>
                    <a:pt x="226" y="1454"/>
                  </a:cubicBezTo>
                  <a:cubicBezTo>
                    <a:pt x="151" y="1329"/>
                    <a:pt x="76" y="1254"/>
                    <a:pt x="26" y="1203"/>
                  </a:cubicBezTo>
                  <a:cubicBezTo>
                    <a:pt x="1" y="1128"/>
                    <a:pt x="1" y="1028"/>
                    <a:pt x="51" y="1003"/>
                  </a:cubicBezTo>
                  <a:cubicBezTo>
                    <a:pt x="76" y="953"/>
                    <a:pt x="151" y="878"/>
                    <a:pt x="201" y="878"/>
                  </a:cubicBezTo>
                  <a:cubicBezTo>
                    <a:pt x="226" y="903"/>
                    <a:pt x="527" y="978"/>
                    <a:pt x="602" y="903"/>
                  </a:cubicBezTo>
                  <a:cubicBezTo>
                    <a:pt x="702" y="853"/>
                    <a:pt x="627" y="802"/>
                    <a:pt x="502" y="602"/>
                  </a:cubicBezTo>
                  <a:cubicBezTo>
                    <a:pt x="377" y="376"/>
                    <a:pt x="301" y="276"/>
                    <a:pt x="301" y="251"/>
                  </a:cubicBezTo>
                  <a:cubicBezTo>
                    <a:pt x="301" y="201"/>
                    <a:pt x="351" y="101"/>
                    <a:pt x="427" y="51"/>
                  </a:cubicBezTo>
                  <a:lnTo>
                    <a:pt x="577" y="0"/>
                  </a:lnTo>
                  <a:cubicBezTo>
                    <a:pt x="577" y="0"/>
                    <a:pt x="276" y="126"/>
                    <a:pt x="377" y="301"/>
                  </a:cubicBezTo>
                  <a:cubicBezTo>
                    <a:pt x="477" y="477"/>
                    <a:pt x="677" y="602"/>
                    <a:pt x="702" y="702"/>
                  </a:cubicBezTo>
                  <a:cubicBezTo>
                    <a:pt x="727" y="802"/>
                    <a:pt x="727" y="828"/>
                    <a:pt x="778" y="828"/>
                  </a:cubicBezTo>
                  <a:cubicBezTo>
                    <a:pt x="828" y="802"/>
                    <a:pt x="928" y="752"/>
                    <a:pt x="928" y="802"/>
                  </a:cubicBezTo>
                  <a:cubicBezTo>
                    <a:pt x="953" y="828"/>
                    <a:pt x="928" y="903"/>
                    <a:pt x="778" y="953"/>
                  </a:cubicBezTo>
                  <a:cubicBezTo>
                    <a:pt x="602" y="1003"/>
                    <a:pt x="201" y="978"/>
                    <a:pt x="176" y="1078"/>
                  </a:cubicBezTo>
                  <a:cubicBezTo>
                    <a:pt x="151" y="1178"/>
                    <a:pt x="326" y="1304"/>
                    <a:pt x="377" y="1404"/>
                  </a:cubicBezTo>
                  <a:cubicBezTo>
                    <a:pt x="427" y="1504"/>
                    <a:pt x="602" y="1529"/>
                    <a:pt x="778" y="1479"/>
                  </a:cubicBezTo>
                  <a:cubicBezTo>
                    <a:pt x="953" y="1404"/>
                    <a:pt x="1128" y="1379"/>
                    <a:pt x="1103" y="1429"/>
                  </a:cubicBezTo>
                  <a:cubicBezTo>
                    <a:pt x="1053" y="1504"/>
                    <a:pt x="527" y="1579"/>
                    <a:pt x="452" y="1755"/>
                  </a:cubicBezTo>
                  <a:cubicBezTo>
                    <a:pt x="377" y="1930"/>
                    <a:pt x="452" y="1980"/>
                    <a:pt x="727" y="1930"/>
                  </a:cubicBezTo>
                  <a:cubicBezTo>
                    <a:pt x="577" y="2005"/>
                    <a:pt x="477" y="2056"/>
                    <a:pt x="377" y="2031"/>
                  </a:cubicBezTo>
                  <a:cubicBezTo>
                    <a:pt x="276" y="2005"/>
                    <a:pt x="251" y="1880"/>
                    <a:pt x="276" y="178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2"/>
            <p:cNvSpPr/>
            <p:nvPr/>
          </p:nvSpPr>
          <p:spPr>
            <a:xfrm>
              <a:off x="3625450" y="2908550"/>
              <a:ext cx="16950" cy="15075"/>
            </a:xfrm>
            <a:custGeom>
              <a:avLst/>
              <a:gdLst/>
              <a:ahLst/>
              <a:cxnLst/>
              <a:rect l="l" t="t" r="r" b="b"/>
              <a:pathLst>
                <a:path w="678" h="603" extrusionOk="0">
                  <a:moveTo>
                    <a:pt x="126" y="26"/>
                  </a:moveTo>
                  <a:cubicBezTo>
                    <a:pt x="51" y="76"/>
                    <a:pt x="1" y="126"/>
                    <a:pt x="76" y="201"/>
                  </a:cubicBezTo>
                  <a:cubicBezTo>
                    <a:pt x="176" y="301"/>
                    <a:pt x="276" y="326"/>
                    <a:pt x="326" y="402"/>
                  </a:cubicBezTo>
                  <a:cubicBezTo>
                    <a:pt x="376" y="477"/>
                    <a:pt x="376" y="552"/>
                    <a:pt x="452" y="577"/>
                  </a:cubicBezTo>
                  <a:cubicBezTo>
                    <a:pt x="527" y="602"/>
                    <a:pt x="602" y="577"/>
                    <a:pt x="627" y="552"/>
                  </a:cubicBezTo>
                  <a:cubicBezTo>
                    <a:pt x="677" y="502"/>
                    <a:pt x="627" y="427"/>
                    <a:pt x="527" y="326"/>
                  </a:cubicBezTo>
                  <a:cubicBezTo>
                    <a:pt x="452" y="226"/>
                    <a:pt x="376" y="76"/>
                    <a:pt x="276" y="51"/>
                  </a:cubicBezTo>
                  <a:cubicBezTo>
                    <a:pt x="176" y="1"/>
                    <a:pt x="126" y="26"/>
                    <a:pt x="126" y="2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2"/>
            <p:cNvSpPr/>
            <p:nvPr/>
          </p:nvSpPr>
          <p:spPr>
            <a:xfrm>
              <a:off x="3637975" y="2944900"/>
              <a:ext cx="11925" cy="35725"/>
            </a:xfrm>
            <a:custGeom>
              <a:avLst/>
              <a:gdLst/>
              <a:ahLst/>
              <a:cxnLst/>
              <a:rect l="l" t="t" r="r" b="b"/>
              <a:pathLst>
                <a:path w="477" h="1429" extrusionOk="0">
                  <a:moveTo>
                    <a:pt x="352" y="0"/>
                  </a:moveTo>
                  <a:cubicBezTo>
                    <a:pt x="352" y="0"/>
                    <a:pt x="477" y="401"/>
                    <a:pt x="402" y="752"/>
                  </a:cubicBezTo>
                  <a:cubicBezTo>
                    <a:pt x="302" y="1078"/>
                    <a:pt x="151" y="1404"/>
                    <a:pt x="101" y="1429"/>
                  </a:cubicBezTo>
                  <a:cubicBezTo>
                    <a:pt x="76" y="1429"/>
                    <a:pt x="201" y="777"/>
                    <a:pt x="126" y="527"/>
                  </a:cubicBezTo>
                  <a:cubicBezTo>
                    <a:pt x="76" y="251"/>
                    <a:pt x="1" y="176"/>
                    <a:pt x="1" y="17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2"/>
            <p:cNvSpPr/>
            <p:nvPr/>
          </p:nvSpPr>
          <p:spPr>
            <a:xfrm>
              <a:off x="3584100" y="2916700"/>
              <a:ext cx="35725" cy="45125"/>
            </a:xfrm>
            <a:custGeom>
              <a:avLst/>
              <a:gdLst/>
              <a:ahLst/>
              <a:cxnLst/>
              <a:rect l="l" t="t" r="r" b="b"/>
              <a:pathLst>
                <a:path w="1429" h="1805" extrusionOk="0">
                  <a:moveTo>
                    <a:pt x="251" y="1579"/>
                  </a:moveTo>
                  <a:cubicBezTo>
                    <a:pt x="251" y="1579"/>
                    <a:pt x="276" y="1404"/>
                    <a:pt x="201" y="1279"/>
                  </a:cubicBezTo>
                  <a:cubicBezTo>
                    <a:pt x="126" y="1153"/>
                    <a:pt x="76" y="1103"/>
                    <a:pt x="25" y="1053"/>
                  </a:cubicBezTo>
                  <a:cubicBezTo>
                    <a:pt x="0" y="1003"/>
                    <a:pt x="0" y="903"/>
                    <a:pt x="25" y="878"/>
                  </a:cubicBezTo>
                  <a:cubicBezTo>
                    <a:pt x="76" y="828"/>
                    <a:pt x="126" y="777"/>
                    <a:pt x="176" y="777"/>
                  </a:cubicBezTo>
                  <a:cubicBezTo>
                    <a:pt x="201" y="777"/>
                    <a:pt x="452" y="853"/>
                    <a:pt x="527" y="802"/>
                  </a:cubicBezTo>
                  <a:cubicBezTo>
                    <a:pt x="602" y="752"/>
                    <a:pt x="552" y="702"/>
                    <a:pt x="452" y="527"/>
                  </a:cubicBezTo>
                  <a:cubicBezTo>
                    <a:pt x="326" y="326"/>
                    <a:pt x="276" y="251"/>
                    <a:pt x="251" y="226"/>
                  </a:cubicBezTo>
                  <a:cubicBezTo>
                    <a:pt x="251" y="176"/>
                    <a:pt x="301" y="76"/>
                    <a:pt x="401" y="26"/>
                  </a:cubicBezTo>
                  <a:cubicBezTo>
                    <a:pt x="477" y="0"/>
                    <a:pt x="577" y="0"/>
                    <a:pt x="602" y="26"/>
                  </a:cubicBezTo>
                  <a:cubicBezTo>
                    <a:pt x="627" y="51"/>
                    <a:pt x="802" y="276"/>
                    <a:pt x="903" y="427"/>
                  </a:cubicBezTo>
                  <a:cubicBezTo>
                    <a:pt x="1003" y="577"/>
                    <a:pt x="1003" y="627"/>
                    <a:pt x="1028" y="627"/>
                  </a:cubicBezTo>
                  <a:cubicBezTo>
                    <a:pt x="1078" y="627"/>
                    <a:pt x="1128" y="602"/>
                    <a:pt x="1103" y="727"/>
                  </a:cubicBezTo>
                  <a:cubicBezTo>
                    <a:pt x="1078" y="878"/>
                    <a:pt x="1329" y="928"/>
                    <a:pt x="1379" y="1103"/>
                  </a:cubicBezTo>
                  <a:cubicBezTo>
                    <a:pt x="1404" y="1279"/>
                    <a:pt x="1379" y="1354"/>
                    <a:pt x="1404" y="1454"/>
                  </a:cubicBezTo>
                  <a:cubicBezTo>
                    <a:pt x="1429" y="1554"/>
                    <a:pt x="1429" y="1579"/>
                    <a:pt x="1354" y="1604"/>
                  </a:cubicBezTo>
                  <a:cubicBezTo>
                    <a:pt x="1304" y="1630"/>
                    <a:pt x="1003" y="1554"/>
                    <a:pt x="777" y="1655"/>
                  </a:cubicBezTo>
                  <a:cubicBezTo>
                    <a:pt x="577" y="1730"/>
                    <a:pt x="426" y="1805"/>
                    <a:pt x="326" y="1780"/>
                  </a:cubicBezTo>
                  <a:cubicBezTo>
                    <a:pt x="226" y="1755"/>
                    <a:pt x="201" y="1655"/>
                    <a:pt x="251" y="157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2"/>
            <p:cNvSpPr/>
            <p:nvPr/>
          </p:nvSpPr>
          <p:spPr>
            <a:xfrm>
              <a:off x="3584100" y="2916700"/>
              <a:ext cx="25075" cy="45125"/>
            </a:xfrm>
            <a:custGeom>
              <a:avLst/>
              <a:gdLst/>
              <a:ahLst/>
              <a:cxnLst/>
              <a:rect l="l" t="t" r="r" b="b"/>
              <a:pathLst>
                <a:path w="1003" h="1805" extrusionOk="0">
                  <a:moveTo>
                    <a:pt x="251" y="1579"/>
                  </a:moveTo>
                  <a:cubicBezTo>
                    <a:pt x="251" y="1579"/>
                    <a:pt x="276" y="1404"/>
                    <a:pt x="201" y="1279"/>
                  </a:cubicBezTo>
                  <a:cubicBezTo>
                    <a:pt x="126" y="1153"/>
                    <a:pt x="76" y="1103"/>
                    <a:pt x="25" y="1053"/>
                  </a:cubicBezTo>
                  <a:cubicBezTo>
                    <a:pt x="0" y="1003"/>
                    <a:pt x="0" y="903"/>
                    <a:pt x="25" y="878"/>
                  </a:cubicBezTo>
                  <a:cubicBezTo>
                    <a:pt x="76" y="828"/>
                    <a:pt x="126" y="777"/>
                    <a:pt x="176" y="777"/>
                  </a:cubicBezTo>
                  <a:cubicBezTo>
                    <a:pt x="201" y="777"/>
                    <a:pt x="452" y="853"/>
                    <a:pt x="527" y="802"/>
                  </a:cubicBezTo>
                  <a:cubicBezTo>
                    <a:pt x="602" y="752"/>
                    <a:pt x="552" y="702"/>
                    <a:pt x="452" y="527"/>
                  </a:cubicBezTo>
                  <a:cubicBezTo>
                    <a:pt x="326" y="326"/>
                    <a:pt x="276" y="251"/>
                    <a:pt x="251" y="226"/>
                  </a:cubicBezTo>
                  <a:cubicBezTo>
                    <a:pt x="251" y="176"/>
                    <a:pt x="301" y="76"/>
                    <a:pt x="376" y="51"/>
                  </a:cubicBezTo>
                  <a:lnTo>
                    <a:pt x="502" y="0"/>
                  </a:lnTo>
                  <a:cubicBezTo>
                    <a:pt x="502" y="0"/>
                    <a:pt x="226" y="101"/>
                    <a:pt x="326" y="251"/>
                  </a:cubicBezTo>
                  <a:cubicBezTo>
                    <a:pt x="401" y="401"/>
                    <a:pt x="602" y="527"/>
                    <a:pt x="627" y="602"/>
                  </a:cubicBezTo>
                  <a:cubicBezTo>
                    <a:pt x="627" y="702"/>
                    <a:pt x="627" y="727"/>
                    <a:pt x="677" y="727"/>
                  </a:cubicBezTo>
                  <a:cubicBezTo>
                    <a:pt x="727" y="727"/>
                    <a:pt x="802" y="677"/>
                    <a:pt x="802" y="702"/>
                  </a:cubicBezTo>
                  <a:cubicBezTo>
                    <a:pt x="827" y="727"/>
                    <a:pt x="827" y="777"/>
                    <a:pt x="677" y="828"/>
                  </a:cubicBezTo>
                  <a:cubicBezTo>
                    <a:pt x="527" y="878"/>
                    <a:pt x="176" y="853"/>
                    <a:pt x="151" y="953"/>
                  </a:cubicBezTo>
                  <a:cubicBezTo>
                    <a:pt x="126" y="1028"/>
                    <a:pt x="276" y="1153"/>
                    <a:pt x="326" y="1229"/>
                  </a:cubicBezTo>
                  <a:cubicBezTo>
                    <a:pt x="376" y="1329"/>
                    <a:pt x="527" y="1354"/>
                    <a:pt x="677" y="1304"/>
                  </a:cubicBezTo>
                  <a:cubicBezTo>
                    <a:pt x="827" y="1229"/>
                    <a:pt x="1003" y="1203"/>
                    <a:pt x="953" y="1254"/>
                  </a:cubicBezTo>
                  <a:cubicBezTo>
                    <a:pt x="928" y="1329"/>
                    <a:pt x="477" y="1404"/>
                    <a:pt x="401" y="1554"/>
                  </a:cubicBezTo>
                  <a:cubicBezTo>
                    <a:pt x="326" y="1705"/>
                    <a:pt x="401" y="1755"/>
                    <a:pt x="652" y="1705"/>
                  </a:cubicBezTo>
                  <a:cubicBezTo>
                    <a:pt x="502" y="1755"/>
                    <a:pt x="401" y="1805"/>
                    <a:pt x="326" y="1780"/>
                  </a:cubicBezTo>
                  <a:cubicBezTo>
                    <a:pt x="226" y="1755"/>
                    <a:pt x="201" y="1655"/>
                    <a:pt x="251" y="1579"/>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2"/>
            <p:cNvSpPr/>
            <p:nvPr/>
          </p:nvSpPr>
          <p:spPr>
            <a:xfrm>
              <a:off x="3592250" y="2917950"/>
              <a:ext cx="14425" cy="13175"/>
            </a:xfrm>
            <a:custGeom>
              <a:avLst/>
              <a:gdLst/>
              <a:ahLst/>
              <a:cxnLst/>
              <a:rect l="l" t="t" r="r" b="b"/>
              <a:pathLst>
                <a:path w="577" h="527" extrusionOk="0">
                  <a:moveTo>
                    <a:pt x="100" y="26"/>
                  </a:moveTo>
                  <a:cubicBezTo>
                    <a:pt x="50" y="76"/>
                    <a:pt x="0" y="126"/>
                    <a:pt x="75" y="201"/>
                  </a:cubicBezTo>
                  <a:cubicBezTo>
                    <a:pt x="151" y="276"/>
                    <a:pt x="251" y="301"/>
                    <a:pt x="276" y="377"/>
                  </a:cubicBezTo>
                  <a:cubicBezTo>
                    <a:pt x="326" y="427"/>
                    <a:pt x="351" y="502"/>
                    <a:pt x="401" y="527"/>
                  </a:cubicBezTo>
                  <a:cubicBezTo>
                    <a:pt x="451" y="527"/>
                    <a:pt x="527" y="527"/>
                    <a:pt x="552" y="502"/>
                  </a:cubicBezTo>
                  <a:cubicBezTo>
                    <a:pt x="577" y="477"/>
                    <a:pt x="552" y="377"/>
                    <a:pt x="476" y="301"/>
                  </a:cubicBezTo>
                  <a:cubicBezTo>
                    <a:pt x="401" y="226"/>
                    <a:pt x="326" y="101"/>
                    <a:pt x="251" y="51"/>
                  </a:cubicBezTo>
                  <a:cubicBezTo>
                    <a:pt x="151" y="1"/>
                    <a:pt x="100" y="26"/>
                    <a:pt x="100" y="2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2"/>
            <p:cNvSpPr/>
            <p:nvPr/>
          </p:nvSpPr>
          <p:spPr>
            <a:xfrm>
              <a:off x="3603525" y="2950525"/>
              <a:ext cx="10675" cy="31350"/>
            </a:xfrm>
            <a:custGeom>
              <a:avLst/>
              <a:gdLst/>
              <a:ahLst/>
              <a:cxnLst/>
              <a:rect l="l" t="t" r="r" b="b"/>
              <a:pathLst>
                <a:path w="427" h="1254" extrusionOk="0">
                  <a:moveTo>
                    <a:pt x="301" y="1"/>
                  </a:moveTo>
                  <a:cubicBezTo>
                    <a:pt x="301" y="1"/>
                    <a:pt x="426" y="352"/>
                    <a:pt x="326" y="652"/>
                  </a:cubicBezTo>
                  <a:cubicBezTo>
                    <a:pt x="251" y="953"/>
                    <a:pt x="126" y="1229"/>
                    <a:pt x="76" y="1229"/>
                  </a:cubicBezTo>
                  <a:cubicBezTo>
                    <a:pt x="50" y="1254"/>
                    <a:pt x="151" y="678"/>
                    <a:pt x="101" y="452"/>
                  </a:cubicBezTo>
                  <a:cubicBezTo>
                    <a:pt x="50" y="226"/>
                    <a:pt x="0" y="151"/>
                    <a:pt x="0" y="1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2"/>
            <p:cNvSpPr/>
            <p:nvPr/>
          </p:nvSpPr>
          <p:spPr>
            <a:xfrm>
              <a:off x="3553400" y="2922350"/>
              <a:ext cx="33850" cy="42625"/>
            </a:xfrm>
            <a:custGeom>
              <a:avLst/>
              <a:gdLst/>
              <a:ahLst/>
              <a:cxnLst/>
              <a:rect l="l" t="t" r="r" b="b"/>
              <a:pathLst>
                <a:path w="1354" h="1705" extrusionOk="0">
                  <a:moveTo>
                    <a:pt x="251" y="1479"/>
                  </a:moveTo>
                  <a:cubicBezTo>
                    <a:pt x="251" y="1479"/>
                    <a:pt x="276" y="1328"/>
                    <a:pt x="201" y="1203"/>
                  </a:cubicBezTo>
                  <a:cubicBezTo>
                    <a:pt x="126" y="1103"/>
                    <a:pt x="76" y="1028"/>
                    <a:pt x="50" y="977"/>
                  </a:cubicBezTo>
                  <a:cubicBezTo>
                    <a:pt x="0" y="952"/>
                    <a:pt x="25" y="852"/>
                    <a:pt x="50" y="827"/>
                  </a:cubicBezTo>
                  <a:cubicBezTo>
                    <a:pt x="76" y="777"/>
                    <a:pt x="151" y="727"/>
                    <a:pt x="176" y="727"/>
                  </a:cubicBezTo>
                  <a:cubicBezTo>
                    <a:pt x="201" y="752"/>
                    <a:pt x="451" y="802"/>
                    <a:pt x="502" y="752"/>
                  </a:cubicBezTo>
                  <a:cubicBezTo>
                    <a:pt x="577" y="702"/>
                    <a:pt x="527" y="677"/>
                    <a:pt x="426" y="501"/>
                  </a:cubicBezTo>
                  <a:cubicBezTo>
                    <a:pt x="326" y="326"/>
                    <a:pt x="276" y="251"/>
                    <a:pt x="251" y="201"/>
                  </a:cubicBezTo>
                  <a:cubicBezTo>
                    <a:pt x="251" y="175"/>
                    <a:pt x="301" y="75"/>
                    <a:pt x="376" y="50"/>
                  </a:cubicBezTo>
                  <a:cubicBezTo>
                    <a:pt x="477" y="0"/>
                    <a:pt x="552" y="0"/>
                    <a:pt x="577" y="50"/>
                  </a:cubicBezTo>
                  <a:cubicBezTo>
                    <a:pt x="602" y="75"/>
                    <a:pt x="777" y="276"/>
                    <a:pt x="852" y="401"/>
                  </a:cubicBezTo>
                  <a:cubicBezTo>
                    <a:pt x="953" y="551"/>
                    <a:pt x="953" y="602"/>
                    <a:pt x="978" y="602"/>
                  </a:cubicBezTo>
                  <a:cubicBezTo>
                    <a:pt x="1028" y="602"/>
                    <a:pt x="1078" y="576"/>
                    <a:pt x="1053" y="702"/>
                  </a:cubicBezTo>
                  <a:cubicBezTo>
                    <a:pt x="1028" y="827"/>
                    <a:pt x="1253" y="877"/>
                    <a:pt x="1304" y="1053"/>
                  </a:cubicBezTo>
                  <a:cubicBezTo>
                    <a:pt x="1329" y="1203"/>
                    <a:pt x="1304" y="1278"/>
                    <a:pt x="1329" y="1378"/>
                  </a:cubicBezTo>
                  <a:cubicBezTo>
                    <a:pt x="1354" y="1454"/>
                    <a:pt x="1354" y="1479"/>
                    <a:pt x="1279" y="1504"/>
                  </a:cubicBezTo>
                  <a:cubicBezTo>
                    <a:pt x="1228" y="1529"/>
                    <a:pt x="953" y="1479"/>
                    <a:pt x="752" y="1554"/>
                  </a:cubicBezTo>
                  <a:cubicBezTo>
                    <a:pt x="552" y="1629"/>
                    <a:pt x="401" y="1704"/>
                    <a:pt x="326" y="1679"/>
                  </a:cubicBezTo>
                  <a:cubicBezTo>
                    <a:pt x="226" y="1654"/>
                    <a:pt x="201" y="1554"/>
                    <a:pt x="251" y="147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2"/>
            <p:cNvSpPr/>
            <p:nvPr/>
          </p:nvSpPr>
          <p:spPr>
            <a:xfrm>
              <a:off x="3553400" y="2922975"/>
              <a:ext cx="23825" cy="42000"/>
            </a:xfrm>
            <a:custGeom>
              <a:avLst/>
              <a:gdLst/>
              <a:ahLst/>
              <a:cxnLst/>
              <a:rect l="l" t="t" r="r" b="b"/>
              <a:pathLst>
                <a:path w="953" h="1680" extrusionOk="0">
                  <a:moveTo>
                    <a:pt x="251" y="1454"/>
                  </a:moveTo>
                  <a:cubicBezTo>
                    <a:pt x="251" y="1454"/>
                    <a:pt x="276" y="1303"/>
                    <a:pt x="201" y="1178"/>
                  </a:cubicBezTo>
                  <a:cubicBezTo>
                    <a:pt x="126" y="1078"/>
                    <a:pt x="76" y="1003"/>
                    <a:pt x="50" y="952"/>
                  </a:cubicBezTo>
                  <a:cubicBezTo>
                    <a:pt x="0" y="927"/>
                    <a:pt x="25" y="827"/>
                    <a:pt x="50" y="802"/>
                  </a:cubicBezTo>
                  <a:cubicBezTo>
                    <a:pt x="76" y="752"/>
                    <a:pt x="151" y="702"/>
                    <a:pt x="176" y="702"/>
                  </a:cubicBezTo>
                  <a:cubicBezTo>
                    <a:pt x="201" y="727"/>
                    <a:pt x="451" y="777"/>
                    <a:pt x="502" y="727"/>
                  </a:cubicBezTo>
                  <a:cubicBezTo>
                    <a:pt x="577" y="677"/>
                    <a:pt x="527" y="652"/>
                    <a:pt x="426" y="476"/>
                  </a:cubicBezTo>
                  <a:cubicBezTo>
                    <a:pt x="326" y="301"/>
                    <a:pt x="276" y="226"/>
                    <a:pt x="251" y="176"/>
                  </a:cubicBezTo>
                  <a:cubicBezTo>
                    <a:pt x="251" y="150"/>
                    <a:pt x="301" y="75"/>
                    <a:pt x="376" y="25"/>
                  </a:cubicBezTo>
                  <a:lnTo>
                    <a:pt x="477" y="0"/>
                  </a:lnTo>
                  <a:cubicBezTo>
                    <a:pt x="477" y="0"/>
                    <a:pt x="226" y="75"/>
                    <a:pt x="326" y="226"/>
                  </a:cubicBezTo>
                  <a:cubicBezTo>
                    <a:pt x="401" y="376"/>
                    <a:pt x="577" y="476"/>
                    <a:pt x="602" y="551"/>
                  </a:cubicBezTo>
                  <a:cubicBezTo>
                    <a:pt x="602" y="627"/>
                    <a:pt x="602" y="652"/>
                    <a:pt x="652" y="652"/>
                  </a:cubicBezTo>
                  <a:cubicBezTo>
                    <a:pt x="702" y="652"/>
                    <a:pt x="777" y="602"/>
                    <a:pt x="777" y="652"/>
                  </a:cubicBezTo>
                  <a:cubicBezTo>
                    <a:pt x="777" y="677"/>
                    <a:pt x="777" y="727"/>
                    <a:pt x="652" y="752"/>
                  </a:cubicBezTo>
                  <a:cubicBezTo>
                    <a:pt x="502" y="802"/>
                    <a:pt x="176" y="777"/>
                    <a:pt x="176" y="877"/>
                  </a:cubicBezTo>
                  <a:cubicBezTo>
                    <a:pt x="151" y="952"/>
                    <a:pt x="276" y="1053"/>
                    <a:pt x="326" y="1153"/>
                  </a:cubicBezTo>
                  <a:cubicBezTo>
                    <a:pt x="376" y="1228"/>
                    <a:pt x="502" y="1253"/>
                    <a:pt x="652" y="1203"/>
                  </a:cubicBezTo>
                  <a:cubicBezTo>
                    <a:pt x="777" y="1153"/>
                    <a:pt x="953" y="1103"/>
                    <a:pt x="928" y="1153"/>
                  </a:cubicBezTo>
                  <a:cubicBezTo>
                    <a:pt x="878" y="1228"/>
                    <a:pt x="451" y="1278"/>
                    <a:pt x="401" y="1429"/>
                  </a:cubicBezTo>
                  <a:cubicBezTo>
                    <a:pt x="326" y="1579"/>
                    <a:pt x="376" y="1629"/>
                    <a:pt x="627" y="1579"/>
                  </a:cubicBezTo>
                  <a:cubicBezTo>
                    <a:pt x="477" y="1629"/>
                    <a:pt x="401" y="1679"/>
                    <a:pt x="326" y="1654"/>
                  </a:cubicBezTo>
                  <a:cubicBezTo>
                    <a:pt x="226" y="1629"/>
                    <a:pt x="201" y="1529"/>
                    <a:pt x="251" y="1454"/>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2"/>
            <p:cNvSpPr/>
            <p:nvPr/>
          </p:nvSpPr>
          <p:spPr>
            <a:xfrm>
              <a:off x="3561550" y="2924225"/>
              <a:ext cx="13800" cy="11925"/>
            </a:xfrm>
            <a:custGeom>
              <a:avLst/>
              <a:gdLst/>
              <a:ahLst/>
              <a:cxnLst/>
              <a:rect l="l" t="t" r="r" b="b"/>
              <a:pathLst>
                <a:path w="552" h="477" extrusionOk="0">
                  <a:moveTo>
                    <a:pt x="100" y="0"/>
                  </a:moveTo>
                  <a:cubicBezTo>
                    <a:pt x="50" y="50"/>
                    <a:pt x="0" y="100"/>
                    <a:pt x="75" y="176"/>
                  </a:cubicBezTo>
                  <a:cubicBezTo>
                    <a:pt x="125" y="251"/>
                    <a:pt x="226" y="276"/>
                    <a:pt x="251" y="326"/>
                  </a:cubicBezTo>
                  <a:cubicBezTo>
                    <a:pt x="301" y="376"/>
                    <a:pt x="301" y="451"/>
                    <a:pt x="376" y="476"/>
                  </a:cubicBezTo>
                  <a:cubicBezTo>
                    <a:pt x="426" y="476"/>
                    <a:pt x="501" y="476"/>
                    <a:pt x="526" y="451"/>
                  </a:cubicBezTo>
                  <a:cubicBezTo>
                    <a:pt x="552" y="426"/>
                    <a:pt x="501" y="326"/>
                    <a:pt x="426" y="251"/>
                  </a:cubicBezTo>
                  <a:cubicBezTo>
                    <a:pt x="351" y="176"/>
                    <a:pt x="301" y="75"/>
                    <a:pt x="226" y="25"/>
                  </a:cubicBezTo>
                  <a:cubicBezTo>
                    <a:pt x="151" y="0"/>
                    <a:pt x="100" y="0"/>
                    <a:pt x="100" y="0"/>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2"/>
            <p:cNvSpPr/>
            <p:nvPr/>
          </p:nvSpPr>
          <p:spPr>
            <a:xfrm>
              <a:off x="3528325" y="2929850"/>
              <a:ext cx="27600" cy="36375"/>
            </a:xfrm>
            <a:custGeom>
              <a:avLst/>
              <a:gdLst/>
              <a:ahLst/>
              <a:cxnLst/>
              <a:rect l="l" t="t" r="r" b="b"/>
              <a:pathLst>
                <a:path w="1104" h="1455" extrusionOk="0">
                  <a:moveTo>
                    <a:pt x="151" y="1229"/>
                  </a:moveTo>
                  <a:cubicBezTo>
                    <a:pt x="151" y="1229"/>
                    <a:pt x="176" y="1129"/>
                    <a:pt x="151" y="1003"/>
                  </a:cubicBezTo>
                  <a:cubicBezTo>
                    <a:pt x="101" y="903"/>
                    <a:pt x="51" y="853"/>
                    <a:pt x="26" y="803"/>
                  </a:cubicBezTo>
                  <a:cubicBezTo>
                    <a:pt x="1" y="753"/>
                    <a:pt x="26" y="677"/>
                    <a:pt x="51" y="652"/>
                  </a:cubicBezTo>
                  <a:cubicBezTo>
                    <a:pt x="76" y="627"/>
                    <a:pt x="151" y="577"/>
                    <a:pt x="176" y="602"/>
                  </a:cubicBezTo>
                  <a:cubicBezTo>
                    <a:pt x="201" y="602"/>
                    <a:pt x="402" y="703"/>
                    <a:pt x="452" y="652"/>
                  </a:cubicBezTo>
                  <a:cubicBezTo>
                    <a:pt x="527" y="627"/>
                    <a:pt x="502" y="577"/>
                    <a:pt x="427" y="427"/>
                  </a:cubicBezTo>
                  <a:cubicBezTo>
                    <a:pt x="377" y="251"/>
                    <a:pt x="327" y="176"/>
                    <a:pt x="327" y="151"/>
                  </a:cubicBezTo>
                  <a:cubicBezTo>
                    <a:pt x="327" y="126"/>
                    <a:pt x="377" y="51"/>
                    <a:pt x="452" y="26"/>
                  </a:cubicBezTo>
                  <a:cubicBezTo>
                    <a:pt x="527" y="1"/>
                    <a:pt x="577" y="26"/>
                    <a:pt x="602" y="51"/>
                  </a:cubicBezTo>
                  <a:cubicBezTo>
                    <a:pt x="627" y="76"/>
                    <a:pt x="753" y="276"/>
                    <a:pt x="803" y="402"/>
                  </a:cubicBezTo>
                  <a:cubicBezTo>
                    <a:pt x="853" y="527"/>
                    <a:pt x="853" y="577"/>
                    <a:pt x="878" y="577"/>
                  </a:cubicBezTo>
                  <a:cubicBezTo>
                    <a:pt x="928" y="602"/>
                    <a:pt x="978" y="577"/>
                    <a:pt x="928" y="677"/>
                  </a:cubicBezTo>
                  <a:cubicBezTo>
                    <a:pt x="903" y="803"/>
                    <a:pt x="1079" y="853"/>
                    <a:pt x="1104" y="1003"/>
                  </a:cubicBezTo>
                  <a:cubicBezTo>
                    <a:pt x="1104" y="1154"/>
                    <a:pt x="1079" y="1204"/>
                    <a:pt x="1079" y="1279"/>
                  </a:cubicBezTo>
                  <a:cubicBezTo>
                    <a:pt x="1079" y="1354"/>
                    <a:pt x="1079" y="1404"/>
                    <a:pt x="1028" y="1404"/>
                  </a:cubicBezTo>
                  <a:cubicBezTo>
                    <a:pt x="978" y="1404"/>
                    <a:pt x="753" y="1329"/>
                    <a:pt x="577" y="1379"/>
                  </a:cubicBezTo>
                  <a:cubicBezTo>
                    <a:pt x="377" y="1404"/>
                    <a:pt x="251" y="1454"/>
                    <a:pt x="176" y="1429"/>
                  </a:cubicBezTo>
                  <a:cubicBezTo>
                    <a:pt x="101" y="1379"/>
                    <a:pt x="101" y="1304"/>
                    <a:pt x="151" y="122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2"/>
            <p:cNvSpPr/>
            <p:nvPr/>
          </p:nvSpPr>
          <p:spPr>
            <a:xfrm>
              <a:off x="3528325" y="2930475"/>
              <a:ext cx="19450" cy="35750"/>
            </a:xfrm>
            <a:custGeom>
              <a:avLst/>
              <a:gdLst/>
              <a:ahLst/>
              <a:cxnLst/>
              <a:rect l="l" t="t" r="r" b="b"/>
              <a:pathLst>
                <a:path w="778" h="1430" extrusionOk="0">
                  <a:moveTo>
                    <a:pt x="151" y="1204"/>
                  </a:moveTo>
                  <a:cubicBezTo>
                    <a:pt x="151" y="1204"/>
                    <a:pt x="176" y="1104"/>
                    <a:pt x="151" y="978"/>
                  </a:cubicBezTo>
                  <a:cubicBezTo>
                    <a:pt x="101" y="878"/>
                    <a:pt x="51" y="828"/>
                    <a:pt x="26" y="778"/>
                  </a:cubicBezTo>
                  <a:cubicBezTo>
                    <a:pt x="1" y="728"/>
                    <a:pt x="26" y="652"/>
                    <a:pt x="51" y="627"/>
                  </a:cubicBezTo>
                  <a:cubicBezTo>
                    <a:pt x="76" y="602"/>
                    <a:pt x="151" y="552"/>
                    <a:pt x="176" y="577"/>
                  </a:cubicBezTo>
                  <a:cubicBezTo>
                    <a:pt x="201" y="577"/>
                    <a:pt x="402" y="678"/>
                    <a:pt x="452" y="627"/>
                  </a:cubicBezTo>
                  <a:cubicBezTo>
                    <a:pt x="527" y="602"/>
                    <a:pt x="502" y="552"/>
                    <a:pt x="427" y="402"/>
                  </a:cubicBezTo>
                  <a:cubicBezTo>
                    <a:pt x="377" y="226"/>
                    <a:pt x="327" y="151"/>
                    <a:pt x="327" y="126"/>
                  </a:cubicBezTo>
                  <a:cubicBezTo>
                    <a:pt x="327" y="101"/>
                    <a:pt x="377" y="26"/>
                    <a:pt x="427" y="1"/>
                  </a:cubicBezTo>
                  <a:lnTo>
                    <a:pt x="527" y="1"/>
                  </a:lnTo>
                  <a:cubicBezTo>
                    <a:pt x="527" y="1"/>
                    <a:pt x="302" y="26"/>
                    <a:pt x="352" y="176"/>
                  </a:cubicBezTo>
                  <a:cubicBezTo>
                    <a:pt x="402" y="302"/>
                    <a:pt x="552" y="427"/>
                    <a:pt x="552" y="502"/>
                  </a:cubicBezTo>
                  <a:cubicBezTo>
                    <a:pt x="552" y="577"/>
                    <a:pt x="552" y="577"/>
                    <a:pt x="602" y="577"/>
                  </a:cubicBezTo>
                  <a:cubicBezTo>
                    <a:pt x="627" y="602"/>
                    <a:pt x="703" y="552"/>
                    <a:pt x="703" y="602"/>
                  </a:cubicBezTo>
                  <a:cubicBezTo>
                    <a:pt x="703" y="627"/>
                    <a:pt x="703" y="652"/>
                    <a:pt x="577" y="678"/>
                  </a:cubicBezTo>
                  <a:cubicBezTo>
                    <a:pt x="452" y="703"/>
                    <a:pt x="176" y="627"/>
                    <a:pt x="151" y="703"/>
                  </a:cubicBezTo>
                  <a:cubicBezTo>
                    <a:pt x="126" y="778"/>
                    <a:pt x="226" y="878"/>
                    <a:pt x="251" y="953"/>
                  </a:cubicBezTo>
                  <a:cubicBezTo>
                    <a:pt x="277" y="1028"/>
                    <a:pt x="402" y="1079"/>
                    <a:pt x="527" y="1053"/>
                  </a:cubicBezTo>
                  <a:cubicBezTo>
                    <a:pt x="652" y="1028"/>
                    <a:pt x="778" y="1003"/>
                    <a:pt x="753" y="1053"/>
                  </a:cubicBezTo>
                  <a:cubicBezTo>
                    <a:pt x="728" y="1104"/>
                    <a:pt x="352" y="1104"/>
                    <a:pt x="277" y="1229"/>
                  </a:cubicBezTo>
                  <a:cubicBezTo>
                    <a:pt x="201" y="1329"/>
                    <a:pt x="251" y="1379"/>
                    <a:pt x="452" y="1379"/>
                  </a:cubicBezTo>
                  <a:cubicBezTo>
                    <a:pt x="327" y="1404"/>
                    <a:pt x="251" y="1429"/>
                    <a:pt x="176" y="1404"/>
                  </a:cubicBezTo>
                  <a:cubicBezTo>
                    <a:pt x="101" y="1379"/>
                    <a:pt x="101" y="1279"/>
                    <a:pt x="151" y="1204"/>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2"/>
            <p:cNvSpPr/>
            <p:nvPr/>
          </p:nvSpPr>
          <p:spPr>
            <a:xfrm>
              <a:off x="3537725" y="2931100"/>
              <a:ext cx="10675" cy="11950"/>
            </a:xfrm>
            <a:custGeom>
              <a:avLst/>
              <a:gdLst/>
              <a:ahLst/>
              <a:cxnLst/>
              <a:rect l="l" t="t" r="r" b="b"/>
              <a:pathLst>
                <a:path w="427" h="478" extrusionOk="0">
                  <a:moveTo>
                    <a:pt x="101" y="26"/>
                  </a:moveTo>
                  <a:cubicBezTo>
                    <a:pt x="51" y="51"/>
                    <a:pt x="1" y="76"/>
                    <a:pt x="51" y="151"/>
                  </a:cubicBezTo>
                  <a:cubicBezTo>
                    <a:pt x="101" y="226"/>
                    <a:pt x="176" y="252"/>
                    <a:pt x="201" y="302"/>
                  </a:cubicBezTo>
                  <a:cubicBezTo>
                    <a:pt x="226" y="352"/>
                    <a:pt x="226" y="427"/>
                    <a:pt x="276" y="452"/>
                  </a:cubicBezTo>
                  <a:cubicBezTo>
                    <a:pt x="327" y="477"/>
                    <a:pt x="377" y="477"/>
                    <a:pt x="402" y="452"/>
                  </a:cubicBezTo>
                  <a:cubicBezTo>
                    <a:pt x="427" y="427"/>
                    <a:pt x="402" y="352"/>
                    <a:pt x="352" y="277"/>
                  </a:cubicBezTo>
                  <a:cubicBezTo>
                    <a:pt x="302" y="201"/>
                    <a:pt x="251" y="101"/>
                    <a:pt x="201" y="51"/>
                  </a:cubicBezTo>
                  <a:cubicBezTo>
                    <a:pt x="151" y="1"/>
                    <a:pt x="101" y="26"/>
                    <a:pt x="101" y="2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2"/>
            <p:cNvSpPr/>
            <p:nvPr/>
          </p:nvSpPr>
          <p:spPr>
            <a:xfrm>
              <a:off x="3500125" y="2944275"/>
              <a:ext cx="27600" cy="22575"/>
            </a:xfrm>
            <a:custGeom>
              <a:avLst/>
              <a:gdLst/>
              <a:ahLst/>
              <a:cxnLst/>
              <a:rect l="l" t="t" r="r" b="b"/>
              <a:pathLst>
                <a:path w="1104" h="903" extrusionOk="0">
                  <a:moveTo>
                    <a:pt x="126" y="677"/>
                  </a:moveTo>
                  <a:cubicBezTo>
                    <a:pt x="126" y="677"/>
                    <a:pt x="176" y="577"/>
                    <a:pt x="126" y="451"/>
                  </a:cubicBezTo>
                  <a:cubicBezTo>
                    <a:pt x="76" y="351"/>
                    <a:pt x="51" y="301"/>
                    <a:pt x="26" y="251"/>
                  </a:cubicBezTo>
                  <a:cubicBezTo>
                    <a:pt x="1" y="201"/>
                    <a:pt x="26" y="126"/>
                    <a:pt x="51" y="100"/>
                  </a:cubicBezTo>
                  <a:cubicBezTo>
                    <a:pt x="76" y="75"/>
                    <a:pt x="151" y="25"/>
                    <a:pt x="176" y="50"/>
                  </a:cubicBezTo>
                  <a:cubicBezTo>
                    <a:pt x="427" y="176"/>
                    <a:pt x="603" y="151"/>
                    <a:pt x="853" y="0"/>
                  </a:cubicBezTo>
                  <a:cubicBezTo>
                    <a:pt x="853" y="25"/>
                    <a:pt x="878" y="25"/>
                    <a:pt x="878" y="25"/>
                  </a:cubicBezTo>
                  <a:cubicBezTo>
                    <a:pt x="903" y="50"/>
                    <a:pt x="978" y="25"/>
                    <a:pt x="928" y="126"/>
                  </a:cubicBezTo>
                  <a:cubicBezTo>
                    <a:pt x="878" y="251"/>
                    <a:pt x="1079" y="326"/>
                    <a:pt x="1079" y="451"/>
                  </a:cubicBezTo>
                  <a:cubicBezTo>
                    <a:pt x="1104" y="602"/>
                    <a:pt x="1054" y="652"/>
                    <a:pt x="1079" y="727"/>
                  </a:cubicBezTo>
                  <a:cubicBezTo>
                    <a:pt x="1079" y="802"/>
                    <a:pt x="1079" y="852"/>
                    <a:pt x="1029" y="852"/>
                  </a:cubicBezTo>
                  <a:cubicBezTo>
                    <a:pt x="978" y="852"/>
                    <a:pt x="728" y="777"/>
                    <a:pt x="552" y="827"/>
                  </a:cubicBezTo>
                  <a:cubicBezTo>
                    <a:pt x="377" y="852"/>
                    <a:pt x="252" y="902"/>
                    <a:pt x="176" y="877"/>
                  </a:cubicBezTo>
                  <a:cubicBezTo>
                    <a:pt x="76" y="827"/>
                    <a:pt x="101" y="752"/>
                    <a:pt x="126" y="67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2"/>
            <p:cNvSpPr/>
            <p:nvPr/>
          </p:nvSpPr>
          <p:spPr>
            <a:xfrm>
              <a:off x="3500125" y="2944900"/>
              <a:ext cx="19450" cy="21950"/>
            </a:xfrm>
            <a:custGeom>
              <a:avLst/>
              <a:gdLst/>
              <a:ahLst/>
              <a:cxnLst/>
              <a:rect l="l" t="t" r="r" b="b"/>
              <a:pathLst>
                <a:path w="778" h="878" extrusionOk="0">
                  <a:moveTo>
                    <a:pt x="126" y="652"/>
                  </a:moveTo>
                  <a:cubicBezTo>
                    <a:pt x="126" y="652"/>
                    <a:pt x="176" y="552"/>
                    <a:pt x="126" y="426"/>
                  </a:cubicBezTo>
                  <a:cubicBezTo>
                    <a:pt x="76" y="326"/>
                    <a:pt x="51" y="276"/>
                    <a:pt x="26" y="226"/>
                  </a:cubicBezTo>
                  <a:cubicBezTo>
                    <a:pt x="1" y="176"/>
                    <a:pt x="26" y="101"/>
                    <a:pt x="51" y="75"/>
                  </a:cubicBezTo>
                  <a:cubicBezTo>
                    <a:pt x="76" y="50"/>
                    <a:pt x="151" y="0"/>
                    <a:pt x="176" y="25"/>
                  </a:cubicBezTo>
                  <a:cubicBezTo>
                    <a:pt x="176" y="25"/>
                    <a:pt x="302" y="101"/>
                    <a:pt x="377" y="101"/>
                  </a:cubicBezTo>
                  <a:cubicBezTo>
                    <a:pt x="427" y="201"/>
                    <a:pt x="176" y="75"/>
                    <a:pt x="126" y="151"/>
                  </a:cubicBezTo>
                  <a:cubicBezTo>
                    <a:pt x="101" y="226"/>
                    <a:pt x="202" y="326"/>
                    <a:pt x="227" y="401"/>
                  </a:cubicBezTo>
                  <a:cubicBezTo>
                    <a:pt x="277" y="476"/>
                    <a:pt x="377" y="527"/>
                    <a:pt x="502" y="502"/>
                  </a:cubicBezTo>
                  <a:cubicBezTo>
                    <a:pt x="628" y="476"/>
                    <a:pt x="778" y="451"/>
                    <a:pt x="753" y="502"/>
                  </a:cubicBezTo>
                  <a:cubicBezTo>
                    <a:pt x="703" y="552"/>
                    <a:pt x="327" y="552"/>
                    <a:pt x="252" y="677"/>
                  </a:cubicBezTo>
                  <a:cubicBezTo>
                    <a:pt x="176" y="777"/>
                    <a:pt x="227" y="827"/>
                    <a:pt x="427" y="827"/>
                  </a:cubicBezTo>
                  <a:cubicBezTo>
                    <a:pt x="327" y="852"/>
                    <a:pt x="227" y="877"/>
                    <a:pt x="176" y="852"/>
                  </a:cubicBezTo>
                  <a:cubicBezTo>
                    <a:pt x="101" y="827"/>
                    <a:pt x="101" y="727"/>
                    <a:pt x="126" y="652"/>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2"/>
            <p:cNvSpPr/>
            <p:nvPr/>
          </p:nvSpPr>
          <p:spPr>
            <a:xfrm>
              <a:off x="3473200" y="2946150"/>
              <a:ext cx="26950" cy="21950"/>
            </a:xfrm>
            <a:custGeom>
              <a:avLst/>
              <a:gdLst/>
              <a:ahLst/>
              <a:cxnLst/>
              <a:rect l="l" t="t" r="r" b="b"/>
              <a:pathLst>
                <a:path w="1078" h="878" extrusionOk="0">
                  <a:moveTo>
                    <a:pt x="126" y="677"/>
                  </a:moveTo>
                  <a:cubicBezTo>
                    <a:pt x="126" y="677"/>
                    <a:pt x="176" y="552"/>
                    <a:pt x="126" y="426"/>
                  </a:cubicBezTo>
                  <a:cubicBezTo>
                    <a:pt x="75" y="326"/>
                    <a:pt x="25" y="276"/>
                    <a:pt x="0" y="226"/>
                  </a:cubicBezTo>
                  <a:cubicBezTo>
                    <a:pt x="0" y="176"/>
                    <a:pt x="0" y="101"/>
                    <a:pt x="50" y="76"/>
                  </a:cubicBezTo>
                  <a:cubicBezTo>
                    <a:pt x="75" y="51"/>
                    <a:pt x="126" y="0"/>
                    <a:pt x="151" y="25"/>
                  </a:cubicBezTo>
                  <a:cubicBezTo>
                    <a:pt x="401" y="151"/>
                    <a:pt x="602" y="126"/>
                    <a:pt x="852" y="0"/>
                  </a:cubicBezTo>
                  <a:cubicBezTo>
                    <a:pt x="852" y="0"/>
                    <a:pt x="852" y="25"/>
                    <a:pt x="877" y="25"/>
                  </a:cubicBezTo>
                  <a:cubicBezTo>
                    <a:pt x="903" y="25"/>
                    <a:pt x="953" y="0"/>
                    <a:pt x="928" y="101"/>
                  </a:cubicBezTo>
                  <a:cubicBezTo>
                    <a:pt x="877" y="226"/>
                    <a:pt x="1078" y="301"/>
                    <a:pt x="1078" y="426"/>
                  </a:cubicBezTo>
                  <a:cubicBezTo>
                    <a:pt x="1078" y="577"/>
                    <a:pt x="1053" y="652"/>
                    <a:pt x="1053" y="727"/>
                  </a:cubicBezTo>
                  <a:cubicBezTo>
                    <a:pt x="1078" y="802"/>
                    <a:pt x="1078" y="827"/>
                    <a:pt x="1003" y="827"/>
                  </a:cubicBezTo>
                  <a:cubicBezTo>
                    <a:pt x="953" y="827"/>
                    <a:pt x="727" y="752"/>
                    <a:pt x="552" y="802"/>
                  </a:cubicBezTo>
                  <a:cubicBezTo>
                    <a:pt x="376" y="827"/>
                    <a:pt x="226" y="878"/>
                    <a:pt x="151" y="853"/>
                  </a:cubicBezTo>
                  <a:cubicBezTo>
                    <a:pt x="75" y="827"/>
                    <a:pt x="75" y="727"/>
                    <a:pt x="126" y="67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2"/>
            <p:cNvSpPr/>
            <p:nvPr/>
          </p:nvSpPr>
          <p:spPr>
            <a:xfrm>
              <a:off x="3473200" y="2946150"/>
              <a:ext cx="19450" cy="21950"/>
            </a:xfrm>
            <a:custGeom>
              <a:avLst/>
              <a:gdLst/>
              <a:ahLst/>
              <a:cxnLst/>
              <a:rect l="l" t="t" r="r" b="b"/>
              <a:pathLst>
                <a:path w="778" h="878" extrusionOk="0">
                  <a:moveTo>
                    <a:pt x="126" y="677"/>
                  </a:moveTo>
                  <a:cubicBezTo>
                    <a:pt x="126" y="677"/>
                    <a:pt x="176" y="552"/>
                    <a:pt x="126" y="426"/>
                  </a:cubicBezTo>
                  <a:cubicBezTo>
                    <a:pt x="75" y="326"/>
                    <a:pt x="25" y="276"/>
                    <a:pt x="0" y="226"/>
                  </a:cubicBezTo>
                  <a:cubicBezTo>
                    <a:pt x="0" y="176"/>
                    <a:pt x="0" y="101"/>
                    <a:pt x="50" y="76"/>
                  </a:cubicBezTo>
                  <a:cubicBezTo>
                    <a:pt x="75" y="51"/>
                    <a:pt x="126" y="0"/>
                    <a:pt x="151" y="25"/>
                  </a:cubicBezTo>
                  <a:cubicBezTo>
                    <a:pt x="176" y="25"/>
                    <a:pt x="276" y="101"/>
                    <a:pt x="376" y="101"/>
                  </a:cubicBezTo>
                  <a:cubicBezTo>
                    <a:pt x="401" y="201"/>
                    <a:pt x="176" y="76"/>
                    <a:pt x="126" y="151"/>
                  </a:cubicBezTo>
                  <a:cubicBezTo>
                    <a:pt x="101" y="226"/>
                    <a:pt x="201" y="351"/>
                    <a:pt x="226" y="401"/>
                  </a:cubicBezTo>
                  <a:cubicBezTo>
                    <a:pt x="251" y="477"/>
                    <a:pt x="376" y="527"/>
                    <a:pt x="502" y="502"/>
                  </a:cubicBezTo>
                  <a:cubicBezTo>
                    <a:pt x="627" y="477"/>
                    <a:pt x="777" y="477"/>
                    <a:pt x="727" y="502"/>
                  </a:cubicBezTo>
                  <a:cubicBezTo>
                    <a:pt x="702" y="552"/>
                    <a:pt x="326" y="552"/>
                    <a:pt x="251" y="677"/>
                  </a:cubicBezTo>
                  <a:cubicBezTo>
                    <a:pt x="176" y="777"/>
                    <a:pt x="226" y="827"/>
                    <a:pt x="426" y="827"/>
                  </a:cubicBezTo>
                  <a:cubicBezTo>
                    <a:pt x="301" y="853"/>
                    <a:pt x="226" y="878"/>
                    <a:pt x="151" y="853"/>
                  </a:cubicBezTo>
                  <a:cubicBezTo>
                    <a:pt x="75" y="827"/>
                    <a:pt x="75" y="727"/>
                    <a:pt x="126" y="67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2"/>
            <p:cNvSpPr/>
            <p:nvPr/>
          </p:nvSpPr>
          <p:spPr>
            <a:xfrm>
              <a:off x="3450650" y="2947400"/>
              <a:ext cx="23200" cy="18200"/>
            </a:xfrm>
            <a:custGeom>
              <a:avLst/>
              <a:gdLst/>
              <a:ahLst/>
              <a:cxnLst/>
              <a:rect l="l" t="t" r="r" b="b"/>
              <a:pathLst>
                <a:path w="928" h="728" extrusionOk="0">
                  <a:moveTo>
                    <a:pt x="125" y="552"/>
                  </a:moveTo>
                  <a:cubicBezTo>
                    <a:pt x="125" y="552"/>
                    <a:pt x="150" y="452"/>
                    <a:pt x="125" y="351"/>
                  </a:cubicBezTo>
                  <a:cubicBezTo>
                    <a:pt x="75" y="276"/>
                    <a:pt x="50" y="226"/>
                    <a:pt x="25" y="176"/>
                  </a:cubicBezTo>
                  <a:cubicBezTo>
                    <a:pt x="0" y="151"/>
                    <a:pt x="25" y="101"/>
                    <a:pt x="50" y="76"/>
                  </a:cubicBezTo>
                  <a:cubicBezTo>
                    <a:pt x="75" y="51"/>
                    <a:pt x="125" y="1"/>
                    <a:pt x="150" y="26"/>
                  </a:cubicBezTo>
                  <a:cubicBezTo>
                    <a:pt x="351" y="126"/>
                    <a:pt x="501" y="126"/>
                    <a:pt x="727" y="1"/>
                  </a:cubicBezTo>
                  <a:cubicBezTo>
                    <a:pt x="727" y="1"/>
                    <a:pt x="727" y="26"/>
                    <a:pt x="727" y="26"/>
                  </a:cubicBezTo>
                  <a:cubicBezTo>
                    <a:pt x="752" y="26"/>
                    <a:pt x="802" y="1"/>
                    <a:pt x="777" y="101"/>
                  </a:cubicBezTo>
                  <a:cubicBezTo>
                    <a:pt x="752" y="176"/>
                    <a:pt x="902" y="251"/>
                    <a:pt x="902" y="351"/>
                  </a:cubicBezTo>
                  <a:cubicBezTo>
                    <a:pt x="927" y="477"/>
                    <a:pt x="877" y="527"/>
                    <a:pt x="902" y="602"/>
                  </a:cubicBezTo>
                  <a:cubicBezTo>
                    <a:pt x="902" y="652"/>
                    <a:pt x="902" y="677"/>
                    <a:pt x="852" y="677"/>
                  </a:cubicBezTo>
                  <a:cubicBezTo>
                    <a:pt x="802" y="702"/>
                    <a:pt x="627" y="627"/>
                    <a:pt x="476" y="652"/>
                  </a:cubicBezTo>
                  <a:cubicBezTo>
                    <a:pt x="326" y="702"/>
                    <a:pt x="226" y="727"/>
                    <a:pt x="150" y="702"/>
                  </a:cubicBezTo>
                  <a:cubicBezTo>
                    <a:pt x="75" y="677"/>
                    <a:pt x="75" y="602"/>
                    <a:pt x="125" y="55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2"/>
            <p:cNvSpPr/>
            <p:nvPr/>
          </p:nvSpPr>
          <p:spPr>
            <a:xfrm>
              <a:off x="3450650" y="2947400"/>
              <a:ext cx="16300" cy="18200"/>
            </a:xfrm>
            <a:custGeom>
              <a:avLst/>
              <a:gdLst/>
              <a:ahLst/>
              <a:cxnLst/>
              <a:rect l="l" t="t" r="r" b="b"/>
              <a:pathLst>
                <a:path w="652" h="728" extrusionOk="0">
                  <a:moveTo>
                    <a:pt x="125" y="552"/>
                  </a:moveTo>
                  <a:cubicBezTo>
                    <a:pt x="125" y="552"/>
                    <a:pt x="150" y="452"/>
                    <a:pt x="125" y="351"/>
                  </a:cubicBezTo>
                  <a:cubicBezTo>
                    <a:pt x="75" y="276"/>
                    <a:pt x="50" y="226"/>
                    <a:pt x="25" y="176"/>
                  </a:cubicBezTo>
                  <a:cubicBezTo>
                    <a:pt x="0" y="151"/>
                    <a:pt x="25" y="101"/>
                    <a:pt x="50" y="76"/>
                  </a:cubicBezTo>
                  <a:cubicBezTo>
                    <a:pt x="75" y="51"/>
                    <a:pt x="125" y="1"/>
                    <a:pt x="150" y="26"/>
                  </a:cubicBezTo>
                  <a:cubicBezTo>
                    <a:pt x="175" y="26"/>
                    <a:pt x="251" y="76"/>
                    <a:pt x="326" y="76"/>
                  </a:cubicBezTo>
                  <a:cubicBezTo>
                    <a:pt x="351" y="176"/>
                    <a:pt x="150" y="51"/>
                    <a:pt x="125" y="126"/>
                  </a:cubicBezTo>
                  <a:cubicBezTo>
                    <a:pt x="100" y="176"/>
                    <a:pt x="175" y="276"/>
                    <a:pt x="201" y="351"/>
                  </a:cubicBezTo>
                  <a:cubicBezTo>
                    <a:pt x="226" y="402"/>
                    <a:pt x="326" y="427"/>
                    <a:pt x="426" y="427"/>
                  </a:cubicBezTo>
                  <a:cubicBezTo>
                    <a:pt x="551" y="402"/>
                    <a:pt x="652" y="376"/>
                    <a:pt x="627" y="427"/>
                  </a:cubicBezTo>
                  <a:cubicBezTo>
                    <a:pt x="602" y="452"/>
                    <a:pt x="276" y="452"/>
                    <a:pt x="226" y="552"/>
                  </a:cubicBezTo>
                  <a:cubicBezTo>
                    <a:pt x="175" y="652"/>
                    <a:pt x="201" y="677"/>
                    <a:pt x="376" y="677"/>
                  </a:cubicBezTo>
                  <a:cubicBezTo>
                    <a:pt x="276" y="702"/>
                    <a:pt x="201" y="727"/>
                    <a:pt x="150" y="702"/>
                  </a:cubicBezTo>
                  <a:cubicBezTo>
                    <a:pt x="100" y="677"/>
                    <a:pt x="75" y="602"/>
                    <a:pt x="125" y="552"/>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2"/>
            <p:cNvSpPr/>
            <p:nvPr/>
          </p:nvSpPr>
          <p:spPr>
            <a:xfrm>
              <a:off x="3429950" y="2948650"/>
              <a:ext cx="21350" cy="16325"/>
            </a:xfrm>
            <a:custGeom>
              <a:avLst/>
              <a:gdLst/>
              <a:ahLst/>
              <a:cxnLst/>
              <a:rect l="l" t="t" r="r" b="b"/>
              <a:pathLst>
                <a:path w="854" h="653" extrusionOk="0">
                  <a:moveTo>
                    <a:pt x="728" y="1"/>
                  </a:moveTo>
                  <a:cubicBezTo>
                    <a:pt x="728" y="1"/>
                    <a:pt x="828" y="176"/>
                    <a:pt x="853" y="326"/>
                  </a:cubicBezTo>
                  <a:cubicBezTo>
                    <a:pt x="853" y="477"/>
                    <a:pt x="828" y="577"/>
                    <a:pt x="753" y="602"/>
                  </a:cubicBezTo>
                  <a:cubicBezTo>
                    <a:pt x="678" y="652"/>
                    <a:pt x="101" y="527"/>
                    <a:pt x="76" y="502"/>
                  </a:cubicBezTo>
                  <a:cubicBezTo>
                    <a:pt x="26" y="452"/>
                    <a:pt x="101" y="326"/>
                    <a:pt x="76" y="276"/>
                  </a:cubicBezTo>
                  <a:cubicBezTo>
                    <a:pt x="51" y="201"/>
                    <a:pt x="1" y="26"/>
                    <a:pt x="126" y="26"/>
                  </a:cubicBezTo>
                  <a:cubicBezTo>
                    <a:pt x="252" y="1"/>
                    <a:pt x="728" y="1"/>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2"/>
            <p:cNvSpPr/>
            <p:nvPr/>
          </p:nvSpPr>
          <p:spPr>
            <a:xfrm>
              <a:off x="3430600" y="2956175"/>
              <a:ext cx="20700" cy="8800"/>
            </a:xfrm>
            <a:custGeom>
              <a:avLst/>
              <a:gdLst/>
              <a:ahLst/>
              <a:cxnLst/>
              <a:rect l="l" t="t" r="r" b="b"/>
              <a:pathLst>
                <a:path w="828" h="352" extrusionOk="0">
                  <a:moveTo>
                    <a:pt x="802" y="0"/>
                  </a:moveTo>
                  <a:cubicBezTo>
                    <a:pt x="827" y="0"/>
                    <a:pt x="827" y="25"/>
                    <a:pt x="827" y="25"/>
                  </a:cubicBezTo>
                  <a:cubicBezTo>
                    <a:pt x="827" y="176"/>
                    <a:pt x="802" y="276"/>
                    <a:pt x="727" y="301"/>
                  </a:cubicBezTo>
                  <a:cubicBezTo>
                    <a:pt x="652" y="351"/>
                    <a:pt x="75" y="226"/>
                    <a:pt x="50" y="201"/>
                  </a:cubicBezTo>
                  <a:cubicBezTo>
                    <a:pt x="0" y="176"/>
                    <a:pt x="50" y="51"/>
                    <a:pt x="50" y="0"/>
                  </a:cubicBezTo>
                  <a:cubicBezTo>
                    <a:pt x="75" y="25"/>
                    <a:pt x="100" y="101"/>
                    <a:pt x="175" y="126"/>
                  </a:cubicBezTo>
                  <a:cubicBezTo>
                    <a:pt x="276" y="176"/>
                    <a:pt x="501" y="201"/>
                    <a:pt x="627" y="176"/>
                  </a:cubicBezTo>
                  <a:cubicBezTo>
                    <a:pt x="727" y="126"/>
                    <a:pt x="777" y="51"/>
                    <a:pt x="802"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2"/>
            <p:cNvSpPr/>
            <p:nvPr/>
          </p:nvSpPr>
          <p:spPr>
            <a:xfrm>
              <a:off x="3409900" y="2948025"/>
              <a:ext cx="20725" cy="14450"/>
            </a:xfrm>
            <a:custGeom>
              <a:avLst/>
              <a:gdLst/>
              <a:ahLst/>
              <a:cxnLst/>
              <a:rect l="l" t="t" r="r" b="b"/>
              <a:pathLst>
                <a:path w="829" h="578" extrusionOk="0">
                  <a:moveTo>
                    <a:pt x="703" y="1"/>
                  </a:moveTo>
                  <a:cubicBezTo>
                    <a:pt x="703" y="1"/>
                    <a:pt x="803" y="101"/>
                    <a:pt x="828" y="251"/>
                  </a:cubicBezTo>
                  <a:cubicBezTo>
                    <a:pt x="828" y="427"/>
                    <a:pt x="803" y="527"/>
                    <a:pt x="728" y="552"/>
                  </a:cubicBezTo>
                  <a:cubicBezTo>
                    <a:pt x="653" y="577"/>
                    <a:pt x="76" y="452"/>
                    <a:pt x="51" y="427"/>
                  </a:cubicBezTo>
                  <a:cubicBezTo>
                    <a:pt x="1" y="402"/>
                    <a:pt x="76" y="251"/>
                    <a:pt x="51" y="201"/>
                  </a:cubicBezTo>
                  <a:cubicBezTo>
                    <a:pt x="26" y="126"/>
                    <a:pt x="51" y="51"/>
                    <a:pt x="151" y="51"/>
                  </a:cubicBezTo>
                  <a:cubicBezTo>
                    <a:pt x="277" y="26"/>
                    <a:pt x="703" y="1"/>
                    <a:pt x="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2"/>
            <p:cNvSpPr/>
            <p:nvPr/>
          </p:nvSpPr>
          <p:spPr>
            <a:xfrm>
              <a:off x="3409900" y="2951150"/>
              <a:ext cx="20725" cy="11325"/>
            </a:xfrm>
            <a:custGeom>
              <a:avLst/>
              <a:gdLst/>
              <a:ahLst/>
              <a:cxnLst/>
              <a:rect l="l" t="t" r="r" b="b"/>
              <a:pathLst>
                <a:path w="829" h="453" extrusionOk="0">
                  <a:moveTo>
                    <a:pt x="778" y="1"/>
                  </a:moveTo>
                  <a:cubicBezTo>
                    <a:pt x="803" y="26"/>
                    <a:pt x="828" y="76"/>
                    <a:pt x="828" y="126"/>
                  </a:cubicBezTo>
                  <a:cubicBezTo>
                    <a:pt x="828" y="302"/>
                    <a:pt x="803" y="402"/>
                    <a:pt x="728" y="427"/>
                  </a:cubicBezTo>
                  <a:cubicBezTo>
                    <a:pt x="653" y="452"/>
                    <a:pt x="76" y="327"/>
                    <a:pt x="51" y="302"/>
                  </a:cubicBezTo>
                  <a:cubicBezTo>
                    <a:pt x="1" y="277"/>
                    <a:pt x="76" y="151"/>
                    <a:pt x="51" y="76"/>
                  </a:cubicBezTo>
                  <a:cubicBezTo>
                    <a:pt x="76" y="126"/>
                    <a:pt x="101" y="201"/>
                    <a:pt x="176" y="226"/>
                  </a:cubicBezTo>
                  <a:cubicBezTo>
                    <a:pt x="252" y="302"/>
                    <a:pt x="477" y="302"/>
                    <a:pt x="602" y="252"/>
                  </a:cubicBezTo>
                  <a:cubicBezTo>
                    <a:pt x="753" y="226"/>
                    <a:pt x="803" y="76"/>
                    <a:pt x="778"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2"/>
            <p:cNvSpPr/>
            <p:nvPr/>
          </p:nvSpPr>
          <p:spPr>
            <a:xfrm>
              <a:off x="3328450" y="2938000"/>
              <a:ext cx="80850" cy="21325"/>
            </a:xfrm>
            <a:custGeom>
              <a:avLst/>
              <a:gdLst/>
              <a:ahLst/>
              <a:cxnLst/>
              <a:rect l="l" t="t" r="r" b="b"/>
              <a:pathLst>
                <a:path w="3234" h="853" extrusionOk="0">
                  <a:moveTo>
                    <a:pt x="302" y="76"/>
                  </a:moveTo>
                  <a:cubicBezTo>
                    <a:pt x="302" y="76"/>
                    <a:pt x="1003" y="176"/>
                    <a:pt x="1830" y="276"/>
                  </a:cubicBezTo>
                  <a:cubicBezTo>
                    <a:pt x="2632" y="377"/>
                    <a:pt x="3184" y="427"/>
                    <a:pt x="3209" y="452"/>
                  </a:cubicBezTo>
                  <a:cubicBezTo>
                    <a:pt x="3234" y="502"/>
                    <a:pt x="3209" y="828"/>
                    <a:pt x="3109" y="828"/>
                  </a:cubicBezTo>
                  <a:cubicBezTo>
                    <a:pt x="3008" y="853"/>
                    <a:pt x="1229" y="602"/>
                    <a:pt x="728" y="427"/>
                  </a:cubicBezTo>
                  <a:cubicBezTo>
                    <a:pt x="201" y="276"/>
                    <a:pt x="1" y="1"/>
                    <a:pt x="302" y="7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2"/>
            <p:cNvSpPr/>
            <p:nvPr/>
          </p:nvSpPr>
          <p:spPr>
            <a:xfrm>
              <a:off x="3330350" y="2939250"/>
              <a:ext cx="78325" cy="20075"/>
            </a:xfrm>
            <a:custGeom>
              <a:avLst/>
              <a:gdLst/>
              <a:ahLst/>
              <a:cxnLst/>
              <a:rect l="l" t="t" r="r" b="b"/>
              <a:pathLst>
                <a:path w="3133" h="803" extrusionOk="0">
                  <a:moveTo>
                    <a:pt x="3133" y="577"/>
                  </a:moveTo>
                  <a:cubicBezTo>
                    <a:pt x="3133" y="677"/>
                    <a:pt x="3083" y="778"/>
                    <a:pt x="3033" y="778"/>
                  </a:cubicBezTo>
                  <a:cubicBezTo>
                    <a:pt x="2932" y="803"/>
                    <a:pt x="1153" y="552"/>
                    <a:pt x="652" y="377"/>
                  </a:cubicBezTo>
                  <a:cubicBezTo>
                    <a:pt x="226" y="251"/>
                    <a:pt x="0" y="51"/>
                    <a:pt x="125" y="1"/>
                  </a:cubicBezTo>
                  <a:cubicBezTo>
                    <a:pt x="175" y="76"/>
                    <a:pt x="401" y="226"/>
                    <a:pt x="1053" y="377"/>
                  </a:cubicBezTo>
                  <a:cubicBezTo>
                    <a:pt x="1805" y="527"/>
                    <a:pt x="2832" y="652"/>
                    <a:pt x="3133" y="57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2"/>
            <p:cNvSpPr/>
            <p:nvPr/>
          </p:nvSpPr>
          <p:spPr>
            <a:xfrm>
              <a:off x="4361675" y="2798275"/>
              <a:ext cx="152275" cy="190500"/>
            </a:xfrm>
            <a:custGeom>
              <a:avLst/>
              <a:gdLst/>
              <a:ahLst/>
              <a:cxnLst/>
              <a:rect l="l" t="t" r="r" b="b"/>
              <a:pathLst>
                <a:path w="6091" h="7620" extrusionOk="0">
                  <a:moveTo>
                    <a:pt x="426" y="477"/>
                  </a:moveTo>
                  <a:cubicBezTo>
                    <a:pt x="552" y="226"/>
                    <a:pt x="677" y="1"/>
                    <a:pt x="852" y="151"/>
                  </a:cubicBezTo>
                  <a:cubicBezTo>
                    <a:pt x="1003" y="301"/>
                    <a:pt x="1153" y="326"/>
                    <a:pt x="1278" y="276"/>
                  </a:cubicBezTo>
                  <a:cubicBezTo>
                    <a:pt x="1429" y="251"/>
                    <a:pt x="1905" y="276"/>
                    <a:pt x="1880" y="853"/>
                  </a:cubicBezTo>
                  <a:cubicBezTo>
                    <a:pt x="1855" y="1429"/>
                    <a:pt x="1930" y="1855"/>
                    <a:pt x="2131" y="2156"/>
                  </a:cubicBezTo>
                  <a:cubicBezTo>
                    <a:pt x="2331" y="2482"/>
                    <a:pt x="3810" y="3885"/>
                    <a:pt x="4637" y="4763"/>
                  </a:cubicBezTo>
                  <a:cubicBezTo>
                    <a:pt x="5464" y="5640"/>
                    <a:pt x="6090" y="5940"/>
                    <a:pt x="6015" y="6191"/>
                  </a:cubicBezTo>
                  <a:cubicBezTo>
                    <a:pt x="5940" y="6442"/>
                    <a:pt x="5715" y="6592"/>
                    <a:pt x="5715" y="6968"/>
                  </a:cubicBezTo>
                  <a:cubicBezTo>
                    <a:pt x="5715" y="7319"/>
                    <a:pt x="5163" y="7620"/>
                    <a:pt x="4812" y="7544"/>
                  </a:cubicBezTo>
                  <a:cubicBezTo>
                    <a:pt x="4436" y="7444"/>
                    <a:pt x="3910" y="7519"/>
                    <a:pt x="3885" y="7143"/>
                  </a:cubicBezTo>
                  <a:cubicBezTo>
                    <a:pt x="3835" y="6793"/>
                    <a:pt x="3985" y="6141"/>
                    <a:pt x="3810" y="5815"/>
                  </a:cubicBezTo>
                  <a:cubicBezTo>
                    <a:pt x="3634" y="5464"/>
                    <a:pt x="3258" y="4737"/>
                    <a:pt x="2306" y="3860"/>
                  </a:cubicBezTo>
                  <a:cubicBezTo>
                    <a:pt x="1379" y="2958"/>
                    <a:pt x="0" y="1429"/>
                    <a:pt x="426" y="47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2"/>
            <p:cNvSpPr/>
            <p:nvPr/>
          </p:nvSpPr>
          <p:spPr>
            <a:xfrm>
              <a:off x="4361675" y="2798275"/>
              <a:ext cx="151650" cy="190500"/>
            </a:xfrm>
            <a:custGeom>
              <a:avLst/>
              <a:gdLst/>
              <a:ahLst/>
              <a:cxnLst/>
              <a:rect l="l" t="t" r="r" b="b"/>
              <a:pathLst>
                <a:path w="6066" h="7620" extrusionOk="0">
                  <a:moveTo>
                    <a:pt x="426" y="477"/>
                  </a:moveTo>
                  <a:cubicBezTo>
                    <a:pt x="552" y="226"/>
                    <a:pt x="677" y="1"/>
                    <a:pt x="852" y="151"/>
                  </a:cubicBezTo>
                  <a:cubicBezTo>
                    <a:pt x="1003" y="301"/>
                    <a:pt x="1153" y="326"/>
                    <a:pt x="1278" y="276"/>
                  </a:cubicBezTo>
                  <a:cubicBezTo>
                    <a:pt x="1429" y="251"/>
                    <a:pt x="1905" y="276"/>
                    <a:pt x="1880" y="853"/>
                  </a:cubicBezTo>
                  <a:cubicBezTo>
                    <a:pt x="1855" y="1429"/>
                    <a:pt x="1930" y="1855"/>
                    <a:pt x="2131" y="2156"/>
                  </a:cubicBezTo>
                  <a:cubicBezTo>
                    <a:pt x="2131" y="2181"/>
                    <a:pt x="2156" y="2206"/>
                    <a:pt x="2181" y="2256"/>
                  </a:cubicBezTo>
                  <a:lnTo>
                    <a:pt x="2181" y="2256"/>
                  </a:lnTo>
                  <a:cubicBezTo>
                    <a:pt x="2181" y="2256"/>
                    <a:pt x="1855" y="1955"/>
                    <a:pt x="1805" y="1479"/>
                  </a:cubicBezTo>
                  <a:cubicBezTo>
                    <a:pt x="1755" y="978"/>
                    <a:pt x="1730" y="577"/>
                    <a:pt x="1479" y="527"/>
                  </a:cubicBezTo>
                  <a:cubicBezTo>
                    <a:pt x="1228" y="452"/>
                    <a:pt x="1303" y="702"/>
                    <a:pt x="1153" y="727"/>
                  </a:cubicBezTo>
                  <a:cubicBezTo>
                    <a:pt x="1003" y="778"/>
                    <a:pt x="928" y="527"/>
                    <a:pt x="702" y="577"/>
                  </a:cubicBezTo>
                  <a:cubicBezTo>
                    <a:pt x="476" y="652"/>
                    <a:pt x="777" y="2081"/>
                    <a:pt x="2131" y="3334"/>
                  </a:cubicBezTo>
                  <a:cubicBezTo>
                    <a:pt x="3459" y="4587"/>
                    <a:pt x="3910" y="5389"/>
                    <a:pt x="4111" y="5865"/>
                  </a:cubicBezTo>
                  <a:cubicBezTo>
                    <a:pt x="4286" y="6316"/>
                    <a:pt x="4261" y="6893"/>
                    <a:pt x="4662" y="6993"/>
                  </a:cubicBezTo>
                  <a:cubicBezTo>
                    <a:pt x="5088" y="7093"/>
                    <a:pt x="5088" y="6542"/>
                    <a:pt x="5063" y="6241"/>
                  </a:cubicBezTo>
                  <a:cubicBezTo>
                    <a:pt x="5063" y="5966"/>
                    <a:pt x="5188" y="6191"/>
                    <a:pt x="5464" y="6191"/>
                  </a:cubicBezTo>
                  <a:cubicBezTo>
                    <a:pt x="5715" y="6216"/>
                    <a:pt x="5664" y="5765"/>
                    <a:pt x="5238" y="5339"/>
                  </a:cubicBezTo>
                  <a:lnTo>
                    <a:pt x="5238" y="5339"/>
                  </a:lnTo>
                  <a:cubicBezTo>
                    <a:pt x="5740" y="5790"/>
                    <a:pt x="6065" y="6016"/>
                    <a:pt x="6015" y="6191"/>
                  </a:cubicBezTo>
                  <a:cubicBezTo>
                    <a:pt x="5940" y="6442"/>
                    <a:pt x="5715" y="6592"/>
                    <a:pt x="5715" y="6968"/>
                  </a:cubicBezTo>
                  <a:cubicBezTo>
                    <a:pt x="5715" y="7319"/>
                    <a:pt x="5163" y="7620"/>
                    <a:pt x="4812" y="7544"/>
                  </a:cubicBezTo>
                  <a:cubicBezTo>
                    <a:pt x="4436" y="7444"/>
                    <a:pt x="3910" y="7519"/>
                    <a:pt x="3885" y="7143"/>
                  </a:cubicBezTo>
                  <a:cubicBezTo>
                    <a:pt x="3835" y="6793"/>
                    <a:pt x="3985" y="6141"/>
                    <a:pt x="3810" y="5815"/>
                  </a:cubicBezTo>
                  <a:cubicBezTo>
                    <a:pt x="3634" y="5464"/>
                    <a:pt x="3258" y="4737"/>
                    <a:pt x="2306" y="3860"/>
                  </a:cubicBezTo>
                  <a:cubicBezTo>
                    <a:pt x="1379" y="2958"/>
                    <a:pt x="0" y="1429"/>
                    <a:pt x="426" y="47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2"/>
            <p:cNvSpPr/>
            <p:nvPr/>
          </p:nvSpPr>
          <p:spPr>
            <a:xfrm>
              <a:off x="4394875" y="2839000"/>
              <a:ext cx="99650" cy="120950"/>
            </a:xfrm>
            <a:custGeom>
              <a:avLst/>
              <a:gdLst/>
              <a:ahLst/>
              <a:cxnLst/>
              <a:rect l="l" t="t" r="r" b="b"/>
              <a:pathLst>
                <a:path w="3986" h="4838" extrusionOk="0">
                  <a:moveTo>
                    <a:pt x="627" y="577"/>
                  </a:moveTo>
                  <a:cubicBezTo>
                    <a:pt x="627" y="577"/>
                    <a:pt x="2657" y="2632"/>
                    <a:pt x="3108" y="3134"/>
                  </a:cubicBezTo>
                  <a:cubicBezTo>
                    <a:pt x="3559" y="3610"/>
                    <a:pt x="3986" y="4011"/>
                    <a:pt x="3960" y="4186"/>
                  </a:cubicBezTo>
                  <a:cubicBezTo>
                    <a:pt x="3910" y="4337"/>
                    <a:pt x="3534" y="3910"/>
                    <a:pt x="3509" y="4236"/>
                  </a:cubicBezTo>
                  <a:cubicBezTo>
                    <a:pt x="3484" y="4537"/>
                    <a:pt x="3585" y="4838"/>
                    <a:pt x="3359" y="4612"/>
                  </a:cubicBezTo>
                  <a:cubicBezTo>
                    <a:pt x="3108" y="4387"/>
                    <a:pt x="2757" y="3660"/>
                    <a:pt x="2356" y="3083"/>
                  </a:cubicBezTo>
                  <a:cubicBezTo>
                    <a:pt x="1955" y="2507"/>
                    <a:pt x="803" y="1429"/>
                    <a:pt x="452" y="928"/>
                  </a:cubicBezTo>
                  <a:cubicBezTo>
                    <a:pt x="76" y="402"/>
                    <a:pt x="1" y="1"/>
                    <a:pt x="627" y="57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2"/>
            <p:cNvSpPr/>
            <p:nvPr/>
          </p:nvSpPr>
          <p:spPr>
            <a:xfrm>
              <a:off x="4490750" y="2912950"/>
              <a:ext cx="134725" cy="100275"/>
            </a:xfrm>
            <a:custGeom>
              <a:avLst/>
              <a:gdLst/>
              <a:ahLst/>
              <a:cxnLst/>
              <a:rect l="l" t="t" r="r" b="b"/>
              <a:pathLst>
                <a:path w="5389" h="4011" extrusionOk="0">
                  <a:moveTo>
                    <a:pt x="4361" y="1003"/>
                  </a:moveTo>
                  <a:cubicBezTo>
                    <a:pt x="4361" y="1003"/>
                    <a:pt x="3359" y="1704"/>
                    <a:pt x="2732" y="2306"/>
                  </a:cubicBezTo>
                  <a:cubicBezTo>
                    <a:pt x="2105" y="2907"/>
                    <a:pt x="1454" y="3609"/>
                    <a:pt x="1379" y="3684"/>
                  </a:cubicBezTo>
                  <a:cubicBezTo>
                    <a:pt x="1303" y="3734"/>
                    <a:pt x="1003" y="4010"/>
                    <a:pt x="677" y="3935"/>
                  </a:cubicBezTo>
                  <a:cubicBezTo>
                    <a:pt x="351" y="3835"/>
                    <a:pt x="0" y="3785"/>
                    <a:pt x="125" y="3358"/>
                  </a:cubicBezTo>
                  <a:cubicBezTo>
                    <a:pt x="251" y="2957"/>
                    <a:pt x="1078" y="2381"/>
                    <a:pt x="1479" y="2080"/>
                  </a:cubicBezTo>
                  <a:cubicBezTo>
                    <a:pt x="1905" y="1780"/>
                    <a:pt x="2607" y="1554"/>
                    <a:pt x="3308" y="1078"/>
                  </a:cubicBezTo>
                  <a:cubicBezTo>
                    <a:pt x="4035" y="577"/>
                    <a:pt x="4486" y="0"/>
                    <a:pt x="4712" y="25"/>
                  </a:cubicBezTo>
                  <a:cubicBezTo>
                    <a:pt x="4963" y="50"/>
                    <a:pt x="4963" y="226"/>
                    <a:pt x="5113" y="276"/>
                  </a:cubicBezTo>
                  <a:cubicBezTo>
                    <a:pt x="5263" y="301"/>
                    <a:pt x="5389" y="451"/>
                    <a:pt x="5163" y="602"/>
                  </a:cubicBezTo>
                  <a:cubicBezTo>
                    <a:pt x="4937" y="752"/>
                    <a:pt x="4511" y="852"/>
                    <a:pt x="4361" y="100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2"/>
            <p:cNvSpPr/>
            <p:nvPr/>
          </p:nvSpPr>
          <p:spPr>
            <a:xfrm>
              <a:off x="4490750" y="2919825"/>
              <a:ext cx="106525" cy="93400"/>
            </a:xfrm>
            <a:custGeom>
              <a:avLst/>
              <a:gdLst/>
              <a:ahLst/>
              <a:cxnLst/>
              <a:rect l="l" t="t" r="r" b="b"/>
              <a:pathLst>
                <a:path w="4261" h="3736" extrusionOk="0">
                  <a:moveTo>
                    <a:pt x="2732" y="2031"/>
                  </a:moveTo>
                  <a:cubicBezTo>
                    <a:pt x="2105" y="2632"/>
                    <a:pt x="1454" y="3334"/>
                    <a:pt x="1379" y="3409"/>
                  </a:cubicBezTo>
                  <a:cubicBezTo>
                    <a:pt x="1303" y="3459"/>
                    <a:pt x="1003" y="3735"/>
                    <a:pt x="677" y="3660"/>
                  </a:cubicBezTo>
                  <a:cubicBezTo>
                    <a:pt x="351" y="3560"/>
                    <a:pt x="0" y="3510"/>
                    <a:pt x="125" y="3083"/>
                  </a:cubicBezTo>
                  <a:cubicBezTo>
                    <a:pt x="251" y="2682"/>
                    <a:pt x="1078" y="2106"/>
                    <a:pt x="1479" y="1805"/>
                  </a:cubicBezTo>
                  <a:cubicBezTo>
                    <a:pt x="1905" y="1505"/>
                    <a:pt x="2607" y="1279"/>
                    <a:pt x="3308" y="803"/>
                  </a:cubicBezTo>
                  <a:cubicBezTo>
                    <a:pt x="3709" y="527"/>
                    <a:pt x="4010" y="226"/>
                    <a:pt x="4261" y="1"/>
                  </a:cubicBezTo>
                  <a:cubicBezTo>
                    <a:pt x="4060" y="251"/>
                    <a:pt x="3659" y="627"/>
                    <a:pt x="3108" y="1028"/>
                  </a:cubicBezTo>
                  <a:cubicBezTo>
                    <a:pt x="2206" y="1680"/>
                    <a:pt x="552" y="2382"/>
                    <a:pt x="451" y="2958"/>
                  </a:cubicBezTo>
                  <a:cubicBezTo>
                    <a:pt x="351" y="3560"/>
                    <a:pt x="552" y="3359"/>
                    <a:pt x="777" y="3234"/>
                  </a:cubicBezTo>
                  <a:cubicBezTo>
                    <a:pt x="1003" y="3109"/>
                    <a:pt x="1053" y="2908"/>
                    <a:pt x="1103" y="3033"/>
                  </a:cubicBezTo>
                  <a:cubicBezTo>
                    <a:pt x="1128" y="3134"/>
                    <a:pt x="978" y="3234"/>
                    <a:pt x="1103" y="3284"/>
                  </a:cubicBezTo>
                  <a:cubicBezTo>
                    <a:pt x="1228" y="3334"/>
                    <a:pt x="2356" y="2357"/>
                    <a:pt x="2732" y="203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2"/>
            <p:cNvSpPr/>
            <p:nvPr/>
          </p:nvSpPr>
          <p:spPr>
            <a:xfrm>
              <a:off x="4624825" y="3014450"/>
              <a:ext cx="29475" cy="20700"/>
            </a:xfrm>
            <a:custGeom>
              <a:avLst/>
              <a:gdLst/>
              <a:ahLst/>
              <a:cxnLst/>
              <a:rect l="l" t="t" r="r" b="b"/>
              <a:pathLst>
                <a:path w="1179" h="828" extrusionOk="0">
                  <a:moveTo>
                    <a:pt x="677" y="0"/>
                  </a:moveTo>
                  <a:cubicBezTo>
                    <a:pt x="677" y="0"/>
                    <a:pt x="1078" y="100"/>
                    <a:pt x="1128" y="151"/>
                  </a:cubicBezTo>
                  <a:cubicBezTo>
                    <a:pt x="1179" y="201"/>
                    <a:pt x="1003" y="552"/>
                    <a:pt x="677" y="702"/>
                  </a:cubicBezTo>
                  <a:cubicBezTo>
                    <a:pt x="326" y="827"/>
                    <a:pt x="1" y="627"/>
                    <a:pt x="1" y="627"/>
                  </a:cubicBezTo>
                  <a:cubicBezTo>
                    <a:pt x="1" y="627"/>
                    <a:pt x="828" y="527"/>
                    <a:pt x="677"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2"/>
            <p:cNvSpPr/>
            <p:nvPr/>
          </p:nvSpPr>
          <p:spPr>
            <a:xfrm>
              <a:off x="4644250" y="3023850"/>
              <a:ext cx="33850" cy="21950"/>
            </a:xfrm>
            <a:custGeom>
              <a:avLst/>
              <a:gdLst/>
              <a:ahLst/>
              <a:cxnLst/>
              <a:rect l="l" t="t" r="r" b="b"/>
              <a:pathLst>
                <a:path w="1354" h="878" extrusionOk="0">
                  <a:moveTo>
                    <a:pt x="777" y="0"/>
                  </a:moveTo>
                  <a:lnTo>
                    <a:pt x="1354" y="25"/>
                  </a:lnTo>
                  <a:cubicBezTo>
                    <a:pt x="1354" y="25"/>
                    <a:pt x="1354" y="426"/>
                    <a:pt x="853" y="652"/>
                  </a:cubicBezTo>
                  <a:cubicBezTo>
                    <a:pt x="376" y="877"/>
                    <a:pt x="1" y="577"/>
                    <a:pt x="1" y="577"/>
                  </a:cubicBezTo>
                  <a:cubicBezTo>
                    <a:pt x="1" y="577"/>
                    <a:pt x="1028" y="602"/>
                    <a:pt x="777"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2"/>
            <p:cNvSpPr/>
            <p:nvPr/>
          </p:nvSpPr>
          <p:spPr>
            <a:xfrm>
              <a:off x="4683100" y="3012575"/>
              <a:ext cx="18200" cy="21950"/>
            </a:xfrm>
            <a:custGeom>
              <a:avLst/>
              <a:gdLst/>
              <a:ahLst/>
              <a:cxnLst/>
              <a:rect l="l" t="t" r="r" b="b"/>
              <a:pathLst>
                <a:path w="728" h="878" extrusionOk="0">
                  <a:moveTo>
                    <a:pt x="426" y="0"/>
                  </a:moveTo>
                  <a:lnTo>
                    <a:pt x="0" y="175"/>
                  </a:lnTo>
                  <a:cubicBezTo>
                    <a:pt x="0" y="175"/>
                    <a:pt x="201" y="351"/>
                    <a:pt x="226" y="551"/>
                  </a:cubicBezTo>
                  <a:cubicBezTo>
                    <a:pt x="251" y="777"/>
                    <a:pt x="51" y="877"/>
                    <a:pt x="51" y="877"/>
                  </a:cubicBezTo>
                  <a:cubicBezTo>
                    <a:pt x="51" y="877"/>
                    <a:pt x="727" y="652"/>
                    <a:pt x="426"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2"/>
            <p:cNvSpPr/>
            <p:nvPr/>
          </p:nvSpPr>
          <p:spPr>
            <a:xfrm>
              <a:off x="4598500" y="2936125"/>
              <a:ext cx="42025" cy="45750"/>
            </a:xfrm>
            <a:custGeom>
              <a:avLst/>
              <a:gdLst/>
              <a:ahLst/>
              <a:cxnLst/>
              <a:rect l="l" t="t" r="r" b="b"/>
              <a:pathLst>
                <a:path w="1681" h="1830" extrusionOk="0">
                  <a:moveTo>
                    <a:pt x="627" y="0"/>
                  </a:moveTo>
                  <a:cubicBezTo>
                    <a:pt x="627" y="0"/>
                    <a:pt x="226" y="101"/>
                    <a:pt x="126" y="151"/>
                  </a:cubicBezTo>
                  <a:cubicBezTo>
                    <a:pt x="26" y="226"/>
                    <a:pt x="1" y="452"/>
                    <a:pt x="126" y="577"/>
                  </a:cubicBezTo>
                  <a:cubicBezTo>
                    <a:pt x="226" y="727"/>
                    <a:pt x="1129" y="1629"/>
                    <a:pt x="1204" y="1730"/>
                  </a:cubicBezTo>
                  <a:cubicBezTo>
                    <a:pt x="1279" y="1830"/>
                    <a:pt x="1379" y="1755"/>
                    <a:pt x="1480" y="1705"/>
                  </a:cubicBezTo>
                  <a:cubicBezTo>
                    <a:pt x="1555" y="1629"/>
                    <a:pt x="1680" y="1680"/>
                    <a:pt x="1630" y="1554"/>
                  </a:cubicBezTo>
                  <a:cubicBezTo>
                    <a:pt x="1605" y="1429"/>
                    <a:pt x="1254" y="1028"/>
                    <a:pt x="1129" y="802"/>
                  </a:cubicBezTo>
                  <a:cubicBezTo>
                    <a:pt x="978" y="552"/>
                    <a:pt x="627" y="0"/>
                    <a:pt x="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2"/>
            <p:cNvSpPr/>
            <p:nvPr/>
          </p:nvSpPr>
          <p:spPr>
            <a:xfrm>
              <a:off x="4598500" y="2936750"/>
              <a:ext cx="42025" cy="45125"/>
            </a:xfrm>
            <a:custGeom>
              <a:avLst/>
              <a:gdLst/>
              <a:ahLst/>
              <a:cxnLst/>
              <a:rect l="l" t="t" r="r" b="b"/>
              <a:pathLst>
                <a:path w="1681" h="1805" extrusionOk="0">
                  <a:moveTo>
                    <a:pt x="477" y="0"/>
                  </a:moveTo>
                  <a:cubicBezTo>
                    <a:pt x="352" y="51"/>
                    <a:pt x="176" y="101"/>
                    <a:pt x="126" y="126"/>
                  </a:cubicBezTo>
                  <a:cubicBezTo>
                    <a:pt x="26" y="201"/>
                    <a:pt x="1" y="427"/>
                    <a:pt x="126" y="577"/>
                  </a:cubicBezTo>
                  <a:cubicBezTo>
                    <a:pt x="226" y="702"/>
                    <a:pt x="1129" y="1604"/>
                    <a:pt x="1204" y="1705"/>
                  </a:cubicBezTo>
                  <a:cubicBezTo>
                    <a:pt x="1279" y="1805"/>
                    <a:pt x="1379" y="1730"/>
                    <a:pt x="1480" y="1680"/>
                  </a:cubicBezTo>
                  <a:cubicBezTo>
                    <a:pt x="1555" y="1604"/>
                    <a:pt x="1680" y="1655"/>
                    <a:pt x="1630" y="1529"/>
                  </a:cubicBezTo>
                  <a:cubicBezTo>
                    <a:pt x="1630" y="1504"/>
                    <a:pt x="1605" y="1454"/>
                    <a:pt x="1580" y="1404"/>
                  </a:cubicBezTo>
                  <a:cubicBezTo>
                    <a:pt x="1505" y="1429"/>
                    <a:pt x="1379" y="1454"/>
                    <a:pt x="1254" y="1404"/>
                  </a:cubicBezTo>
                  <a:cubicBezTo>
                    <a:pt x="978" y="1354"/>
                    <a:pt x="277" y="652"/>
                    <a:pt x="277" y="326"/>
                  </a:cubicBezTo>
                  <a:cubicBezTo>
                    <a:pt x="252" y="151"/>
                    <a:pt x="377" y="51"/>
                    <a:pt x="477"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2"/>
            <p:cNvSpPr/>
            <p:nvPr/>
          </p:nvSpPr>
          <p:spPr>
            <a:xfrm>
              <a:off x="4634850" y="2978725"/>
              <a:ext cx="19450" cy="34500"/>
            </a:xfrm>
            <a:custGeom>
              <a:avLst/>
              <a:gdLst/>
              <a:ahLst/>
              <a:cxnLst/>
              <a:rect l="l" t="t" r="r" b="b"/>
              <a:pathLst>
                <a:path w="778" h="1380" extrusionOk="0">
                  <a:moveTo>
                    <a:pt x="301" y="76"/>
                  </a:moveTo>
                  <a:cubicBezTo>
                    <a:pt x="301" y="76"/>
                    <a:pt x="101" y="101"/>
                    <a:pt x="51" y="151"/>
                  </a:cubicBezTo>
                  <a:cubicBezTo>
                    <a:pt x="1" y="226"/>
                    <a:pt x="76" y="352"/>
                    <a:pt x="126" y="527"/>
                  </a:cubicBezTo>
                  <a:cubicBezTo>
                    <a:pt x="176" y="677"/>
                    <a:pt x="276" y="1204"/>
                    <a:pt x="351" y="1254"/>
                  </a:cubicBezTo>
                  <a:cubicBezTo>
                    <a:pt x="452" y="1329"/>
                    <a:pt x="627" y="1379"/>
                    <a:pt x="702" y="1304"/>
                  </a:cubicBezTo>
                  <a:cubicBezTo>
                    <a:pt x="778" y="1204"/>
                    <a:pt x="702" y="1028"/>
                    <a:pt x="577" y="727"/>
                  </a:cubicBezTo>
                  <a:cubicBezTo>
                    <a:pt x="452" y="427"/>
                    <a:pt x="326" y="1"/>
                    <a:pt x="301" y="7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2"/>
            <p:cNvSpPr/>
            <p:nvPr/>
          </p:nvSpPr>
          <p:spPr>
            <a:xfrm>
              <a:off x="4634850" y="2981225"/>
              <a:ext cx="18200" cy="32000"/>
            </a:xfrm>
            <a:custGeom>
              <a:avLst/>
              <a:gdLst/>
              <a:ahLst/>
              <a:cxnLst/>
              <a:rect l="l" t="t" r="r" b="b"/>
              <a:pathLst>
                <a:path w="728" h="1280" extrusionOk="0">
                  <a:moveTo>
                    <a:pt x="201" y="1"/>
                  </a:moveTo>
                  <a:cubicBezTo>
                    <a:pt x="151" y="1"/>
                    <a:pt x="76" y="26"/>
                    <a:pt x="51" y="51"/>
                  </a:cubicBezTo>
                  <a:cubicBezTo>
                    <a:pt x="1" y="126"/>
                    <a:pt x="76" y="252"/>
                    <a:pt x="126" y="427"/>
                  </a:cubicBezTo>
                  <a:cubicBezTo>
                    <a:pt x="176" y="577"/>
                    <a:pt x="276" y="1104"/>
                    <a:pt x="351" y="1154"/>
                  </a:cubicBezTo>
                  <a:cubicBezTo>
                    <a:pt x="452" y="1229"/>
                    <a:pt x="627" y="1279"/>
                    <a:pt x="702" y="1204"/>
                  </a:cubicBezTo>
                  <a:cubicBezTo>
                    <a:pt x="702" y="1179"/>
                    <a:pt x="727" y="1154"/>
                    <a:pt x="727" y="1129"/>
                  </a:cubicBezTo>
                  <a:cubicBezTo>
                    <a:pt x="652" y="1104"/>
                    <a:pt x="552" y="1079"/>
                    <a:pt x="502" y="1028"/>
                  </a:cubicBezTo>
                  <a:cubicBezTo>
                    <a:pt x="402" y="1003"/>
                    <a:pt x="251" y="627"/>
                    <a:pt x="201" y="302"/>
                  </a:cubicBezTo>
                  <a:cubicBezTo>
                    <a:pt x="201" y="151"/>
                    <a:pt x="201" y="76"/>
                    <a:pt x="201"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2"/>
            <p:cNvSpPr/>
            <p:nvPr/>
          </p:nvSpPr>
          <p:spPr>
            <a:xfrm>
              <a:off x="4622950" y="2934250"/>
              <a:ext cx="39500" cy="49525"/>
            </a:xfrm>
            <a:custGeom>
              <a:avLst/>
              <a:gdLst/>
              <a:ahLst/>
              <a:cxnLst/>
              <a:rect l="l" t="t" r="r" b="b"/>
              <a:pathLst>
                <a:path w="1580" h="1981" extrusionOk="0">
                  <a:moveTo>
                    <a:pt x="552" y="75"/>
                  </a:moveTo>
                  <a:cubicBezTo>
                    <a:pt x="552" y="75"/>
                    <a:pt x="201" y="0"/>
                    <a:pt x="101" y="25"/>
                  </a:cubicBezTo>
                  <a:cubicBezTo>
                    <a:pt x="0" y="75"/>
                    <a:pt x="25" y="251"/>
                    <a:pt x="101" y="351"/>
                  </a:cubicBezTo>
                  <a:cubicBezTo>
                    <a:pt x="176" y="476"/>
                    <a:pt x="652" y="1128"/>
                    <a:pt x="727" y="1278"/>
                  </a:cubicBezTo>
                  <a:cubicBezTo>
                    <a:pt x="802" y="1404"/>
                    <a:pt x="1153" y="1980"/>
                    <a:pt x="1228" y="1930"/>
                  </a:cubicBezTo>
                  <a:cubicBezTo>
                    <a:pt x="1304" y="1905"/>
                    <a:pt x="1579" y="1855"/>
                    <a:pt x="1554" y="1755"/>
                  </a:cubicBezTo>
                  <a:cubicBezTo>
                    <a:pt x="1554" y="1654"/>
                    <a:pt x="1078" y="978"/>
                    <a:pt x="978" y="777"/>
                  </a:cubicBezTo>
                  <a:cubicBezTo>
                    <a:pt x="853" y="577"/>
                    <a:pt x="552" y="75"/>
                    <a:pt x="552" y="7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2"/>
            <p:cNvSpPr/>
            <p:nvPr/>
          </p:nvSpPr>
          <p:spPr>
            <a:xfrm>
              <a:off x="4622950" y="2934250"/>
              <a:ext cx="39500" cy="49525"/>
            </a:xfrm>
            <a:custGeom>
              <a:avLst/>
              <a:gdLst/>
              <a:ahLst/>
              <a:cxnLst/>
              <a:rect l="l" t="t" r="r" b="b"/>
              <a:pathLst>
                <a:path w="1580" h="1981" extrusionOk="0">
                  <a:moveTo>
                    <a:pt x="527" y="75"/>
                  </a:moveTo>
                  <a:cubicBezTo>
                    <a:pt x="527" y="75"/>
                    <a:pt x="201" y="0"/>
                    <a:pt x="101" y="25"/>
                  </a:cubicBezTo>
                  <a:cubicBezTo>
                    <a:pt x="0" y="75"/>
                    <a:pt x="25" y="251"/>
                    <a:pt x="101" y="351"/>
                  </a:cubicBezTo>
                  <a:cubicBezTo>
                    <a:pt x="176" y="476"/>
                    <a:pt x="652" y="1128"/>
                    <a:pt x="727" y="1278"/>
                  </a:cubicBezTo>
                  <a:cubicBezTo>
                    <a:pt x="802" y="1404"/>
                    <a:pt x="1153" y="1980"/>
                    <a:pt x="1228" y="1930"/>
                  </a:cubicBezTo>
                  <a:cubicBezTo>
                    <a:pt x="1304" y="1905"/>
                    <a:pt x="1579" y="1855"/>
                    <a:pt x="1554" y="1755"/>
                  </a:cubicBezTo>
                  <a:cubicBezTo>
                    <a:pt x="1554" y="1730"/>
                    <a:pt x="1529" y="1654"/>
                    <a:pt x="1454" y="1554"/>
                  </a:cubicBezTo>
                  <a:cubicBezTo>
                    <a:pt x="1479" y="1805"/>
                    <a:pt x="1228" y="1780"/>
                    <a:pt x="1153" y="1629"/>
                  </a:cubicBezTo>
                  <a:cubicBezTo>
                    <a:pt x="1078" y="1479"/>
                    <a:pt x="802" y="1153"/>
                    <a:pt x="577" y="827"/>
                  </a:cubicBezTo>
                  <a:cubicBezTo>
                    <a:pt x="351" y="527"/>
                    <a:pt x="151" y="276"/>
                    <a:pt x="226" y="176"/>
                  </a:cubicBezTo>
                  <a:cubicBezTo>
                    <a:pt x="276" y="50"/>
                    <a:pt x="527" y="75"/>
                    <a:pt x="527" y="75"/>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2"/>
            <p:cNvSpPr/>
            <p:nvPr/>
          </p:nvSpPr>
          <p:spPr>
            <a:xfrm>
              <a:off x="4654275" y="2983125"/>
              <a:ext cx="20700" cy="36350"/>
            </a:xfrm>
            <a:custGeom>
              <a:avLst/>
              <a:gdLst/>
              <a:ahLst/>
              <a:cxnLst/>
              <a:rect l="l" t="t" r="r" b="b"/>
              <a:pathLst>
                <a:path w="828" h="1454" extrusionOk="0">
                  <a:moveTo>
                    <a:pt x="351" y="0"/>
                  </a:moveTo>
                  <a:cubicBezTo>
                    <a:pt x="351" y="0"/>
                    <a:pt x="1" y="75"/>
                    <a:pt x="1" y="150"/>
                  </a:cubicBezTo>
                  <a:cubicBezTo>
                    <a:pt x="1" y="251"/>
                    <a:pt x="376" y="1328"/>
                    <a:pt x="452" y="1353"/>
                  </a:cubicBezTo>
                  <a:cubicBezTo>
                    <a:pt x="502" y="1404"/>
                    <a:pt x="752" y="1454"/>
                    <a:pt x="777" y="1303"/>
                  </a:cubicBezTo>
                  <a:cubicBezTo>
                    <a:pt x="828" y="1153"/>
                    <a:pt x="351" y="0"/>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2"/>
            <p:cNvSpPr/>
            <p:nvPr/>
          </p:nvSpPr>
          <p:spPr>
            <a:xfrm>
              <a:off x="4654275" y="2984375"/>
              <a:ext cx="19450" cy="35100"/>
            </a:xfrm>
            <a:custGeom>
              <a:avLst/>
              <a:gdLst/>
              <a:ahLst/>
              <a:cxnLst/>
              <a:rect l="l" t="t" r="r" b="b"/>
              <a:pathLst>
                <a:path w="778" h="1404" extrusionOk="0">
                  <a:moveTo>
                    <a:pt x="151" y="0"/>
                  </a:moveTo>
                  <a:cubicBezTo>
                    <a:pt x="76" y="50"/>
                    <a:pt x="1" y="75"/>
                    <a:pt x="1" y="100"/>
                  </a:cubicBezTo>
                  <a:cubicBezTo>
                    <a:pt x="1" y="201"/>
                    <a:pt x="376" y="1278"/>
                    <a:pt x="452" y="1303"/>
                  </a:cubicBezTo>
                  <a:cubicBezTo>
                    <a:pt x="502" y="1354"/>
                    <a:pt x="752" y="1404"/>
                    <a:pt x="777" y="1253"/>
                  </a:cubicBezTo>
                  <a:cubicBezTo>
                    <a:pt x="777" y="1228"/>
                    <a:pt x="777" y="1203"/>
                    <a:pt x="777" y="1153"/>
                  </a:cubicBezTo>
                  <a:cubicBezTo>
                    <a:pt x="702" y="1178"/>
                    <a:pt x="627" y="1178"/>
                    <a:pt x="552" y="1153"/>
                  </a:cubicBezTo>
                  <a:cubicBezTo>
                    <a:pt x="402" y="1128"/>
                    <a:pt x="402" y="978"/>
                    <a:pt x="276" y="602"/>
                  </a:cubicBezTo>
                  <a:cubicBezTo>
                    <a:pt x="176" y="301"/>
                    <a:pt x="126" y="126"/>
                    <a:pt x="151"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2"/>
            <p:cNvSpPr/>
            <p:nvPr/>
          </p:nvSpPr>
          <p:spPr>
            <a:xfrm>
              <a:off x="4649275" y="2946150"/>
              <a:ext cx="37600" cy="48275"/>
            </a:xfrm>
            <a:custGeom>
              <a:avLst/>
              <a:gdLst/>
              <a:ahLst/>
              <a:cxnLst/>
              <a:rect l="l" t="t" r="r" b="b"/>
              <a:pathLst>
                <a:path w="1504" h="1931" extrusionOk="0">
                  <a:moveTo>
                    <a:pt x="326" y="0"/>
                  </a:moveTo>
                  <a:cubicBezTo>
                    <a:pt x="326" y="0"/>
                    <a:pt x="50" y="25"/>
                    <a:pt x="25" y="76"/>
                  </a:cubicBezTo>
                  <a:cubicBezTo>
                    <a:pt x="0" y="126"/>
                    <a:pt x="401" y="702"/>
                    <a:pt x="627" y="1128"/>
                  </a:cubicBezTo>
                  <a:cubicBezTo>
                    <a:pt x="877" y="1554"/>
                    <a:pt x="1053" y="1880"/>
                    <a:pt x="1103" y="1905"/>
                  </a:cubicBezTo>
                  <a:cubicBezTo>
                    <a:pt x="1178" y="1930"/>
                    <a:pt x="1504" y="1780"/>
                    <a:pt x="1479" y="1655"/>
                  </a:cubicBezTo>
                  <a:cubicBezTo>
                    <a:pt x="1429" y="1504"/>
                    <a:pt x="602" y="376"/>
                    <a:pt x="3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2"/>
            <p:cNvSpPr/>
            <p:nvPr/>
          </p:nvSpPr>
          <p:spPr>
            <a:xfrm>
              <a:off x="4649275" y="2946150"/>
              <a:ext cx="37600" cy="48275"/>
            </a:xfrm>
            <a:custGeom>
              <a:avLst/>
              <a:gdLst/>
              <a:ahLst/>
              <a:cxnLst/>
              <a:rect l="l" t="t" r="r" b="b"/>
              <a:pathLst>
                <a:path w="1504" h="1931" extrusionOk="0">
                  <a:moveTo>
                    <a:pt x="276" y="0"/>
                  </a:moveTo>
                  <a:cubicBezTo>
                    <a:pt x="201" y="0"/>
                    <a:pt x="50" y="51"/>
                    <a:pt x="25" y="76"/>
                  </a:cubicBezTo>
                  <a:cubicBezTo>
                    <a:pt x="0" y="126"/>
                    <a:pt x="401" y="702"/>
                    <a:pt x="627" y="1128"/>
                  </a:cubicBezTo>
                  <a:cubicBezTo>
                    <a:pt x="877" y="1554"/>
                    <a:pt x="1053" y="1880"/>
                    <a:pt x="1103" y="1905"/>
                  </a:cubicBezTo>
                  <a:cubicBezTo>
                    <a:pt x="1178" y="1930"/>
                    <a:pt x="1504" y="1780"/>
                    <a:pt x="1479" y="1655"/>
                  </a:cubicBezTo>
                  <a:cubicBezTo>
                    <a:pt x="1479" y="1629"/>
                    <a:pt x="1454" y="1604"/>
                    <a:pt x="1429" y="1554"/>
                  </a:cubicBezTo>
                  <a:cubicBezTo>
                    <a:pt x="1353" y="1604"/>
                    <a:pt x="1253" y="1655"/>
                    <a:pt x="1128" y="1629"/>
                  </a:cubicBezTo>
                  <a:cubicBezTo>
                    <a:pt x="902" y="1579"/>
                    <a:pt x="301" y="477"/>
                    <a:pt x="226" y="226"/>
                  </a:cubicBezTo>
                  <a:cubicBezTo>
                    <a:pt x="175" y="76"/>
                    <a:pt x="226" y="25"/>
                    <a:pt x="276"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2"/>
            <p:cNvSpPr/>
            <p:nvPr/>
          </p:nvSpPr>
          <p:spPr>
            <a:xfrm>
              <a:off x="4678700" y="2993775"/>
              <a:ext cx="13825" cy="16925"/>
            </a:xfrm>
            <a:custGeom>
              <a:avLst/>
              <a:gdLst/>
              <a:ahLst/>
              <a:cxnLst/>
              <a:rect l="l" t="t" r="r" b="b"/>
              <a:pathLst>
                <a:path w="553" h="677" extrusionOk="0">
                  <a:moveTo>
                    <a:pt x="352" y="0"/>
                  </a:moveTo>
                  <a:cubicBezTo>
                    <a:pt x="352" y="0"/>
                    <a:pt x="1" y="151"/>
                    <a:pt x="1" y="226"/>
                  </a:cubicBezTo>
                  <a:cubicBezTo>
                    <a:pt x="1" y="301"/>
                    <a:pt x="76" y="627"/>
                    <a:pt x="126" y="652"/>
                  </a:cubicBezTo>
                  <a:cubicBezTo>
                    <a:pt x="176" y="677"/>
                    <a:pt x="502" y="501"/>
                    <a:pt x="527" y="426"/>
                  </a:cubicBezTo>
                  <a:cubicBezTo>
                    <a:pt x="552" y="376"/>
                    <a:pt x="352" y="0"/>
                    <a:pt x="3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2"/>
            <p:cNvSpPr/>
            <p:nvPr/>
          </p:nvSpPr>
          <p:spPr>
            <a:xfrm>
              <a:off x="4678700" y="2995025"/>
              <a:ext cx="13200" cy="15675"/>
            </a:xfrm>
            <a:custGeom>
              <a:avLst/>
              <a:gdLst/>
              <a:ahLst/>
              <a:cxnLst/>
              <a:rect l="l" t="t" r="r" b="b"/>
              <a:pathLst>
                <a:path w="528" h="627" extrusionOk="0">
                  <a:moveTo>
                    <a:pt x="252" y="0"/>
                  </a:moveTo>
                  <a:cubicBezTo>
                    <a:pt x="151" y="50"/>
                    <a:pt x="1" y="126"/>
                    <a:pt x="1" y="176"/>
                  </a:cubicBezTo>
                  <a:cubicBezTo>
                    <a:pt x="1" y="251"/>
                    <a:pt x="76" y="602"/>
                    <a:pt x="126" y="602"/>
                  </a:cubicBezTo>
                  <a:cubicBezTo>
                    <a:pt x="176" y="627"/>
                    <a:pt x="502" y="451"/>
                    <a:pt x="527" y="376"/>
                  </a:cubicBezTo>
                  <a:cubicBezTo>
                    <a:pt x="527" y="376"/>
                    <a:pt x="527" y="351"/>
                    <a:pt x="527" y="326"/>
                  </a:cubicBezTo>
                  <a:cubicBezTo>
                    <a:pt x="477" y="251"/>
                    <a:pt x="477" y="376"/>
                    <a:pt x="402" y="426"/>
                  </a:cubicBezTo>
                  <a:cubicBezTo>
                    <a:pt x="327" y="476"/>
                    <a:pt x="151" y="351"/>
                    <a:pt x="176" y="176"/>
                  </a:cubicBezTo>
                  <a:cubicBezTo>
                    <a:pt x="176" y="75"/>
                    <a:pt x="201" y="25"/>
                    <a:pt x="252"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2"/>
            <p:cNvSpPr/>
            <p:nvPr/>
          </p:nvSpPr>
          <p:spPr>
            <a:xfrm>
              <a:off x="4513300" y="2919200"/>
              <a:ext cx="108425" cy="72075"/>
            </a:xfrm>
            <a:custGeom>
              <a:avLst/>
              <a:gdLst/>
              <a:ahLst/>
              <a:cxnLst/>
              <a:rect l="l" t="t" r="r" b="b"/>
              <a:pathLst>
                <a:path w="4337" h="2883" extrusionOk="0">
                  <a:moveTo>
                    <a:pt x="4010" y="276"/>
                  </a:moveTo>
                  <a:cubicBezTo>
                    <a:pt x="4010" y="276"/>
                    <a:pt x="3334" y="477"/>
                    <a:pt x="2933" y="803"/>
                  </a:cubicBezTo>
                  <a:cubicBezTo>
                    <a:pt x="2532" y="1154"/>
                    <a:pt x="827" y="2783"/>
                    <a:pt x="552" y="2833"/>
                  </a:cubicBezTo>
                  <a:cubicBezTo>
                    <a:pt x="301" y="2883"/>
                    <a:pt x="0" y="2682"/>
                    <a:pt x="351" y="2382"/>
                  </a:cubicBezTo>
                  <a:cubicBezTo>
                    <a:pt x="702" y="2081"/>
                    <a:pt x="2256" y="1179"/>
                    <a:pt x="2532" y="878"/>
                  </a:cubicBezTo>
                  <a:cubicBezTo>
                    <a:pt x="2807" y="577"/>
                    <a:pt x="3359" y="176"/>
                    <a:pt x="3634" y="76"/>
                  </a:cubicBezTo>
                  <a:cubicBezTo>
                    <a:pt x="3935" y="1"/>
                    <a:pt x="4336" y="201"/>
                    <a:pt x="4010" y="27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2"/>
            <p:cNvSpPr/>
            <p:nvPr/>
          </p:nvSpPr>
          <p:spPr>
            <a:xfrm>
              <a:off x="4382975" y="3280100"/>
              <a:ext cx="186100" cy="156675"/>
            </a:xfrm>
            <a:custGeom>
              <a:avLst/>
              <a:gdLst/>
              <a:ahLst/>
              <a:cxnLst/>
              <a:rect l="l" t="t" r="r" b="b"/>
              <a:pathLst>
                <a:path w="7444" h="6267" extrusionOk="0">
                  <a:moveTo>
                    <a:pt x="477" y="5866"/>
                  </a:moveTo>
                  <a:cubicBezTo>
                    <a:pt x="226" y="5740"/>
                    <a:pt x="0" y="5640"/>
                    <a:pt x="126" y="5439"/>
                  </a:cubicBezTo>
                  <a:cubicBezTo>
                    <a:pt x="276" y="5264"/>
                    <a:pt x="301" y="5139"/>
                    <a:pt x="251" y="4988"/>
                  </a:cubicBezTo>
                  <a:cubicBezTo>
                    <a:pt x="201" y="4863"/>
                    <a:pt x="201" y="4387"/>
                    <a:pt x="802" y="4387"/>
                  </a:cubicBezTo>
                  <a:cubicBezTo>
                    <a:pt x="1379" y="4387"/>
                    <a:pt x="1805" y="4312"/>
                    <a:pt x="2106" y="4086"/>
                  </a:cubicBezTo>
                  <a:cubicBezTo>
                    <a:pt x="2406" y="3886"/>
                    <a:pt x="3760" y="2357"/>
                    <a:pt x="4612" y="1505"/>
                  </a:cubicBezTo>
                  <a:cubicBezTo>
                    <a:pt x="5464" y="652"/>
                    <a:pt x="5740" y="1"/>
                    <a:pt x="5990" y="76"/>
                  </a:cubicBezTo>
                  <a:cubicBezTo>
                    <a:pt x="6241" y="126"/>
                    <a:pt x="6416" y="352"/>
                    <a:pt x="6767" y="327"/>
                  </a:cubicBezTo>
                  <a:cubicBezTo>
                    <a:pt x="7143" y="327"/>
                    <a:pt x="7444" y="853"/>
                    <a:pt x="7369" y="1229"/>
                  </a:cubicBezTo>
                  <a:cubicBezTo>
                    <a:pt x="7319" y="1605"/>
                    <a:pt x="7394" y="2131"/>
                    <a:pt x="7018" y="2181"/>
                  </a:cubicBezTo>
                  <a:cubicBezTo>
                    <a:pt x="6667" y="2206"/>
                    <a:pt x="6015" y="2106"/>
                    <a:pt x="5690" y="2282"/>
                  </a:cubicBezTo>
                  <a:cubicBezTo>
                    <a:pt x="5339" y="2457"/>
                    <a:pt x="4637" y="2883"/>
                    <a:pt x="3785" y="3861"/>
                  </a:cubicBezTo>
                  <a:cubicBezTo>
                    <a:pt x="2933" y="4813"/>
                    <a:pt x="1454" y="6267"/>
                    <a:pt x="477" y="586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52"/>
            <p:cNvSpPr/>
            <p:nvPr/>
          </p:nvSpPr>
          <p:spPr>
            <a:xfrm>
              <a:off x="4382975" y="3280725"/>
              <a:ext cx="186100" cy="156050"/>
            </a:xfrm>
            <a:custGeom>
              <a:avLst/>
              <a:gdLst/>
              <a:ahLst/>
              <a:cxnLst/>
              <a:rect l="l" t="t" r="r" b="b"/>
              <a:pathLst>
                <a:path w="7444" h="6242" extrusionOk="0">
                  <a:moveTo>
                    <a:pt x="477" y="5841"/>
                  </a:moveTo>
                  <a:cubicBezTo>
                    <a:pt x="226" y="5715"/>
                    <a:pt x="0" y="5615"/>
                    <a:pt x="126" y="5414"/>
                  </a:cubicBezTo>
                  <a:cubicBezTo>
                    <a:pt x="276" y="5239"/>
                    <a:pt x="301" y="5114"/>
                    <a:pt x="251" y="4963"/>
                  </a:cubicBezTo>
                  <a:cubicBezTo>
                    <a:pt x="201" y="4838"/>
                    <a:pt x="201" y="4362"/>
                    <a:pt x="802" y="4362"/>
                  </a:cubicBezTo>
                  <a:cubicBezTo>
                    <a:pt x="1379" y="4362"/>
                    <a:pt x="1805" y="4287"/>
                    <a:pt x="2106" y="4061"/>
                  </a:cubicBezTo>
                  <a:cubicBezTo>
                    <a:pt x="2131" y="4061"/>
                    <a:pt x="2156" y="4036"/>
                    <a:pt x="2181" y="4011"/>
                  </a:cubicBezTo>
                  <a:cubicBezTo>
                    <a:pt x="2181" y="4011"/>
                    <a:pt x="1905" y="4362"/>
                    <a:pt x="1429" y="4412"/>
                  </a:cubicBezTo>
                  <a:cubicBezTo>
                    <a:pt x="953" y="4487"/>
                    <a:pt x="527" y="4537"/>
                    <a:pt x="477" y="4788"/>
                  </a:cubicBezTo>
                  <a:cubicBezTo>
                    <a:pt x="426" y="5013"/>
                    <a:pt x="677" y="4938"/>
                    <a:pt x="702" y="5089"/>
                  </a:cubicBezTo>
                  <a:cubicBezTo>
                    <a:pt x="752" y="5239"/>
                    <a:pt x="502" y="5339"/>
                    <a:pt x="577" y="5540"/>
                  </a:cubicBezTo>
                  <a:cubicBezTo>
                    <a:pt x="652" y="5765"/>
                    <a:pt x="2055" y="5414"/>
                    <a:pt x="3284" y="4036"/>
                  </a:cubicBezTo>
                  <a:cubicBezTo>
                    <a:pt x="4487" y="2658"/>
                    <a:pt x="5264" y="2156"/>
                    <a:pt x="5715" y="1981"/>
                  </a:cubicBezTo>
                  <a:cubicBezTo>
                    <a:pt x="6191" y="1780"/>
                    <a:pt x="6767" y="1780"/>
                    <a:pt x="6842" y="1354"/>
                  </a:cubicBezTo>
                  <a:cubicBezTo>
                    <a:pt x="6918" y="953"/>
                    <a:pt x="6366" y="978"/>
                    <a:pt x="6091" y="1003"/>
                  </a:cubicBezTo>
                  <a:cubicBezTo>
                    <a:pt x="5790" y="1003"/>
                    <a:pt x="6015" y="878"/>
                    <a:pt x="6015" y="602"/>
                  </a:cubicBezTo>
                  <a:cubicBezTo>
                    <a:pt x="6015" y="352"/>
                    <a:pt x="5589" y="402"/>
                    <a:pt x="5163" y="853"/>
                  </a:cubicBezTo>
                  <a:lnTo>
                    <a:pt x="5163" y="853"/>
                  </a:lnTo>
                  <a:cubicBezTo>
                    <a:pt x="5614" y="327"/>
                    <a:pt x="5815" y="1"/>
                    <a:pt x="5990" y="51"/>
                  </a:cubicBezTo>
                  <a:cubicBezTo>
                    <a:pt x="6241" y="101"/>
                    <a:pt x="6416" y="327"/>
                    <a:pt x="6767" y="302"/>
                  </a:cubicBezTo>
                  <a:cubicBezTo>
                    <a:pt x="7143" y="302"/>
                    <a:pt x="7444" y="828"/>
                    <a:pt x="7369" y="1204"/>
                  </a:cubicBezTo>
                  <a:cubicBezTo>
                    <a:pt x="7319" y="1580"/>
                    <a:pt x="7394" y="2106"/>
                    <a:pt x="7018" y="2156"/>
                  </a:cubicBezTo>
                  <a:cubicBezTo>
                    <a:pt x="6667" y="2181"/>
                    <a:pt x="6015" y="2081"/>
                    <a:pt x="5690" y="2257"/>
                  </a:cubicBezTo>
                  <a:cubicBezTo>
                    <a:pt x="5339" y="2432"/>
                    <a:pt x="4637" y="2858"/>
                    <a:pt x="3785" y="3836"/>
                  </a:cubicBezTo>
                  <a:cubicBezTo>
                    <a:pt x="2933" y="4788"/>
                    <a:pt x="1454" y="6242"/>
                    <a:pt x="477" y="584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2"/>
            <p:cNvSpPr/>
            <p:nvPr/>
          </p:nvSpPr>
          <p:spPr>
            <a:xfrm>
              <a:off x="4423075" y="3300150"/>
              <a:ext cx="117200" cy="102800"/>
            </a:xfrm>
            <a:custGeom>
              <a:avLst/>
              <a:gdLst/>
              <a:ahLst/>
              <a:cxnLst/>
              <a:rect l="l" t="t" r="r" b="b"/>
              <a:pathLst>
                <a:path w="4688" h="4112" extrusionOk="0">
                  <a:moveTo>
                    <a:pt x="552" y="3460"/>
                  </a:moveTo>
                  <a:cubicBezTo>
                    <a:pt x="552" y="3460"/>
                    <a:pt x="2532" y="1354"/>
                    <a:pt x="3008" y="878"/>
                  </a:cubicBezTo>
                  <a:cubicBezTo>
                    <a:pt x="3484" y="427"/>
                    <a:pt x="3860" y="1"/>
                    <a:pt x="4035" y="26"/>
                  </a:cubicBezTo>
                  <a:cubicBezTo>
                    <a:pt x="4186" y="26"/>
                    <a:pt x="3785" y="427"/>
                    <a:pt x="4086" y="452"/>
                  </a:cubicBezTo>
                  <a:cubicBezTo>
                    <a:pt x="4411" y="477"/>
                    <a:pt x="4687" y="352"/>
                    <a:pt x="4487" y="602"/>
                  </a:cubicBezTo>
                  <a:cubicBezTo>
                    <a:pt x="4286" y="853"/>
                    <a:pt x="3534" y="1229"/>
                    <a:pt x="2983" y="1655"/>
                  </a:cubicBezTo>
                  <a:cubicBezTo>
                    <a:pt x="2431" y="2081"/>
                    <a:pt x="1404" y="3259"/>
                    <a:pt x="903" y="3635"/>
                  </a:cubicBezTo>
                  <a:cubicBezTo>
                    <a:pt x="401" y="4011"/>
                    <a:pt x="0" y="4111"/>
                    <a:pt x="552" y="346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2"/>
            <p:cNvSpPr/>
            <p:nvPr/>
          </p:nvSpPr>
          <p:spPr>
            <a:xfrm>
              <a:off x="4307150" y="3119700"/>
              <a:ext cx="162300" cy="134125"/>
            </a:xfrm>
            <a:custGeom>
              <a:avLst/>
              <a:gdLst/>
              <a:ahLst/>
              <a:cxnLst/>
              <a:rect l="l" t="t" r="r" b="b"/>
              <a:pathLst>
                <a:path w="6492" h="5365" extrusionOk="0">
                  <a:moveTo>
                    <a:pt x="4111" y="3008"/>
                  </a:moveTo>
                  <a:cubicBezTo>
                    <a:pt x="4738" y="3359"/>
                    <a:pt x="6016" y="3911"/>
                    <a:pt x="6241" y="4211"/>
                  </a:cubicBezTo>
                  <a:cubicBezTo>
                    <a:pt x="6442" y="4512"/>
                    <a:pt x="6492" y="5364"/>
                    <a:pt x="5840" y="5289"/>
                  </a:cubicBezTo>
                  <a:cubicBezTo>
                    <a:pt x="5214" y="5214"/>
                    <a:pt x="5114" y="5013"/>
                    <a:pt x="4813" y="5063"/>
                  </a:cubicBezTo>
                  <a:cubicBezTo>
                    <a:pt x="4487" y="5114"/>
                    <a:pt x="4036" y="5063"/>
                    <a:pt x="3560" y="4487"/>
                  </a:cubicBezTo>
                  <a:cubicBezTo>
                    <a:pt x="3109" y="3911"/>
                    <a:pt x="1104" y="1805"/>
                    <a:pt x="577" y="1304"/>
                  </a:cubicBezTo>
                  <a:cubicBezTo>
                    <a:pt x="51" y="828"/>
                    <a:pt x="1" y="602"/>
                    <a:pt x="126" y="327"/>
                  </a:cubicBezTo>
                  <a:cubicBezTo>
                    <a:pt x="276" y="26"/>
                    <a:pt x="527" y="1"/>
                    <a:pt x="853" y="302"/>
                  </a:cubicBezTo>
                  <a:cubicBezTo>
                    <a:pt x="2256" y="1505"/>
                    <a:pt x="2382" y="2056"/>
                    <a:pt x="4111" y="300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2"/>
            <p:cNvSpPr/>
            <p:nvPr/>
          </p:nvSpPr>
          <p:spPr>
            <a:xfrm>
              <a:off x="4307150" y="3119700"/>
              <a:ext cx="162300" cy="134125"/>
            </a:xfrm>
            <a:custGeom>
              <a:avLst/>
              <a:gdLst/>
              <a:ahLst/>
              <a:cxnLst/>
              <a:rect l="l" t="t" r="r" b="b"/>
              <a:pathLst>
                <a:path w="6492" h="5365" extrusionOk="0">
                  <a:moveTo>
                    <a:pt x="1329" y="2056"/>
                  </a:moveTo>
                  <a:cubicBezTo>
                    <a:pt x="1304" y="2031"/>
                    <a:pt x="1254" y="1956"/>
                    <a:pt x="1179" y="1906"/>
                  </a:cubicBezTo>
                  <a:close/>
                  <a:moveTo>
                    <a:pt x="2908" y="3735"/>
                  </a:moveTo>
                  <a:lnTo>
                    <a:pt x="2908" y="3735"/>
                  </a:lnTo>
                  <a:close/>
                  <a:moveTo>
                    <a:pt x="4111" y="3008"/>
                  </a:moveTo>
                  <a:cubicBezTo>
                    <a:pt x="4738" y="3359"/>
                    <a:pt x="6016" y="3911"/>
                    <a:pt x="6241" y="4211"/>
                  </a:cubicBezTo>
                  <a:cubicBezTo>
                    <a:pt x="6442" y="4512"/>
                    <a:pt x="6492" y="5364"/>
                    <a:pt x="5840" y="5289"/>
                  </a:cubicBezTo>
                  <a:cubicBezTo>
                    <a:pt x="5214" y="5214"/>
                    <a:pt x="5114" y="5013"/>
                    <a:pt x="4813" y="5063"/>
                  </a:cubicBezTo>
                  <a:cubicBezTo>
                    <a:pt x="4487" y="5114"/>
                    <a:pt x="4036" y="5063"/>
                    <a:pt x="3560" y="4487"/>
                  </a:cubicBezTo>
                  <a:cubicBezTo>
                    <a:pt x="3459" y="4337"/>
                    <a:pt x="3234" y="4086"/>
                    <a:pt x="2958" y="3785"/>
                  </a:cubicBezTo>
                  <a:cubicBezTo>
                    <a:pt x="3184" y="4011"/>
                    <a:pt x="3835" y="4713"/>
                    <a:pt x="4211" y="4813"/>
                  </a:cubicBezTo>
                  <a:cubicBezTo>
                    <a:pt x="4662" y="4938"/>
                    <a:pt x="3835" y="4437"/>
                    <a:pt x="4036" y="4211"/>
                  </a:cubicBezTo>
                  <a:cubicBezTo>
                    <a:pt x="4236" y="3961"/>
                    <a:pt x="4863" y="4738"/>
                    <a:pt x="5289" y="4888"/>
                  </a:cubicBezTo>
                  <a:cubicBezTo>
                    <a:pt x="5690" y="5013"/>
                    <a:pt x="6016" y="4587"/>
                    <a:pt x="5464" y="4086"/>
                  </a:cubicBezTo>
                  <a:cubicBezTo>
                    <a:pt x="4888" y="3585"/>
                    <a:pt x="3835" y="3409"/>
                    <a:pt x="2632" y="2332"/>
                  </a:cubicBezTo>
                  <a:cubicBezTo>
                    <a:pt x="1454" y="1254"/>
                    <a:pt x="953" y="627"/>
                    <a:pt x="652" y="602"/>
                  </a:cubicBezTo>
                  <a:cubicBezTo>
                    <a:pt x="402" y="577"/>
                    <a:pt x="327" y="978"/>
                    <a:pt x="803" y="1530"/>
                  </a:cubicBezTo>
                  <a:cubicBezTo>
                    <a:pt x="703" y="1429"/>
                    <a:pt x="627" y="1379"/>
                    <a:pt x="577" y="1304"/>
                  </a:cubicBezTo>
                  <a:cubicBezTo>
                    <a:pt x="51" y="828"/>
                    <a:pt x="1" y="602"/>
                    <a:pt x="126" y="327"/>
                  </a:cubicBezTo>
                  <a:cubicBezTo>
                    <a:pt x="276" y="26"/>
                    <a:pt x="527" y="1"/>
                    <a:pt x="853" y="302"/>
                  </a:cubicBezTo>
                  <a:cubicBezTo>
                    <a:pt x="2256" y="1505"/>
                    <a:pt x="2382" y="2056"/>
                    <a:pt x="4111" y="3008"/>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2"/>
            <p:cNvSpPr/>
            <p:nvPr/>
          </p:nvSpPr>
          <p:spPr>
            <a:xfrm>
              <a:off x="4322200" y="3144150"/>
              <a:ext cx="122200" cy="92125"/>
            </a:xfrm>
            <a:custGeom>
              <a:avLst/>
              <a:gdLst/>
              <a:ahLst/>
              <a:cxnLst/>
              <a:rect l="l" t="t" r="r" b="b"/>
              <a:pathLst>
                <a:path w="4888" h="3685" extrusionOk="0">
                  <a:moveTo>
                    <a:pt x="2958" y="3133"/>
                  </a:moveTo>
                  <a:cubicBezTo>
                    <a:pt x="2958" y="3133"/>
                    <a:pt x="1579" y="1705"/>
                    <a:pt x="928" y="1103"/>
                  </a:cubicBezTo>
                  <a:cubicBezTo>
                    <a:pt x="276" y="527"/>
                    <a:pt x="0" y="126"/>
                    <a:pt x="301" y="50"/>
                  </a:cubicBezTo>
                  <a:cubicBezTo>
                    <a:pt x="602" y="0"/>
                    <a:pt x="1980" y="1629"/>
                    <a:pt x="2682" y="2106"/>
                  </a:cubicBezTo>
                  <a:cubicBezTo>
                    <a:pt x="3409" y="2607"/>
                    <a:pt x="4361" y="2958"/>
                    <a:pt x="4612" y="3208"/>
                  </a:cubicBezTo>
                  <a:cubicBezTo>
                    <a:pt x="4887" y="3434"/>
                    <a:pt x="4637" y="3684"/>
                    <a:pt x="4311" y="3434"/>
                  </a:cubicBezTo>
                  <a:cubicBezTo>
                    <a:pt x="3985" y="3208"/>
                    <a:pt x="3384" y="2782"/>
                    <a:pt x="3108" y="2757"/>
                  </a:cubicBezTo>
                  <a:cubicBezTo>
                    <a:pt x="2832" y="2732"/>
                    <a:pt x="3434" y="3409"/>
                    <a:pt x="2958" y="3133"/>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2"/>
            <p:cNvSpPr/>
            <p:nvPr/>
          </p:nvSpPr>
          <p:spPr>
            <a:xfrm>
              <a:off x="4758275" y="3013200"/>
              <a:ext cx="122225" cy="100900"/>
            </a:xfrm>
            <a:custGeom>
              <a:avLst/>
              <a:gdLst/>
              <a:ahLst/>
              <a:cxnLst/>
              <a:rect l="l" t="t" r="r" b="b"/>
              <a:pathLst>
                <a:path w="4889" h="4036" extrusionOk="0">
                  <a:moveTo>
                    <a:pt x="1505" y="3208"/>
                  </a:moveTo>
                  <a:cubicBezTo>
                    <a:pt x="2933" y="4035"/>
                    <a:pt x="4888" y="3509"/>
                    <a:pt x="3911" y="2757"/>
                  </a:cubicBezTo>
                  <a:cubicBezTo>
                    <a:pt x="2933" y="2005"/>
                    <a:pt x="3309" y="1328"/>
                    <a:pt x="1730" y="677"/>
                  </a:cubicBezTo>
                  <a:cubicBezTo>
                    <a:pt x="151" y="0"/>
                    <a:pt x="1" y="2456"/>
                    <a:pt x="1505" y="3208"/>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2"/>
            <p:cNvSpPr/>
            <p:nvPr/>
          </p:nvSpPr>
          <p:spPr>
            <a:xfrm>
              <a:off x="4201275" y="3462450"/>
              <a:ext cx="111550" cy="98375"/>
            </a:xfrm>
            <a:custGeom>
              <a:avLst/>
              <a:gdLst/>
              <a:ahLst/>
              <a:cxnLst/>
              <a:rect l="l" t="t" r="r" b="b"/>
              <a:pathLst>
                <a:path w="4462" h="3935" extrusionOk="0">
                  <a:moveTo>
                    <a:pt x="1328" y="2080"/>
                  </a:moveTo>
                  <a:cubicBezTo>
                    <a:pt x="1629" y="2607"/>
                    <a:pt x="1504" y="3810"/>
                    <a:pt x="2481" y="3885"/>
                  </a:cubicBezTo>
                  <a:cubicBezTo>
                    <a:pt x="3434" y="3935"/>
                    <a:pt x="4461" y="3158"/>
                    <a:pt x="4035" y="2080"/>
                  </a:cubicBezTo>
                  <a:cubicBezTo>
                    <a:pt x="3609" y="978"/>
                    <a:pt x="3735" y="125"/>
                    <a:pt x="2481" y="75"/>
                  </a:cubicBezTo>
                  <a:cubicBezTo>
                    <a:pt x="1203" y="0"/>
                    <a:pt x="0" y="802"/>
                    <a:pt x="1328" y="2080"/>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2"/>
            <p:cNvSpPr/>
            <p:nvPr/>
          </p:nvSpPr>
          <p:spPr>
            <a:xfrm>
              <a:off x="3796500" y="3452425"/>
              <a:ext cx="58300" cy="36350"/>
            </a:xfrm>
            <a:custGeom>
              <a:avLst/>
              <a:gdLst/>
              <a:ahLst/>
              <a:cxnLst/>
              <a:rect l="l" t="t" r="r" b="b"/>
              <a:pathLst>
                <a:path w="2332" h="1454" extrusionOk="0">
                  <a:moveTo>
                    <a:pt x="1154" y="226"/>
                  </a:moveTo>
                  <a:cubicBezTo>
                    <a:pt x="1154" y="602"/>
                    <a:pt x="2331" y="1153"/>
                    <a:pt x="1830" y="1303"/>
                  </a:cubicBezTo>
                  <a:cubicBezTo>
                    <a:pt x="1354" y="1454"/>
                    <a:pt x="1" y="0"/>
                    <a:pt x="1154" y="22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2"/>
            <p:cNvSpPr/>
            <p:nvPr/>
          </p:nvSpPr>
          <p:spPr>
            <a:xfrm>
              <a:off x="4475075" y="3473100"/>
              <a:ext cx="73325" cy="43250"/>
            </a:xfrm>
            <a:custGeom>
              <a:avLst/>
              <a:gdLst/>
              <a:ahLst/>
              <a:cxnLst/>
              <a:rect l="l" t="t" r="r" b="b"/>
              <a:pathLst>
                <a:path w="2933" h="1730" extrusionOk="0">
                  <a:moveTo>
                    <a:pt x="2732" y="877"/>
                  </a:moveTo>
                  <a:cubicBezTo>
                    <a:pt x="2732" y="1529"/>
                    <a:pt x="2507" y="1730"/>
                    <a:pt x="1605" y="1579"/>
                  </a:cubicBezTo>
                  <a:cubicBezTo>
                    <a:pt x="702" y="1429"/>
                    <a:pt x="1" y="902"/>
                    <a:pt x="627" y="451"/>
                  </a:cubicBezTo>
                  <a:cubicBezTo>
                    <a:pt x="1279" y="0"/>
                    <a:pt x="2933" y="0"/>
                    <a:pt x="2732" y="877"/>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2"/>
            <p:cNvSpPr/>
            <p:nvPr/>
          </p:nvSpPr>
          <p:spPr>
            <a:xfrm>
              <a:off x="4642375" y="3295150"/>
              <a:ext cx="104650" cy="74575"/>
            </a:xfrm>
            <a:custGeom>
              <a:avLst/>
              <a:gdLst/>
              <a:ahLst/>
              <a:cxnLst/>
              <a:rect l="l" t="t" r="r" b="b"/>
              <a:pathLst>
                <a:path w="4186" h="2983" extrusionOk="0">
                  <a:moveTo>
                    <a:pt x="1529" y="2306"/>
                  </a:moveTo>
                  <a:cubicBezTo>
                    <a:pt x="2732" y="2983"/>
                    <a:pt x="4186" y="1880"/>
                    <a:pt x="3008" y="928"/>
                  </a:cubicBezTo>
                  <a:cubicBezTo>
                    <a:pt x="1805" y="0"/>
                    <a:pt x="0" y="1279"/>
                    <a:pt x="1529" y="230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2"/>
            <p:cNvSpPr/>
            <p:nvPr/>
          </p:nvSpPr>
          <p:spPr>
            <a:xfrm>
              <a:off x="3519550" y="3033875"/>
              <a:ext cx="85875" cy="57650"/>
            </a:xfrm>
            <a:custGeom>
              <a:avLst/>
              <a:gdLst/>
              <a:ahLst/>
              <a:cxnLst/>
              <a:rect l="l" t="t" r="r" b="b"/>
              <a:pathLst>
                <a:path w="3435" h="2306" extrusionOk="0">
                  <a:moveTo>
                    <a:pt x="1906" y="2306"/>
                  </a:moveTo>
                  <a:cubicBezTo>
                    <a:pt x="2983" y="1755"/>
                    <a:pt x="3435" y="1379"/>
                    <a:pt x="2457" y="677"/>
                  </a:cubicBezTo>
                  <a:cubicBezTo>
                    <a:pt x="1455" y="0"/>
                    <a:pt x="1" y="2231"/>
                    <a:pt x="1906" y="230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2"/>
            <p:cNvSpPr/>
            <p:nvPr/>
          </p:nvSpPr>
          <p:spPr>
            <a:xfrm>
              <a:off x="3859150" y="2988750"/>
              <a:ext cx="89625" cy="75850"/>
            </a:xfrm>
            <a:custGeom>
              <a:avLst/>
              <a:gdLst/>
              <a:ahLst/>
              <a:cxnLst/>
              <a:rect l="l" t="t" r="r" b="b"/>
              <a:pathLst>
                <a:path w="3585" h="3034" extrusionOk="0">
                  <a:moveTo>
                    <a:pt x="2557" y="2958"/>
                  </a:moveTo>
                  <a:cubicBezTo>
                    <a:pt x="2983" y="3033"/>
                    <a:pt x="3585" y="2858"/>
                    <a:pt x="3209" y="2357"/>
                  </a:cubicBezTo>
                  <a:cubicBezTo>
                    <a:pt x="2833" y="1880"/>
                    <a:pt x="3209" y="2256"/>
                    <a:pt x="2232" y="1680"/>
                  </a:cubicBezTo>
                  <a:cubicBezTo>
                    <a:pt x="1254" y="1128"/>
                    <a:pt x="753" y="1"/>
                    <a:pt x="377" y="377"/>
                  </a:cubicBezTo>
                  <a:cubicBezTo>
                    <a:pt x="1" y="753"/>
                    <a:pt x="978" y="2256"/>
                    <a:pt x="2557" y="2958"/>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2"/>
            <p:cNvSpPr/>
            <p:nvPr/>
          </p:nvSpPr>
          <p:spPr>
            <a:xfrm>
              <a:off x="3831600" y="3082125"/>
              <a:ext cx="122200" cy="101525"/>
            </a:xfrm>
            <a:custGeom>
              <a:avLst/>
              <a:gdLst/>
              <a:ahLst/>
              <a:cxnLst/>
              <a:rect l="l" t="t" r="r" b="b"/>
              <a:pathLst>
                <a:path w="4888" h="4061" extrusionOk="0">
                  <a:moveTo>
                    <a:pt x="1504" y="3233"/>
                  </a:moveTo>
                  <a:cubicBezTo>
                    <a:pt x="2933" y="4060"/>
                    <a:pt x="4887" y="3534"/>
                    <a:pt x="3910" y="2782"/>
                  </a:cubicBezTo>
                  <a:cubicBezTo>
                    <a:pt x="2933" y="2030"/>
                    <a:pt x="3308" y="1353"/>
                    <a:pt x="1729" y="677"/>
                  </a:cubicBezTo>
                  <a:cubicBezTo>
                    <a:pt x="151" y="0"/>
                    <a:pt x="0" y="2481"/>
                    <a:pt x="1504" y="3233"/>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2"/>
            <p:cNvSpPr/>
            <p:nvPr/>
          </p:nvSpPr>
          <p:spPr>
            <a:xfrm>
              <a:off x="4696875" y="3132250"/>
              <a:ext cx="57050" cy="60175"/>
            </a:xfrm>
            <a:custGeom>
              <a:avLst/>
              <a:gdLst/>
              <a:ahLst/>
              <a:cxnLst/>
              <a:rect l="l" t="t" r="r" b="b"/>
              <a:pathLst>
                <a:path w="2282" h="2407" extrusionOk="0">
                  <a:moveTo>
                    <a:pt x="1505" y="25"/>
                  </a:moveTo>
                  <a:cubicBezTo>
                    <a:pt x="1956" y="0"/>
                    <a:pt x="2281" y="476"/>
                    <a:pt x="2106" y="1203"/>
                  </a:cubicBezTo>
                  <a:cubicBezTo>
                    <a:pt x="1906" y="1905"/>
                    <a:pt x="1304" y="2406"/>
                    <a:pt x="903" y="1980"/>
                  </a:cubicBezTo>
                  <a:cubicBezTo>
                    <a:pt x="477" y="1579"/>
                    <a:pt x="1" y="1078"/>
                    <a:pt x="327" y="677"/>
                  </a:cubicBezTo>
                  <a:cubicBezTo>
                    <a:pt x="677" y="251"/>
                    <a:pt x="903" y="75"/>
                    <a:pt x="1505" y="25"/>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2"/>
            <p:cNvSpPr/>
            <p:nvPr/>
          </p:nvSpPr>
          <p:spPr>
            <a:xfrm>
              <a:off x="4553400" y="3069575"/>
              <a:ext cx="28850" cy="38250"/>
            </a:xfrm>
            <a:custGeom>
              <a:avLst/>
              <a:gdLst/>
              <a:ahLst/>
              <a:cxnLst/>
              <a:rect l="l" t="t" r="r" b="b"/>
              <a:pathLst>
                <a:path w="1154" h="1530" extrusionOk="0">
                  <a:moveTo>
                    <a:pt x="326" y="477"/>
                  </a:moveTo>
                  <a:cubicBezTo>
                    <a:pt x="76" y="1154"/>
                    <a:pt x="0" y="1379"/>
                    <a:pt x="401" y="1454"/>
                  </a:cubicBezTo>
                  <a:cubicBezTo>
                    <a:pt x="827" y="1530"/>
                    <a:pt x="1153" y="1505"/>
                    <a:pt x="1128" y="1003"/>
                  </a:cubicBezTo>
                  <a:cubicBezTo>
                    <a:pt x="1078" y="527"/>
                    <a:pt x="527" y="1"/>
                    <a:pt x="326" y="477"/>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2"/>
            <p:cNvSpPr/>
            <p:nvPr/>
          </p:nvSpPr>
          <p:spPr>
            <a:xfrm>
              <a:off x="3889875" y="3236875"/>
              <a:ext cx="80850" cy="88375"/>
            </a:xfrm>
            <a:custGeom>
              <a:avLst/>
              <a:gdLst/>
              <a:ahLst/>
              <a:cxnLst/>
              <a:rect l="l" t="t" r="r" b="b"/>
              <a:pathLst>
                <a:path w="3234" h="3535" extrusionOk="0">
                  <a:moveTo>
                    <a:pt x="1429" y="1204"/>
                  </a:moveTo>
                  <a:cubicBezTo>
                    <a:pt x="2331" y="2031"/>
                    <a:pt x="3233" y="3384"/>
                    <a:pt x="2331" y="3459"/>
                  </a:cubicBezTo>
                  <a:cubicBezTo>
                    <a:pt x="1429" y="3534"/>
                    <a:pt x="451" y="3459"/>
                    <a:pt x="226" y="2407"/>
                  </a:cubicBezTo>
                  <a:cubicBezTo>
                    <a:pt x="0" y="1354"/>
                    <a:pt x="602" y="1"/>
                    <a:pt x="1429" y="1204"/>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52"/>
          <p:cNvGrpSpPr/>
          <p:nvPr/>
        </p:nvGrpSpPr>
        <p:grpSpPr>
          <a:xfrm rot="-899960">
            <a:off x="-4844831" y="3476053"/>
            <a:ext cx="7404459" cy="3825015"/>
            <a:chOff x="1273885" y="-11643"/>
            <a:chExt cx="7358840" cy="4837565"/>
          </a:xfrm>
        </p:grpSpPr>
        <p:grpSp>
          <p:nvGrpSpPr>
            <p:cNvPr id="1707" name="Google Shape;1707;p52"/>
            <p:cNvGrpSpPr/>
            <p:nvPr/>
          </p:nvGrpSpPr>
          <p:grpSpPr>
            <a:xfrm>
              <a:off x="1273885" y="4148840"/>
              <a:ext cx="254764" cy="347077"/>
              <a:chOff x="-431957" y="1974498"/>
              <a:chExt cx="254764" cy="347077"/>
            </a:xfrm>
          </p:grpSpPr>
          <p:sp>
            <p:nvSpPr>
              <p:cNvPr id="1708" name="Google Shape;1708;p52"/>
              <p:cNvSpPr/>
              <p:nvPr/>
            </p:nvSpPr>
            <p:spPr>
              <a:xfrm>
                <a:off x="-431957" y="2204059"/>
                <a:ext cx="254764" cy="117515"/>
              </a:xfrm>
              <a:custGeom>
                <a:avLst/>
                <a:gdLst/>
                <a:ahLst/>
                <a:cxnLst/>
                <a:rect l="l" t="t" r="r" b="b"/>
                <a:pathLst>
                  <a:path w="6055" h="2793" extrusionOk="0">
                    <a:moveTo>
                      <a:pt x="1642" y="0"/>
                    </a:moveTo>
                    <a:cubicBezTo>
                      <a:pt x="1315" y="0"/>
                      <a:pt x="1007" y="71"/>
                      <a:pt x="812" y="364"/>
                    </a:cubicBezTo>
                    <a:cubicBezTo>
                      <a:pt x="1" y="1461"/>
                      <a:pt x="1813" y="2559"/>
                      <a:pt x="2672" y="2749"/>
                    </a:cubicBezTo>
                    <a:cubicBezTo>
                      <a:pt x="2824" y="2778"/>
                      <a:pt x="2996" y="2793"/>
                      <a:pt x="3180" y="2793"/>
                    </a:cubicBezTo>
                    <a:cubicBezTo>
                      <a:pt x="4214" y="2793"/>
                      <a:pt x="5625" y="2331"/>
                      <a:pt x="5868" y="1318"/>
                    </a:cubicBezTo>
                    <a:cubicBezTo>
                      <a:pt x="6055" y="460"/>
                      <a:pt x="5394" y="156"/>
                      <a:pt x="4687" y="156"/>
                    </a:cubicBezTo>
                    <a:cubicBezTo>
                      <a:pt x="4490" y="156"/>
                      <a:pt x="4290" y="180"/>
                      <a:pt x="4103" y="221"/>
                    </a:cubicBezTo>
                    <a:cubicBezTo>
                      <a:pt x="3435" y="174"/>
                      <a:pt x="2768" y="126"/>
                      <a:pt x="2100" y="30"/>
                    </a:cubicBezTo>
                    <a:cubicBezTo>
                      <a:pt x="1949" y="15"/>
                      <a:pt x="1793" y="0"/>
                      <a:pt x="1642"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2"/>
              <p:cNvSpPr/>
              <p:nvPr/>
            </p:nvSpPr>
            <p:spPr>
              <a:xfrm>
                <a:off x="-367708" y="1974498"/>
                <a:ext cx="144528" cy="315142"/>
              </a:xfrm>
              <a:custGeom>
                <a:avLst/>
                <a:gdLst/>
                <a:ahLst/>
                <a:cxnLst/>
                <a:rect l="l" t="t" r="r" b="b"/>
                <a:pathLst>
                  <a:path w="3435" h="7490" extrusionOk="0">
                    <a:moveTo>
                      <a:pt x="1670" y="1"/>
                    </a:moveTo>
                    <a:cubicBezTo>
                      <a:pt x="0" y="1"/>
                      <a:pt x="573" y="2290"/>
                      <a:pt x="620" y="3578"/>
                    </a:cubicBezTo>
                    <a:cubicBezTo>
                      <a:pt x="620" y="5439"/>
                      <a:pt x="668" y="6917"/>
                      <a:pt x="668" y="6917"/>
                    </a:cubicBezTo>
                    <a:cubicBezTo>
                      <a:pt x="668" y="7204"/>
                      <a:pt x="1097" y="7490"/>
                      <a:pt x="1670" y="7490"/>
                    </a:cubicBezTo>
                    <a:cubicBezTo>
                      <a:pt x="2195" y="7490"/>
                      <a:pt x="2672" y="7204"/>
                      <a:pt x="2672" y="6917"/>
                    </a:cubicBezTo>
                    <a:cubicBezTo>
                      <a:pt x="2672" y="6917"/>
                      <a:pt x="3244" y="2863"/>
                      <a:pt x="3339" y="1575"/>
                    </a:cubicBezTo>
                    <a:cubicBezTo>
                      <a:pt x="3435" y="239"/>
                      <a:pt x="2815" y="1"/>
                      <a:pt x="1670"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0" name="Google Shape;1710;p52"/>
            <p:cNvGrpSpPr/>
            <p:nvPr/>
          </p:nvGrpSpPr>
          <p:grpSpPr>
            <a:xfrm>
              <a:off x="6898375" y="4485451"/>
              <a:ext cx="252955" cy="340471"/>
              <a:chOff x="607675" y="1882186"/>
              <a:chExt cx="252955" cy="340471"/>
            </a:xfrm>
          </p:grpSpPr>
          <p:sp>
            <p:nvSpPr>
              <p:cNvPr id="1711" name="Google Shape;1711;p52"/>
              <p:cNvSpPr/>
              <p:nvPr/>
            </p:nvSpPr>
            <p:spPr>
              <a:xfrm>
                <a:off x="607675" y="2066558"/>
                <a:ext cx="252955" cy="156098"/>
              </a:xfrm>
              <a:custGeom>
                <a:avLst/>
                <a:gdLst/>
                <a:ahLst/>
                <a:cxnLst/>
                <a:rect l="l" t="t" r="r" b="b"/>
                <a:pathLst>
                  <a:path w="6012" h="3710" extrusionOk="0">
                    <a:moveTo>
                      <a:pt x="3974" y="1"/>
                    </a:moveTo>
                    <a:cubicBezTo>
                      <a:pt x="3610" y="1"/>
                      <a:pt x="3259" y="88"/>
                      <a:pt x="3006" y="341"/>
                    </a:cubicBezTo>
                    <a:cubicBezTo>
                      <a:pt x="2768" y="532"/>
                      <a:pt x="1" y="2678"/>
                      <a:pt x="1098" y="3394"/>
                    </a:cubicBezTo>
                    <a:cubicBezTo>
                      <a:pt x="1424" y="3616"/>
                      <a:pt x="1852" y="3710"/>
                      <a:pt x="2313" y="3710"/>
                    </a:cubicBezTo>
                    <a:cubicBezTo>
                      <a:pt x="3333" y="3710"/>
                      <a:pt x="4513" y="3252"/>
                      <a:pt x="5105" y="2726"/>
                    </a:cubicBezTo>
                    <a:cubicBezTo>
                      <a:pt x="6011" y="1963"/>
                      <a:pt x="6011" y="484"/>
                      <a:pt x="4723" y="102"/>
                    </a:cubicBezTo>
                    <a:cubicBezTo>
                      <a:pt x="4488" y="44"/>
                      <a:pt x="4228" y="1"/>
                      <a:pt x="3974"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2"/>
              <p:cNvSpPr/>
              <p:nvPr/>
            </p:nvSpPr>
            <p:spPr>
              <a:xfrm>
                <a:off x="665906" y="1882186"/>
                <a:ext cx="144528" cy="315142"/>
              </a:xfrm>
              <a:custGeom>
                <a:avLst/>
                <a:gdLst/>
                <a:ahLst/>
                <a:cxnLst/>
                <a:rect l="l" t="t" r="r" b="b"/>
                <a:pathLst>
                  <a:path w="3435" h="7490" extrusionOk="0">
                    <a:moveTo>
                      <a:pt x="1670" y="1"/>
                    </a:moveTo>
                    <a:cubicBezTo>
                      <a:pt x="0" y="1"/>
                      <a:pt x="573" y="2290"/>
                      <a:pt x="620" y="3578"/>
                    </a:cubicBezTo>
                    <a:cubicBezTo>
                      <a:pt x="620" y="5438"/>
                      <a:pt x="668" y="6917"/>
                      <a:pt x="668" y="6917"/>
                    </a:cubicBezTo>
                    <a:cubicBezTo>
                      <a:pt x="668" y="7203"/>
                      <a:pt x="1097" y="7490"/>
                      <a:pt x="1670" y="7490"/>
                    </a:cubicBezTo>
                    <a:cubicBezTo>
                      <a:pt x="2194" y="7490"/>
                      <a:pt x="2671" y="7203"/>
                      <a:pt x="2671" y="6917"/>
                    </a:cubicBezTo>
                    <a:cubicBezTo>
                      <a:pt x="2671" y="6917"/>
                      <a:pt x="3244" y="2863"/>
                      <a:pt x="3339" y="1575"/>
                    </a:cubicBezTo>
                    <a:cubicBezTo>
                      <a:pt x="3435" y="239"/>
                      <a:pt x="2815" y="1"/>
                      <a:pt x="1670"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3" name="Google Shape;1713;p52"/>
            <p:cNvSpPr/>
            <p:nvPr/>
          </p:nvSpPr>
          <p:spPr>
            <a:xfrm>
              <a:off x="1321914" y="384653"/>
              <a:ext cx="232675" cy="113897"/>
            </a:xfrm>
            <a:custGeom>
              <a:avLst/>
              <a:gdLst/>
              <a:ahLst/>
              <a:cxnLst/>
              <a:rect l="l" t="t" r="r" b="b"/>
              <a:pathLst>
                <a:path w="5530" h="2707" extrusionOk="0">
                  <a:moveTo>
                    <a:pt x="3075" y="1"/>
                  </a:moveTo>
                  <a:cubicBezTo>
                    <a:pt x="1796" y="1"/>
                    <a:pt x="437" y="405"/>
                    <a:pt x="239" y="1273"/>
                  </a:cubicBezTo>
                  <a:cubicBezTo>
                    <a:pt x="0" y="2274"/>
                    <a:pt x="1908" y="2704"/>
                    <a:pt x="2576" y="2704"/>
                  </a:cubicBezTo>
                  <a:cubicBezTo>
                    <a:pt x="2607" y="2705"/>
                    <a:pt x="2639" y="2706"/>
                    <a:pt x="2673" y="2706"/>
                  </a:cubicBezTo>
                  <a:cubicBezTo>
                    <a:pt x="3582" y="2706"/>
                    <a:pt x="5530" y="2090"/>
                    <a:pt x="5438" y="986"/>
                  </a:cubicBezTo>
                  <a:cubicBezTo>
                    <a:pt x="5369" y="345"/>
                    <a:pt x="4256" y="1"/>
                    <a:pt x="3075"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4" name="Google Shape;1714;p52"/>
            <p:cNvGrpSpPr/>
            <p:nvPr/>
          </p:nvGrpSpPr>
          <p:grpSpPr>
            <a:xfrm rot="-123780">
              <a:off x="8367441" y="2214385"/>
              <a:ext cx="258942" cy="357066"/>
              <a:chOff x="1253947" y="1075355"/>
              <a:chExt cx="258930" cy="357048"/>
            </a:xfrm>
          </p:grpSpPr>
          <p:sp>
            <p:nvSpPr>
              <p:cNvPr id="1715" name="Google Shape;1715;p52"/>
              <p:cNvSpPr/>
              <p:nvPr/>
            </p:nvSpPr>
            <p:spPr>
              <a:xfrm>
                <a:off x="1253947" y="1264146"/>
                <a:ext cx="258930" cy="168258"/>
              </a:xfrm>
              <a:custGeom>
                <a:avLst/>
                <a:gdLst/>
                <a:ahLst/>
                <a:cxnLst/>
                <a:rect l="l" t="t" r="r" b="b"/>
                <a:pathLst>
                  <a:path w="6154" h="3999" extrusionOk="0">
                    <a:moveTo>
                      <a:pt x="1730" y="1"/>
                    </a:moveTo>
                    <a:cubicBezTo>
                      <a:pt x="1418" y="1"/>
                      <a:pt x="1120" y="71"/>
                      <a:pt x="907" y="284"/>
                    </a:cubicBezTo>
                    <a:cubicBezTo>
                      <a:pt x="1" y="1286"/>
                      <a:pt x="1861" y="2430"/>
                      <a:pt x="2529" y="2812"/>
                    </a:cubicBezTo>
                    <a:cubicBezTo>
                      <a:pt x="3031" y="3147"/>
                      <a:pt x="4026" y="3998"/>
                      <a:pt x="4839" y="3998"/>
                    </a:cubicBezTo>
                    <a:cubicBezTo>
                      <a:pt x="5185" y="3998"/>
                      <a:pt x="5497" y="3845"/>
                      <a:pt x="5725" y="3432"/>
                    </a:cubicBezTo>
                    <a:cubicBezTo>
                      <a:pt x="6154" y="2621"/>
                      <a:pt x="5438" y="1524"/>
                      <a:pt x="4627" y="999"/>
                    </a:cubicBezTo>
                    <a:cubicBezTo>
                      <a:pt x="4103" y="570"/>
                      <a:pt x="3483" y="332"/>
                      <a:pt x="2815" y="188"/>
                    </a:cubicBezTo>
                    <a:cubicBezTo>
                      <a:pt x="2524" y="109"/>
                      <a:pt x="2117" y="1"/>
                      <a:pt x="1730"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2"/>
              <p:cNvSpPr/>
              <p:nvPr/>
            </p:nvSpPr>
            <p:spPr>
              <a:xfrm>
                <a:off x="1344282" y="1075355"/>
                <a:ext cx="142508" cy="313164"/>
              </a:xfrm>
              <a:custGeom>
                <a:avLst/>
                <a:gdLst/>
                <a:ahLst/>
                <a:cxnLst/>
                <a:rect l="l" t="t" r="r" b="b"/>
                <a:pathLst>
                  <a:path w="3387" h="7443" extrusionOk="0">
                    <a:moveTo>
                      <a:pt x="1622" y="1"/>
                    </a:moveTo>
                    <a:cubicBezTo>
                      <a:pt x="0" y="1"/>
                      <a:pt x="572" y="2290"/>
                      <a:pt x="572" y="3578"/>
                    </a:cubicBezTo>
                    <a:cubicBezTo>
                      <a:pt x="620" y="5391"/>
                      <a:pt x="668" y="6917"/>
                      <a:pt x="668" y="6917"/>
                    </a:cubicBezTo>
                    <a:cubicBezTo>
                      <a:pt x="668" y="7204"/>
                      <a:pt x="1097" y="7442"/>
                      <a:pt x="1622" y="7442"/>
                    </a:cubicBezTo>
                    <a:cubicBezTo>
                      <a:pt x="2194" y="7442"/>
                      <a:pt x="2624" y="7204"/>
                      <a:pt x="2624" y="6917"/>
                    </a:cubicBezTo>
                    <a:cubicBezTo>
                      <a:pt x="2624" y="6917"/>
                      <a:pt x="3196" y="2863"/>
                      <a:pt x="3291" y="1527"/>
                    </a:cubicBezTo>
                    <a:cubicBezTo>
                      <a:pt x="3387" y="192"/>
                      <a:pt x="2767" y="1"/>
                      <a:pt x="1622"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7" name="Google Shape;1717;p52"/>
            <p:cNvSpPr/>
            <p:nvPr/>
          </p:nvSpPr>
          <p:spPr>
            <a:xfrm>
              <a:off x="1352975" y="101200"/>
              <a:ext cx="7261975" cy="4532750"/>
            </a:xfrm>
            <a:custGeom>
              <a:avLst/>
              <a:gdLst/>
              <a:ahLst/>
              <a:cxnLst/>
              <a:rect l="l" t="t" r="r" b="b"/>
              <a:pathLst>
                <a:path w="290479" h="181310" extrusionOk="0">
                  <a:moveTo>
                    <a:pt x="1145" y="7634"/>
                  </a:moveTo>
                  <a:lnTo>
                    <a:pt x="229406" y="0"/>
                  </a:lnTo>
                  <a:lnTo>
                    <a:pt x="290479" y="86265"/>
                  </a:lnTo>
                  <a:lnTo>
                    <a:pt x="227879" y="181310"/>
                  </a:lnTo>
                  <a:lnTo>
                    <a:pt x="0" y="167569"/>
                  </a:lnTo>
                  <a:close/>
                </a:path>
              </a:pathLst>
            </a:custGeom>
            <a:noFill/>
            <a:ln w="19050" cap="flat" cmpd="sng">
              <a:solidFill>
                <a:schemeClr val="accent4"/>
              </a:solidFill>
              <a:prstDash val="solid"/>
              <a:round/>
              <a:headEnd type="none" w="med" len="med"/>
              <a:tailEnd type="none" w="med" len="med"/>
            </a:ln>
          </p:spPr>
          <p:txBody>
            <a:bodyPr/>
            <a:lstStyle/>
            <a:p>
              <a:endParaRPr lang="en-US"/>
            </a:p>
          </p:txBody>
        </p:sp>
        <p:sp>
          <p:nvSpPr>
            <p:cNvPr id="1718" name="Google Shape;1718;p52"/>
            <p:cNvSpPr/>
            <p:nvPr/>
          </p:nvSpPr>
          <p:spPr>
            <a:xfrm>
              <a:off x="1374087" y="161193"/>
              <a:ext cx="142550" cy="315142"/>
            </a:xfrm>
            <a:custGeom>
              <a:avLst/>
              <a:gdLst/>
              <a:ahLst/>
              <a:cxnLst/>
              <a:rect l="l" t="t" r="r" b="b"/>
              <a:pathLst>
                <a:path w="3388" h="7490" extrusionOk="0">
                  <a:moveTo>
                    <a:pt x="1622" y="1"/>
                  </a:moveTo>
                  <a:cubicBezTo>
                    <a:pt x="0" y="1"/>
                    <a:pt x="525" y="2290"/>
                    <a:pt x="573" y="3578"/>
                  </a:cubicBezTo>
                  <a:cubicBezTo>
                    <a:pt x="620" y="5439"/>
                    <a:pt x="620" y="6917"/>
                    <a:pt x="620" y="6917"/>
                  </a:cubicBezTo>
                  <a:cubicBezTo>
                    <a:pt x="620" y="7204"/>
                    <a:pt x="1097" y="7490"/>
                    <a:pt x="1622" y="7490"/>
                  </a:cubicBezTo>
                  <a:cubicBezTo>
                    <a:pt x="2195" y="7490"/>
                    <a:pt x="2624" y="7204"/>
                    <a:pt x="2624" y="6917"/>
                  </a:cubicBezTo>
                  <a:cubicBezTo>
                    <a:pt x="2624" y="6917"/>
                    <a:pt x="3196" y="2863"/>
                    <a:pt x="3292" y="1575"/>
                  </a:cubicBezTo>
                  <a:cubicBezTo>
                    <a:pt x="3387" y="239"/>
                    <a:pt x="2767" y="1"/>
                    <a:pt x="1622"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2"/>
            <p:cNvSpPr/>
            <p:nvPr/>
          </p:nvSpPr>
          <p:spPr>
            <a:xfrm>
              <a:off x="6904464" y="177147"/>
              <a:ext cx="258930" cy="168258"/>
            </a:xfrm>
            <a:custGeom>
              <a:avLst/>
              <a:gdLst/>
              <a:ahLst/>
              <a:cxnLst/>
              <a:rect l="l" t="t" r="r" b="b"/>
              <a:pathLst>
                <a:path w="6154" h="3999" extrusionOk="0">
                  <a:moveTo>
                    <a:pt x="1730" y="1"/>
                  </a:moveTo>
                  <a:cubicBezTo>
                    <a:pt x="1418" y="1"/>
                    <a:pt x="1120" y="71"/>
                    <a:pt x="907" y="284"/>
                  </a:cubicBezTo>
                  <a:cubicBezTo>
                    <a:pt x="1" y="1286"/>
                    <a:pt x="1861" y="2430"/>
                    <a:pt x="2529" y="2812"/>
                  </a:cubicBezTo>
                  <a:cubicBezTo>
                    <a:pt x="3031" y="3147"/>
                    <a:pt x="4026" y="3998"/>
                    <a:pt x="4839" y="3998"/>
                  </a:cubicBezTo>
                  <a:cubicBezTo>
                    <a:pt x="5185" y="3998"/>
                    <a:pt x="5497" y="3845"/>
                    <a:pt x="5725" y="3432"/>
                  </a:cubicBezTo>
                  <a:cubicBezTo>
                    <a:pt x="6154" y="2621"/>
                    <a:pt x="5438" y="1524"/>
                    <a:pt x="4627" y="999"/>
                  </a:cubicBezTo>
                  <a:cubicBezTo>
                    <a:pt x="4103" y="570"/>
                    <a:pt x="3483" y="332"/>
                    <a:pt x="2815" y="188"/>
                  </a:cubicBezTo>
                  <a:cubicBezTo>
                    <a:pt x="2524" y="109"/>
                    <a:pt x="2117" y="1"/>
                    <a:pt x="1730"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2"/>
            <p:cNvSpPr/>
            <p:nvPr/>
          </p:nvSpPr>
          <p:spPr>
            <a:xfrm>
              <a:off x="6994799" y="-11643"/>
              <a:ext cx="142508" cy="313164"/>
            </a:xfrm>
            <a:custGeom>
              <a:avLst/>
              <a:gdLst/>
              <a:ahLst/>
              <a:cxnLst/>
              <a:rect l="l" t="t" r="r" b="b"/>
              <a:pathLst>
                <a:path w="3387" h="7443" extrusionOk="0">
                  <a:moveTo>
                    <a:pt x="1622" y="1"/>
                  </a:moveTo>
                  <a:cubicBezTo>
                    <a:pt x="0" y="1"/>
                    <a:pt x="572" y="2290"/>
                    <a:pt x="572" y="3578"/>
                  </a:cubicBezTo>
                  <a:cubicBezTo>
                    <a:pt x="620" y="5391"/>
                    <a:pt x="668" y="6917"/>
                    <a:pt x="668" y="6917"/>
                  </a:cubicBezTo>
                  <a:cubicBezTo>
                    <a:pt x="668" y="7204"/>
                    <a:pt x="1097" y="7442"/>
                    <a:pt x="1622" y="7442"/>
                  </a:cubicBezTo>
                  <a:cubicBezTo>
                    <a:pt x="2194" y="7442"/>
                    <a:pt x="2624" y="7204"/>
                    <a:pt x="2624" y="6917"/>
                  </a:cubicBezTo>
                  <a:cubicBezTo>
                    <a:pt x="2624" y="6917"/>
                    <a:pt x="3196" y="2863"/>
                    <a:pt x="3291" y="1527"/>
                  </a:cubicBezTo>
                  <a:cubicBezTo>
                    <a:pt x="3387" y="192"/>
                    <a:pt x="2767" y="1"/>
                    <a:pt x="1622"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98;p3">
            <a:extLst>
              <a:ext uri="{FF2B5EF4-FFF2-40B4-BE49-F238E27FC236}">
                <a16:creationId xmlns:a16="http://schemas.microsoft.com/office/drawing/2014/main" id="{462BC42F-3E8A-A13D-1C07-78F67C169DA0}"/>
              </a:ext>
            </a:extLst>
          </p:cNvPr>
          <p:cNvSpPr/>
          <p:nvPr/>
        </p:nvSpPr>
        <p:spPr>
          <a:xfrm>
            <a:off x="251058" y="162940"/>
            <a:ext cx="5586697" cy="668484"/>
          </a:xfrm>
          <a:prstGeom prst="roundRect">
            <a:avLst>
              <a:gd name="adj" fmla="val 16667"/>
            </a:avLst>
          </a:prstGeom>
          <a:solidFill>
            <a:schemeClr val="accent6">
              <a:lumMod val="20000"/>
              <a:lumOff val="80000"/>
            </a:schemeClr>
          </a:solidFill>
          <a:ln w="76200" cap="flat" cmpd="sng">
            <a:solidFill>
              <a:schemeClr val="accent5">
                <a:lumMod val="60000"/>
                <a:lumOff val="40000"/>
              </a:schemeClr>
            </a:solidFill>
            <a:prstDash val="solid"/>
            <a:round/>
            <a:headEnd type="none" w="sm" len="sm"/>
            <a:tailEnd type="none" w="sm" len="sm"/>
          </a:ln>
        </p:spPr>
        <p:txBody>
          <a:bodyPr spcFirstLastPara="1" wrap="square" lIns="68569" tIns="68569" rIns="68569" bIns="68569" anchor="ctr" anchorCtr="0">
            <a:noAutofit/>
          </a:bodyPr>
          <a:lstStyle/>
          <a:p>
            <a:endParaRPr sz="1050" dirty="0"/>
          </a:p>
        </p:txBody>
      </p:sp>
      <p:sp>
        <p:nvSpPr>
          <p:cNvPr id="1705" name="Google Shape;1705;p52"/>
          <p:cNvSpPr txBox="1">
            <a:spLocks noGrp="1"/>
          </p:cNvSpPr>
          <p:nvPr>
            <p:ph type="title"/>
          </p:nvPr>
        </p:nvSpPr>
        <p:spPr>
          <a:xfrm>
            <a:off x="597634" y="38690"/>
            <a:ext cx="508355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solidFill>
                  <a:schemeClr val="accent5">
                    <a:lumMod val="75000"/>
                  </a:schemeClr>
                </a:solidFill>
              </a:rPr>
              <a:t>Color-Color Space</a:t>
            </a:r>
            <a:endParaRPr sz="4000" dirty="0">
              <a:solidFill>
                <a:schemeClr val="accent5">
                  <a:lumMod val="75000"/>
                </a:schemeClr>
              </a:solidFill>
            </a:endParaRPr>
          </a:p>
        </p:txBody>
      </p:sp>
      <p:sp>
        <p:nvSpPr>
          <p:cNvPr id="12" name="Google Shape;111;p3">
            <a:extLst>
              <a:ext uri="{FF2B5EF4-FFF2-40B4-BE49-F238E27FC236}">
                <a16:creationId xmlns:a16="http://schemas.microsoft.com/office/drawing/2014/main" id="{5B5B20CE-CFE8-D4E8-12D1-AD485F358FBD}"/>
              </a:ext>
            </a:extLst>
          </p:cNvPr>
          <p:cNvSpPr/>
          <p:nvPr/>
        </p:nvSpPr>
        <p:spPr>
          <a:xfrm rot="10800000">
            <a:off x="3168869" y="925197"/>
            <a:ext cx="5866582" cy="466035"/>
          </a:xfrm>
          <a:prstGeom prst="rightArrow">
            <a:avLst>
              <a:gd name="adj1" fmla="val 19889"/>
              <a:gd name="adj2" fmla="val 50000"/>
            </a:avLst>
          </a:prstGeom>
          <a:solidFill>
            <a:schemeClr val="accent5">
              <a:lumMod val="60000"/>
              <a:lumOff val="40000"/>
            </a:schemeClr>
          </a:solidFill>
          <a:ln w="9525" cap="flat" cmpd="sng">
            <a:solidFill>
              <a:schemeClr val="accent5">
                <a:lumMod val="60000"/>
                <a:lumOff val="40000"/>
              </a:schemeClr>
            </a:solidFill>
            <a:prstDash val="solid"/>
            <a:round/>
            <a:headEnd type="none" w="sm" len="sm"/>
            <a:tailEnd type="none" w="sm" len="sm"/>
          </a:ln>
        </p:spPr>
        <p:txBody>
          <a:bodyPr spcFirstLastPara="1" wrap="square" lIns="68569" tIns="68569" rIns="68569" bIns="68569" anchor="ctr" anchorCtr="0">
            <a:noAutofit/>
          </a:bodyPr>
          <a:lstStyle/>
          <a:p>
            <a:endParaRPr sz="1050">
              <a:solidFill>
                <a:schemeClr val="accent2">
                  <a:lumMod val="10000"/>
                </a:schemeClr>
              </a:solidFill>
            </a:endParaRPr>
          </a:p>
        </p:txBody>
      </p:sp>
      <p:sp>
        <p:nvSpPr>
          <p:cNvPr id="13" name="Google Shape;112;p3">
            <a:extLst>
              <a:ext uri="{FF2B5EF4-FFF2-40B4-BE49-F238E27FC236}">
                <a16:creationId xmlns:a16="http://schemas.microsoft.com/office/drawing/2014/main" id="{2386AC37-2687-05F3-7D33-0659AEC7DC62}"/>
              </a:ext>
            </a:extLst>
          </p:cNvPr>
          <p:cNvSpPr txBox="1"/>
          <p:nvPr/>
        </p:nvSpPr>
        <p:spPr>
          <a:xfrm>
            <a:off x="5965647" y="680756"/>
            <a:ext cx="1665989" cy="502030"/>
          </a:xfrm>
          <a:prstGeom prst="rect">
            <a:avLst/>
          </a:prstGeom>
          <a:noFill/>
          <a:ln>
            <a:noFill/>
          </a:ln>
        </p:spPr>
        <p:txBody>
          <a:bodyPr spcFirstLastPara="1" wrap="square" lIns="68569" tIns="34275" rIns="68569" bIns="34275" anchor="t" anchorCtr="0">
            <a:spAutoFit/>
          </a:bodyPr>
          <a:lstStyle/>
          <a:p>
            <a:pPr>
              <a:lnSpc>
                <a:spcPct val="150000"/>
              </a:lnSpc>
            </a:pPr>
            <a:r>
              <a:rPr lang="en-US" sz="1875" b="1" dirty="0">
                <a:solidFill>
                  <a:schemeClr val="accent2">
                    <a:lumMod val="10000"/>
                  </a:schemeClr>
                </a:solidFill>
                <a:latin typeface="Nunito"/>
                <a:ea typeface="Nunito"/>
                <a:cs typeface="Nunito"/>
                <a:sym typeface="Nunito"/>
              </a:rPr>
              <a:t>More Blue</a:t>
            </a:r>
            <a:endParaRPr sz="1875" dirty="0">
              <a:solidFill>
                <a:schemeClr val="accent2">
                  <a:lumMod val="10000"/>
                </a:schemeClr>
              </a:solidFill>
            </a:endParaRPr>
          </a:p>
        </p:txBody>
      </p:sp>
      <p:sp>
        <p:nvSpPr>
          <p:cNvPr id="17" name="Google Shape;67;p2">
            <a:extLst>
              <a:ext uri="{FF2B5EF4-FFF2-40B4-BE49-F238E27FC236}">
                <a16:creationId xmlns:a16="http://schemas.microsoft.com/office/drawing/2014/main" id="{D32F7D50-9A6C-0DB5-2246-191F769095FA}"/>
              </a:ext>
            </a:extLst>
          </p:cNvPr>
          <p:cNvSpPr/>
          <p:nvPr/>
        </p:nvSpPr>
        <p:spPr>
          <a:xfrm rot="10800000" flipH="1" flipV="1">
            <a:off x="1734602" y="1394368"/>
            <a:ext cx="2135832" cy="835112"/>
          </a:xfrm>
          <a:prstGeom prst="bentArrow">
            <a:avLst>
              <a:gd name="adj1" fmla="val 14561"/>
              <a:gd name="adj2" fmla="val 25000"/>
              <a:gd name="adj3" fmla="val 25000"/>
              <a:gd name="adj4" fmla="val 80319"/>
            </a:avLst>
          </a:prstGeom>
          <a:solidFill>
            <a:schemeClr val="accent6">
              <a:lumMod val="20000"/>
              <a:lumOff val="80000"/>
            </a:schemeClr>
          </a:solidFill>
          <a:ln w="63500" cap="flat" cmpd="sng">
            <a:solidFill>
              <a:schemeClr val="accent5">
                <a:lumMod val="60000"/>
                <a:lumOff val="40000"/>
              </a:schemeClr>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dk1"/>
              </a:solidFill>
              <a:latin typeface="Calibri"/>
              <a:ea typeface="Calibri"/>
              <a:cs typeface="Calibri"/>
              <a:sym typeface="Calibri"/>
            </a:endParaRPr>
          </a:p>
        </p:txBody>
      </p:sp>
      <p:sp>
        <p:nvSpPr>
          <p:cNvPr id="14" name="Google Shape;98;p3">
            <a:extLst>
              <a:ext uri="{FF2B5EF4-FFF2-40B4-BE49-F238E27FC236}">
                <a16:creationId xmlns:a16="http://schemas.microsoft.com/office/drawing/2014/main" id="{C9ACFADC-B679-BAEB-A370-FE21E2B663CE}"/>
              </a:ext>
            </a:extLst>
          </p:cNvPr>
          <p:cNvSpPr/>
          <p:nvPr/>
        </p:nvSpPr>
        <p:spPr>
          <a:xfrm>
            <a:off x="192281" y="2093215"/>
            <a:ext cx="3319249" cy="1230583"/>
          </a:xfrm>
          <a:prstGeom prst="roundRect">
            <a:avLst>
              <a:gd name="adj" fmla="val 16667"/>
            </a:avLst>
          </a:prstGeom>
          <a:solidFill>
            <a:schemeClr val="accent6">
              <a:lumMod val="20000"/>
              <a:lumOff val="80000"/>
            </a:schemeClr>
          </a:solidFill>
          <a:ln w="76200" cap="flat" cmpd="sng">
            <a:solidFill>
              <a:schemeClr val="accent5">
                <a:lumMod val="60000"/>
                <a:lumOff val="40000"/>
              </a:schemeClr>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18" name="Google Shape;112;p3">
            <a:extLst>
              <a:ext uri="{FF2B5EF4-FFF2-40B4-BE49-F238E27FC236}">
                <a16:creationId xmlns:a16="http://schemas.microsoft.com/office/drawing/2014/main" id="{0722B196-ED14-B9AC-6560-AC52D8C61248}"/>
              </a:ext>
            </a:extLst>
          </p:cNvPr>
          <p:cNvSpPr txBox="1"/>
          <p:nvPr/>
        </p:nvSpPr>
        <p:spPr>
          <a:xfrm>
            <a:off x="326283" y="2150047"/>
            <a:ext cx="3014634" cy="1107965"/>
          </a:xfrm>
          <a:prstGeom prst="rect">
            <a:avLst/>
          </a:prstGeom>
          <a:noFill/>
          <a:ln>
            <a:noFill/>
          </a:ln>
        </p:spPr>
        <p:txBody>
          <a:bodyPr spcFirstLastPara="1" wrap="square" lIns="68569" tIns="34275" rIns="68569" bIns="34275" anchor="t" anchorCtr="0">
            <a:spAutoFit/>
          </a:bodyPr>
          <a:lstStyle/>
          <a:p>
            <a:pPr algn="ctr">
              <a:lnSpc>
                <a:spcPct val="150000"/>
              </a:lnSpc>
            </a:pPr>
            <a:r>
              <a:rPr lang="en-US" sz="1500" b="1" dirty="0">
                <a:solidFill>
                  <a:schemeClr val="accent5">
                    <a:lumMod val="75000"/>
                  </a:schemeClr>
                </a:solidFill>
                <a:latin typeface="Nunito"/>
                <a:ea typeface="Nunito"/>
                <a:cs typeface="Nunito"/>
                <a:sym typeface="Nunito"/>
              </a:rPr>
              <a:t>Built a software to analysis best color-color combinations for metal poor ultracool dwarfs</a:t>
            </a:r>
            <a:endParaRPr sz="1500" dirty="0">
              <a:solidFill>
                <a:schemeClr val="accent5">
                  <a:lumMod val="75000"/>
                </a:schemeClr>
              </a:solidFill>
            </a:endParaRPr>
          </a:p>
        </p:txBody>
      </p:sp>
      <p:sp>
        <p:nvSpPr>
          <p:cNvPr id="19" name="Google Shape;98;p3">
            <a:extLst>
              <a:ext uri="{FF2B5EF4-FFF2-40B4-BE49-F238E27FC236}">
                <a16:creationId xmlns:a16="http://schemas.microsoft.com/office/drawing/2014/main" id="{47008355-5113-FB62-F87A-98F577A0FCF9}"/>
              </a:ext>
            </a:extLst>
          </p:cNvPr>
          <p:cNvSpPr/>
          <p:nvPr/>
        </p:nvSpPr>
        <p:spPr>
          <a:xfrm>
            <a:off x="8505738" y="144983"/>
            <a:ext cx="493156" cy="477516"/>
          </a:xfrm>
          <a:prstGeom prst="roundRect">
            <a:avLst>
              <a:gd name="adj" fmla="val 16667"/>
            </a:avLst>
          </a:prstGeom>
          <a:solidFill>
            <a:schemeClr val="accent6">
              <a:lumMod val="20000"/>
              <a:lumOff val="80000"/>
            </a:schemeClr>
          </a:solidFill>
          <a:ln w="76200" cap="flat" cmpd="sng">
            <a:solidFill>
              <a:schemeClr val="accent5">
                <a:lumMod val="60000"/>
                <a:lumOff val="40000"/>
              </a:schemeClr>
            </a:solidFill>
            <a:prstDash val="solid"/>
            <a:round/>
            <a:headEnd type="none" w="sm" len="sm"/>
            <a:tailEnd type="none" w="sm" len="sm"/>
          </a:ln>
        </p:spPr>
        <p:txBody>
          <a:bodyPr spcFirstLastPara="1" wrap="square" lIns="68569" tIns="68569" rIns="68569" bIns="68569" anchor="t" anchorCtr="0">
            <a:noAutofit/>
          </a:bodyPr>
          <a:lstStyle/>
          <a:p>
            <a:pPr algn="ctr"/>
            <a:r>
              <a:rPr lang="en-US" sz="2500" dirty="0">
                <a:solidFill>
                  <a:schemeClr val="bg1">
                    <a:lumMod val="50000"/>
                  </a:schemeClr>
                </a:solidFill>
                <a:latin typeface="Tunga" panose="020B0502040204020203" pitchFamily="34" charset="0"/>
                <a:cs typeface="Tunga" panose="020B0502040204020203" pitchFamily="34" charset="0"/>
              </a:rPr>
              <a:t>4</a:t>
            </a:r>
            <a:endParaRPr sz="2500" dirty="0">
              <a:solidFill>
                <a:schemeClr val="bg1">
                  <a:lumMod val="50000"/>
                </a:schemeClr>
              </a:solidFill>
              <a:latin typeface="Tunga" panose="020B0502040204020203" pitchFamily="34" charset="0"/>
              <a:cs typeface="Tunga" panose="020B0502040204020203" pitchFamily="34" charset="0"/>
            </a:endParaRPr>
          </a:p>
        </p:txBody>
      </p:sp>
      <p:sp>
        <p:nvSpPr>
          <p:cNvPr id="20" name="Google Shape;70;p2">
            <a:extLst>
              <a:ext uri="{FF2B5EF4-FFF2-40B4-BE49-F238E27FC236}">
                <a16:creationId xmlns:a16="http://schemas.microsoft.com/office/drawing/2014/main" id="{DB7F461C-B883-621A-C753-4F64931E0CB3}"/>
              </a:ext>
            </a:extLst>
          </p:cNvPr>
          <p:cNvSpPr txBox="1"/>
          <p:nvPr/>
        </p:nvSpPr>
        <p:spPr>
          <a:xfrm>
            <a:off x="8130082" y="4685116"/>
            <a:ext cx="1374750" cy="380843"/>
          </a:xfrm>
          <a:prstGeom prst="rect">
            <a:avLst/>
          </a:prstGeom>
          <a:noFill/>
          <a:ln>
            <a:noFill/>
          </a:ln>
        </p:spPr>
        <p:txBody>
          <a:bodyPr spcFirstLastPara="1" wrap="square" lIns="68569" tIns="34275" rIns="68569" bIns="34275" anchor="t" anchorCtr="0">
            <a:spAutoFit/>
          </a:bodyPr>
          <a:lstStyle/>
          <a:p>
            <a:pPr>
              <a:lnSpc>
                <a:spcPct val="150000"/>
              </a:lnSpc>
            </a:pPr>
            <a:r>
              <a:rPr lang="en-US" sz="1350" b="1" dirty="0">
                <a:solidFill>
                  <a:schemeClr val="bg1">
                    <a:lumMod val="50000"/>
                  </a:schemeClr>
                </a:solidFill>
                <a:latin typeface="Nunito"/>
                <a:ea typeface="Nunito"/>
                <a:cs typeface="Nunito"/>
                <a:sym typeface="Nunito"/>
              </a:rPr>
              <a:t>Figure 4</a:t>
            </a:r>
            <a:endParaRPr sz="1050" dirty="0">
              <a:solidFill>
                <a:schemeClr val="bg1">
                  <a:lumMod val="50000"/>
                </a:schemeClr>
              </a:solidFill>
            </a:endParaRPr>
          </a:p>
        </p:txBody>
      </p:sp>
      <p:sp>
        <p:nvSpPr>
          <p:cNvPr id="3" name="Google Shape;98;p3">
            <a:extLst>
              <a:ext uri="{FF2B5EF4-FFF2-40B4-BE49-F238E27FC236}">
                <a16:creationId xmlns:a16="http://schemas.microsoft.com/office/drawing/2014/main" id="{16615F6F-3E46-8BF0-4B63-34A4AD858F76}"/>
              </a:ext>
            </a:extLst>
          </p:cNvPr>
          <p:cNvSpPr/>
          <p:nvPr/>
        </p:nvSpPr>
        <p:spPr>
          <a:xfrm>
            <a:off x="192281" y="2093215"/>
            <a:ext cx="3563343" cy="1230583"/>
          </a:xfrm>
          <a:prstGeom prst="roundRect">
            <a:avLst>
              <a:gd name="adj" fmla="val 16667"/>
            </a:avLst>
          </a:prstGeom>
          <a:solidFill>
            <a:schemeClr val="accent6">
              <a:lumMod val="20000"/>
              <a:lumOff val="80000"/>
            </a:schemeClr>
          </a:solidFill>
          <a:ln w="76200" cap="flat" cmpd="sng">
            <a:solidFill>
              <a:schemeClr val="accent5">
                <a:lumMod val="60000"/>
                <a:lumOff val="40000"/>
              </a:schemeClr>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4" name="Google Shape;112;p3">
            <a:extLst>
              <a:ext uri="{FF2B5EF4-FFF2-40B4-BE49-F238E27FC236}">
                <a16:creationId xmlns:a16="http://schemas.microsoft.com/office/drawing/2014/main" id="{ED4BB20D-7A5D-9486-DFFB-C1AA6A3952C4}"/>
              </a:ext>
            </a:extLst>
          </p:cNvPr>
          <p:cNvSpPr txBox="1"/>
          <p:nvPr/>
        </p:nvSpPr>
        <p:spPr>
          <a:xfrm>
            <a:off x="191320" y="2149760"/>
            <a:ext cx="3566320" cy="1107965"/>
          </a:xfrm>
          <a:prstGeom prst="rect">
            <a:avLst/>
          </a:prstGeom>
          <a:noFill/>
          <a:ln>
            <a:noFill/>
          </a:ln>
        </p:spPr>
        <p:txBody>
          <a:bodyPr spcFirstLastPara="1" wrap="square" lIns="68569" tIns="34275" rIns="68569" bIns="34275" anchor="t" anchorCtr="0">
            <a:spAutoFit/>
          </a:bodyPr>
          <a:lstStyle/>
          <a:p>
            <a:pPr algn="ctr">
              <a:lnSpc>
                <a:spcPct val="150000"/>
              </a:lnSpc>
            </a:pPr>
            <a:r>
              <a:rPr lang="en-US" sz="1500" b="1" dirty="0">
                <a:solidFill>
                  <a:schemeClr val="accent5">
                    <a:lumMod val="75000"/>
                  </a:schemeClr>
                </a:solidFill>
                <a:latin typeface="Nunito"/>
                <a:ea typeface="Nunito"/>
                <a:cs typeface="Nunito"/>
                <a:sym typeface="Nunito"/>
              </a:rPr>
              <a:t>Analyzed optimal color-color combinations for metal poor ultracool dwarfs using model photometry</a:t>
            </a:r>
            <a:endParaRPr sz="1500" dirty="0">
              <a:solidFill>
                <a:schemeClr val="accent5">
                  <a:lumMod val="75000"/>
                </a:schemeClr>
              </a:solidFill>
            </a:endParaRPr>
          </a:p>
        </p:txBody>
      </p:sp>
      <p:sp>
        <p:nvSpPr>
          <p:cNvPr id="5" name="Google Shape;111;p3">
            <a:extLst>
              <a:ext uri="{FF2B5EF4-FFF2-40B4-BE49-F238E27FC236}">
                <a16:creationId xmlns:a16="http://schemas.microsoft.com/office/drawing/2014/main" id="{FC84857B-22D4-CEC4-3849-F8AA122D741E}"/>
              </a:ext>
            </a:extLst>
          </p:cNvPr>
          <p:cNvSpPr/>
          <p:nvPr/>
        </p:nvSpPr>
        <p:spPr>
          <a:xfrm rot="18045882">
            <a:off x="5073955" y="3445999"/>
            <a:ext cx="695666" cy="426584"/>
          </a:xfrm>
          <a:prstGeom prst="rightArrow">
            <a:avLst>
              <a:gd name="adj1" fmla="val 11168"/>
              <a:gd name="adj2" fmla="val 72389"/>
            </a:avLst>
          </a:prstGeom>
          <a:solidFill>
            <a:schemeClr val="accent5">
              <a:lumMod val="60000"/>
              <a:lumOff val="40000"/>
            </a:schemeClr>
          </a:solidFill>
          <a:ln w="9525" cap="flat" cmpd="sng">
            <a:solidFill>
              <a:schemeClr val="accent5">
                <a:lumMod val="60000"/>
                <a:lumOff val="40000"/>
              </a:schemeClr>
            </a:solidFill>
            <a:prstDash val="solid"/>
            <a:round/>
            <a:headEnd type="none" w="sm" len="sm"/>
            <a:tailEnd type="none" w="sm" len="sm"/>
          </a:ln>
        </p:spPr>
        <p:txBody>
          <a:bodyPr spcFirstLastPara="1" wrap="square" lIns="68569" tIns="68569" rIns="68569" bIns="68569" anchor="ctr" anchorCtr="0">
            <a:noAutofit/>
          </a:bodyPr>
          <a:lstStyle/>
          <a:p>
            <a:endParaRPr sz="1050">
              <a:solidFill>
                <a:schemeClr val="accent2">
                  <a:lumMod val="10000"/>
                </a:schemeClr>
              </a:solidFill>
            </a:endParaRPr>
          </a:p>
        </p:txBody>
      </p:sp>
      <p:sp>
        <p:nvSpPr>
          <p:cNvPr id="6" name="Google Shape;112;p3">
            <a:extLst>
              <a:ext uri="{FF2B5EF4-FFF2-40B4-BE49-F238E27FC236}">
                <a16:creationId xmlns:a16="http://schemas.microsoft.com/office/drawing/2014/main" id="{DC8F2930-DED7-3FAE-4681-22D37DEA70A8}"/>
              </a:ext>
            </a:extLst>
          </p:cNvPr>
          <p:cNvSpPr txBox="1"/>
          <p:nvPr/>
        </p:nvSpPr>
        <p:spPr>
          <a:xfrm>
            <a:off x="4913123" y="3814381"/>
            <a:ext cx="601676" cy="502030"/>
          </a:xfrm>
          <a:prstGeom prst="rect">
            <a:avLst/>
          </a:prstGeom>
          <a:noFill/>
          <a:ln>
            <a:noFill/>
          </a:ln>
        </p:spPr>
        <p:txBody>
          <a:bodyPr spcFirstLastPara="1" wrap="square" lIns="68569" tIns="34275" rIns="68569" bIns="34275" anchor="t" anchorCtr="0">
            <a:spAutoFit/>
          </a:bodyPr>
          <a:lstStyle/>
          <a:p>
            <a:pPr>
              <a:lnSpc>
                <a:spcPct val="150000"/>
              </a:lnSpc>
            </a:pPr>
            <a:r>
              <a:rPr lang="en-US" sz="1875" b="1" dirty="0">
                <a:solidFill>
                  <a:schemeClr val="accent2">
                    <a:lumMod val="10000"/>
                  </a:schemeClr>
                </a:solidFill>
                <a:latin typeface="Nunito"/>
                <a:ea typeface="Nunito"/>
                <a:cs typeface="Nunito"/>
                <a:sym typeface="Nunito"/>
              </a:rPr>
              <a:t>Hot</a:t>
            </a:r>
            <a:endParaRPr sz="1875" dirty="0">
              <a:solidFill>
                <a:schemeClr val="accent2">
                  <a:lumMod val="10000"/>
                </a:schemeClr>
              </a:solidFill>
            </a:endParaRPr>
          </a:p>
        </p:txBody>
      </p:sp>
      <p:sp>
        <p:nvSpPr>
          <p:cNvPr id="7" name="Google Shape;111;p3">
            <a:extLst>
              <a:ext uri="{FF2B5EF4-FFF2-40B4-BE49-F238E27FC236}">
                <a16:creationId xmlns:a16="http://schemas.microsoft.com/office/drawing/2014/main" id="{AE4EFF44-DCD0-DA9C-AA99-7A469177B39A}"/>
              </a:ext>
            </a:extLst>
          </p:cNvPr>
          <p:cNvSpPr/>
          <p:nvPr/>
        </p:nvSpPr>
        <p:spPr>
          <a:xfrm rot="8557625">
            <a:off x="7232150" y="2122056"/>
            <a:ext cx="695666" cy="426584"/>
          </a:xfrm>
          <a:prstGeom prst="rightArrow">
            <a:avLst>
              <a:gd name="adj1" fmla="val 11168"/>
              <a:gd name="adj2" fmla="val 72389"/>
            </a:avLst>
          </a:prstGeom>
          <a:solidFill>
            <a:schemeClr val="accent5">
              <a:lumMod val="60000"/>
              <a:lumOff val="40000"/>
            </a:schemeClr>
          </a:solidFill>
          <a:ln w="9525" cap="flat" cmpd="sng">
            <a:solidFill>
              <a:schemeClr val="accent5">
                <a:lumMod val="60000"/>
                <a:lumOff val="40000"/>
              </a:schemeClr>
            </a:solidFill>
            <a:prstDash val="solid"/>
            <a:round/>
            <a:headEnd type="none" w="sm" len="sm"/>
            <a:tailEnd type="none" w="sm" len="sm"/>
          </a:ln>
        </p:spPr>
        <p:txBody>
          <a:bodyPr spcFirstLastPara="1" wrap="square" lIns="68569" tIns="68569" rIns="68569" bIns="68569" anchor="ctr" anchorCtr="0">
            <a:noAutofit/>
          </a:bodyPr>
          <a:lstStyle/>
          <a:p>
            <a:endParaRPr sz="1050">
              <a:solidFill>
                <a:schemeClr val="accent2">
                  <a:lumMod val="10000"/>
                </a:schemeClr>
              </a:solidFill>
            </a:endParaRPr>
          </a:p>
        </p:txBody>
      </p:sp>
      <p:sp>
        <p:nvSpPr>
          <p:cNvPr id="8" name="Google Shape;112;p3">
            <a:extLst>
              <a:ext uri="{FF2B5EF4-FFF2-40B4-BE49-F238E27FC236}">
                <a16:creationId xmlns:a16="http://schemas.microsoft.com/office/drawing/2014/main" id="{CFF5215D-E779-38A8-D3AD-4630778847A7}"/>
              </a:ext>
            </a:extLst>
          </p:cNvPr>
          <p:cNvSpPr txBox="1"/>
          <p:nvPr/>
        </p:nvSpPr>
        <p:spPr>
          <a:xfrm>
            <a:off x="7557864" y="1689368"/>
            <a:ext cx="787153" cy="502030"/>
          </a:xfrm>
          <a:prstGeom prst="rect">
            <a:avLst/>
          </a:prstGeom>
          <a:noFill/>
          <a:ln>
            <a:noFill/>
          </a:ln>
        </p:spPr>
        <p:txBody>
          <a:bodyPr spcFirstLastPara="1" wrap="square" lIns="68569" tIns="34275" rIns="68569" bIns="34275" anchor="t" anchorCtr="0">
            <a:spAutoFit/>
          </a:bodyPr>
          <a:lstStyle/>
          <a:p>
            <a:pPr>
              <a:lnSpc>
                <a:spcPct val="150000"/>
              </a:lnSpc>
            </a:pPr>
            <a:r>
              <a:rPr lang="en-US" sz="1875" b="1" dirty="0">
                <a:solidFill>
                  <a:schemeClr val="accent2">
                    <a:lumMod val="10000"/>
                  </a:schemeClr>
                </a:solidFill>
                <a:latin typeface="Nunito"/>
                <a:ea typeface="Nunito"/>
                <a:cs typeface="Nunito"/>
                <a:sym typeface="Nunito"/>
              </a:rPr>
              <a:t>Cold</a:t>
            </a:r>
            <a:endParaRPr sz="1875" dirty="0">
              <a:solidFill>
                <a:schemeClr val="accent2">
                  <a:lumMod val="1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grpSp>
        <p:nvGrpSpPr>
          <p:cNvPr id="6" name="Google Shape;1930;p55">
            <a:extLst>
              <a:ext uri="{FF2B5EF4-FFF2-40B4-BE49-F238E27FC236}">
                <a16:creationId xmlns:a16="http://schemas.microsoft.com/office/drawing/2014/main" id="{C8940EB2-8E45-DAE5-7022-83DA67E96F2F}"/>
              </a:ext>
            </a:extLst>
          </p:cNvPr>
          <p:cNvGrpSpPr/>
          <p:nvPr/>
        </p:nvGrpSpPr>
        <p:grpSpPr>
          <a:xfrm rot="-2699843" flipH="1">
            <a:off x="2638069" y="968085"/>
            <a:ext cx="3513892" cy="2630923"/>
            <a:chOff x="5226325" y="2681725"/>
            <a:chExt cx="1351525" cy="942400"/>
          </a:xfrm>
        </p:grpSpPr>
        <p:sp>
          <p:nvSpPr>
            <p:cNvPr id="7" name="Google Shape;1931;p55">
              <a:extLst>
                <a:ext uri="{FF2B5EF4-FFF2-40B4-BE49-F238E27FC236}">
                  <a16:creationId xmlns:a16="http://schemas.microsoft.com/office/drawing/2014/main" id="{666BA989-67DA-D307-2AEA-725630AB8F80}"/>
                </a:ext>
              </a:extLst>
            </p:cNvPr>
            <p:cNvSpPr/>
            <p:nvPr/>
          </p:nvSpPr>
          <p:spPr>
            <a:xfrm>
              <a:off x="5226325" y="2681725"/>
              <a:ext cx="1351525" cy="942400"/>
            </a:xfrm>
            <a:custGeom>
              <a:avLst/>
              <a:gdLst/>
              <a:ahLst/>
              <a:cxnLst/>
              <a:rect l="l" t="t" r="r" b="b"/>
              <a:pathLst>
                <a:path w="54061" h="37696" extrusionOk="0">
                  <a:moveTo>
                    <a:pt x="8773" y="7795"/>
                  </a:moveTo>
                  <a:cubicBezTo>
                    <a:pt x="10001" y="7695"/>
                    <a:pt x="16467" y="6793"/>
                    <a:pt x="17469" y="5715"/>
                  </a:cubicBezTo>
                  <a:cubicBezTo>
                    <a:pt x="18447" y="4612"/>
                    <a:pt x="25038" y="201"/>
                    <a:pt x="26592" y="101"/>
                  </a:cubicBezTo>
                  <a:cubicBezTo>
                    <a:pt x="28121" y="1"/>
                    <a:pt x="42733" y="1630"/>
                    <a:pt x="44161" y="2507"/>
                  </a:cubicBezTo>
                  <a:cubicBezTo>
                    <a:pt x="45590" y="3409"/>
                    <a:pt x="45038" y="8998"/>
                    <a:pt x="45715" y="10201"/>
                  </a:cubicBezTo>
                  <a:cubicBezTo>
                    <a:pt x="46367" y="11430"/>
                    <a:pt x="51655" y="15715"/>
                    <a:pt x="52858" y="16467"/>
                  </a:cubicBezTo>
                  <a:cubicBezTo>
                    <a:pt x="54061" y="17244"/>
                    <a:pt x="51530" y="20878"/>
                    <a:pt x="51530" y="23059"/>
                  </a:cubicBezTo>
                  <a:cubicBezTo>
                    <a:pt x="51530" y="25264"/>
                    <a:pt x="43610" y="25264"/>
                    <a:pt x="42407" y="26041"/>
                  </a:cubicBezTo>
                  <a:cubicBezTo>
                    <a:pt x="41204" y="26818"/>
                    <a:pt x="35389" y="35715"/>
                    <a:pt x="34938" y="36693"/>
                  </a:cubicBezTo>
                  <a:cubicBezTo>
                    <a:pt x="34512" y="37695"/>
                    <a:pt x="10001" y="37019"/>
                    <a:pt x="8572" y="36467"/>
                  </a:cubicBezTo>
                  <a:cubicBezTo>
                    <a:pt x="7144" y="35941"/>
                    <a:pt x="427" y="19550"/>
                    <a:pt x="201" y="18247"/>
                  </a:cubicBezTo>
                  <a:cubicBezTo>
                    <a:pt x="1" y="16918"/>
                    <a:pt x="8773" y="7795"/>
                    <a:pt x="8773" y="7795"/>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32;p55">
              <a:extLst>
                <a:ext uri="{FF2B5EF4-FFF2-40B4-BE49-F238E27FC236}">
                  <a16:creationId xmlns:a16="http://schemas.microsoft.com/office/drawing/2014/main" id="{DCA84D12-987F-0F86-EF41-9EE6E5D5C76A}"/>
                </a:ext>
              </a:extLst>
            </p:cNvPr>
            <p:cNvSpPr/>
            <p:nvPr/>
          </p:nvSpPr>
          <p:spPr>
            <a:xfrm>
              <a:off x="6437475" y="3076475"/>
              <a:ext cx="140375" cy="194875"/>
            </a:xfrm>
            <a:custGeom>
              <a:avLst/>
              <a:gdLst/>
              <a:ahLst/>
              <a:cxnLst/>
              <a:rect l="l" t="t" r="r" b="b"/>
              <a:pathLst>
                <a:path w="5615" h="7795" extrusionOk="0">
                  <a:moveTo>
                    <a:pt x="4412" y="677"/>
                  </a:moveTo>
                  <a:cubicBezTo>
                    <a:pt x="5615" y="1454"/>
                    <a:pt x="3084" y="5088"/>
                    <a:pt x="3084" y="7269"/>
                  </a:cubicBezTo>
                  <a:cubicBezTo>
                    <a:pt x="3084" y="7469"/>
                    <a:pt x="3034" y="7645"/>
                    <a:pt x="2933" y="7795"/>
                  </a:cubicBezTo>
                  <a:cubicBezTo>
                    <a:pt x="2808" y="7519"/>
                    <a:pt x="2557" y="7244"/>
                    <a:pt x="1906" y="6692"/>
                  </a:cubicBezTo>
                  <a:cubicBezTo>
                    <a:pt x="628" y="5615"/>
                    <a:pt x="1" y="4512"/>
                    <a:pt x="51" y="3559"/>
                  </a:cubicBezTo>
                  <a:cubicBezTo>
                    <a:pt x="126" y="2607"/>
                    <a:pt x="252" y="2532"/>
                    <a:pt x="1404" y="1955"/>
                  </a:cubicBezTo>
                  <a:cubicBezTo>
                    <a:pt x="2557" y="1379"/>
                    <a:pt x="3059" y="0"/>
                    <a:pt x="4412" y="677"/>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33;p55">
              <a:extLst>
                <a:ext uri="{FF2B5EF4-FFF2-40B4-BE49-F238E27FC236}">
                  <a16:creationId xmlns:a16="http://schemas.microsoft.com/office/drawing/2014/main" id="{E9AB9DEF-A286-8369-7B04-52AFE18CC637}"/>
                </a:ext>
              </a:extLst>
            </p:cNvPr>
            <p:cNvSpPr/>
            <p:nvPr/>
          </p:nvSpPr>
          <p:spPr>
            <a:xfrm>
              <a:off x="6197500" y="2748775"/>
              <a:ext cx="288875" cy="298275"/>
            </a:xfrm>
            <a:custGeom>
              <a:avLst/>
              <a:gdLst/>
              <a:ahLst/>
              <a:cxnLst/>
              <a:rect l="l" t="t" r="r" b="b"/>
              <a:pathLst>
                <a:path w="11555" h="11931" extrusionOk="0">
                  <a:moveTo>
                    <a:pt x="5515" y="1"/>
                  </a:moveTo>
                  <a:cubicBezTo>
                    <a:pt x="6693" y="1254"/>
                    <a:pt x="6242" y="6392"/>
                    <a:pt x="6868" y="7519"/>
                  </a:cubicBezTo>
                  <a:cubicBezTo>
                    <a:pt x="7294" y="8296"/>
                    <a:pt x="9600" y="10352"/>
                    <a:pt x="11555" y="11930"/>
                  </a:cubicBezTo>
                  <a:cubicBezTo>
                    <a:pt x="10427" y="11705"/>
                    <a:pt x="7294" y="8923"/>
                    <a:pt x="6643" y="8798"/>
                  </a:cubicBezTo>
                  <a:cubicBezTo>
                    <a:pt x="6016" y="8672"/>
                    <a:pt x="5364" y="8798"/>
                    <a:pt x="4111" y="8597"/>
                  </a:cubicBezTo>
                  <a:cubicBezTo>
                    <a:pt x="2858" y="8422"/>
                    <a:pt x="1780" y="8372"/>
                    <a:pt x="878" y="7144"/>
                  </a:cubicBezTo>
                  <a:cubicBezTo>
                    <a:pt x="1" y="5890"/>
                    <a:pt x="853" y="2883"/>
                    <a:pt x="502" y="2031"/>
                  </a:cubicBezTo>
                  <a:cubicBezTo>
                    <a:pt x="126" y="1179"/>
                    <a:pt x="2733" y="1454"/>
                    <a:pt x="4036" y="928"/>
                  </a:cubicBezTo>
                  <a:cubicBezTo>
                    <a:pt x="4713" y="652"/>
                    <a:pt x="5089" y="402"/>
                    <a:pt x="5515"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34;p55">
              <a:extLst>
                <a:ext uri="{FF2B5EF4-FFF2-40B4-BE49-F238E27FC236}">
                  <a16:creationId xmlns:a16="http://schemas.microsoft.com/office/drawing/2014/main" id="{11299CDD-654A-06B5-1D12-A7943575EE0F}"/>
                </a:ext>
              </a:extLst>
            </p:cNvPr>
            <p:cNvSpPr/>
            <p:nvPr/>
          </p:nvSpPr>
          <p:spPr>
            <a:xfrm>
              <a:off x="5440000" y="3180475"/>
              <a:ext cx="859050" cy="443650"/>
            </a:xfrm>
            <a:custGeom>
              <a:avLst/>
              <a:gdLst/>
              <a:ahLst/>
              <a:cxnLst/>
              <a:rect l="l" t="t" r="r" b="b"/>
              <a:pathLst>
                <a:path w="34362" h="17746" extrusionOk="0">
                  <a:moveTo>
                    <a:pt x="34361" y="5891"/>
                  </a:moveTo>
                  <a:cubicBezTo>
                    <a:pt x="34136" y="5966"/>
                    <a:pt x="33985" y="6016"/>
                    <a:pt x="33860" y="6091"/>
                  </a:cubicBezTo>
                  <a:cubicBezTo>
                    <a:pt x="32657" y="6868"/>
                    <a:pt x="26842" y="15765"/>
                    <a:pt x="26391" y="16743"/>
                  </a:cubicBezTo>
                  <a:cubicBezTo>
                    <a:pt x="25965" y="17745"/>
                    <a:pt x="1454" y="17069"/>
                    <a:pt x="25" y="16517"/>
                  </a:cubicBezTo>
                  <a:cubicBezTo>
                    <a:pt x="0" y="16517"/>
                    <a:pt x="0" y="16517"/>
                    <a:pt x="0" y="16517"/>
                  </a:cubicBezTo>
                  <a:cubicBezTo>
                    <a:pt x="777" y="15440"/>
                    <a:pt x="2130" y="13785"/>
                    <a:pt x="3584" y="12833"/>
                  </a:cubicBezTo>
                  <a:cubicBezTo>
                    <a:pt x="5489" y="11605"/>
                    <a:pt x="17469" y="9725"/>
                    <a:pt x="19599" y="10778"/>
                  </a:cubicBezTo>
                  <a:cubicBezTo>
                    <a:pt x="21755" y="11831"/>
                    <a:pt x="24286" y="8723"/>
                    <a:pt x="24461" y="7946"/>
                  </a:cubicBezTo>
                  <a:cubicBezTo>
                    <a:pt x="24662" y="7144"/>
                    <a:pt x="28496" y="3109"/>
                    <a:pt x="29649" y="2156"/>
                  </a:cubicBezTo>
                  <a:cubicBezTo>
                    <a:pt x="30802" y="1179"/>
                    <a:pt x="31404" y="1"/>
                    <a:pt x="32156" y="1003"/>
                  </a:cubicBezTo>
                  <a:cubicBezTo>
                    <a:pt x="32757" y="1805"/>
                    <a:pt x="33810" y="4136"/>
                    <a:pt x="34361" y="5891"/>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35;p55">
              <a:extLst>
                <a:ext uri="{FF2B5EF4-FFF2-40B4-BE49-F238E27FC236}">
                  <a16:creationId xmlns:a16="http://schemas.microsoft.com/office/drawing/2014/main" id="{AEA8BE32-E392-D38C-8122-ADC60A961052}"/>
                </a:ext>
              </a:extLst>
            </p:cNvPr>
            <p:cNvSpPr/>
            <p:nvPr/>
          </p:nvSpPr>
          <p:spPr>
            <a:xfrm>
              <a:off x="6075325" y="3226850"/>
              <a:ext cx="194900" cy="344650"/>
            </a:xfrm>
            <a:custGeom>
              <a:avLst/>
              <a:gdLst/>
              <a:ahLst/>
              <a:cxnLst/>
              <a:rect l="l" t="t" r="r" b="b"/>
              <a:pathLst>
                <a:path w="7796" h="13786" extrusionOk="0">
                  <a:moveTo>
                    <a:pt x="2707" y="12056"/>
                  </a:moveTo>
                  <a:cubicBezTo>
                    <a:pt x="2281" y="12707"/>
                    <a:pt x="1905" y="13309"/>
                    <a:pt x="1630" y="13785"/>
                  </a:cubicBezTo>
                  <a:cubicBezTo>
                    <a:pt x="1304" y="12783"/>
                    <a:pt x="828" y="11981"/>
                    <a:pt x="602" y="10853"/>
                  </a:cubicBezTo>
                  <a:cubicBezTo>
                    <a:pt x="226" y="9148"/>
                    <a:pt x="1" y="5865"/>
                    <a:pt x="903" y="4261"/>
                  </a:cubicBezTo>
                  <a:cubicBezTo>
                    <a:pt x="1830" y="2657"/>
                    <a:pt x="4011" y="2056"/>
                    <a:pt x="5715" y="1178"/>
                  </a:cubicBezTo>
                  <a:cubicBezTo>
                    <a:pt x="6317" y="878"/>
                    <a:pt x="6843" y="402"/>
                    <a:pt x="7244" y="1"/>
                  </a:cubicBezTo>
                  <a:cubicBezTo>
                    <a:pt x="7419" y="326"/>
                    <a:pt x="7620" y="702"/>
                    <a:pt x="7795" y="1128"/>
                  </a:cubicBezTo>
                  <a:cubicBezTo>
                    <a:pt x="7269" y="3058"/>
                    <a:pt x="6392" y="4888"/>
                    <a:pt x="5339" y="5790"/>
                  </a:cubicBezTo>
                  <a:cubicBezTo>
                    <a:pt x="4111" y="6818"/>
                    <a:pt x="3083" y="6617"/>
                    <a:pt x="2783" y="8296"/>
                  </a:cubicBezTo>
                  <a:cubicBezTo>
                    <a:pt x="2632" y="9023"/>
                    <a:pt x="2707" y="10577"/>
                    <a:pt x="2707" y="12056"/>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36;p55">
              <a:extLst>
                <a:ext uri="{FF2B5EF4-FFF2-40B4-BE49-F238E27FC236}">
                  <a16:creationId xmlns:a16="http://schemas.microsoft.com/office/drawing/2014/main" id="{8DD2A412-F94B-9CE1-6EC8-3965E4AEE54F}"/>
                </a:ext>
              </a:extLst>
            </p:cNvPr>
            <p:cNvSpPr/>
            <p:nvPr/>
          </p:nvSpPr>
          <p:spPr>
            <a:xfrm>
              <a:off x="5457525" y="3537000"/>
              <a:ext cx="653550" cy="82100"/>
            </a:xfrm>
            <a:custGeom>
              <a:avLst/>
              <a:gdLst/>
              <a:ahLst/>
              <a:cxnLst/>
              <a:rect l="l" t="t" r="r" b="b"/>
              <a:pathLst>
                <a:path w="26142" h="3284" extrusionOk="0">
                  <a:moveTo>
                    <a:pt x="24663" y="2758"/>
                  </a:moveTo>
                  <a:cubicBezTo>
                    <a:pt x="20327" y="3284"/>
                    <a:pt x="3710" y="2833"/>
                    <a:pt x="1" y="2382"/>
                  </a:cubicBezTo>
                  <a:cubicBezTo>
                    <a:pt x="402" y="2432"/>
                    <a:pt x="1003" y="1630"/>
                    <a:pt x="1630" y="1279"/>
                  </a:cubicBezTo>
                  <a:cubicBezTo>
                    <a:pt x="2282" y="928"/>
                    <a:pt x="2332" y="527"/>
                    <a:pt x="3810" y="427"/>
                  </a:cubicBezTo>
                  <a:cubicBezTo>
                    <a:pt x="5289" y="326"/>
                    <a:pt x="5740" y="76"/>
                    <a:pt x="6843" y="126"/>
                  </a:cubicBezTo>
                  <a:cubicBezTo>
                    <a:pt x="7971" y="201"/>
                    <a:pt x="9374" y="201"/>
                    <a:pt x="11229" y="402"/>
                  </a:cubicBezTo>
                  <a:cubicBezTo>
                    <a:pt x="13084" y="577"/>
                    <a:pt x="13685" y="1128"/>
                    <a:pt x="15465" y="1003"/>
                  </a:cubicBezTo>
                  <a:cubicBezTo>
                    <a:pt x="17219" y="878"/>
                    <a:pt x="18021" y="1028"/>
                    <a:pt x="18823" y="803"/>
                  </a:cubicBezTo>
                  <a:cubicBezTo>
                    <a:pt x="19625" y="577"/>
                    <a:pt x="20978" y="1"/>
                    <a:pt x="22081" y="226"/>
                  </a:cubicBezTo>
                  <a:cubicBezTo>
                    <a:pt x="23159" y="452"/>
                    <a:pt x="24262" y="1153"/>
                    <a:pt x="24537" y="1780"/>
                  </a:cubicBezTo>
                  <a:cubicBezTo>
                    <a:pt x="24838" y="2382"/>
                    <a:pt x="26141" y="1755"/>
                    <a:pt x="24663" y="2758"/>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37;p55">
              <a:extLst>
                <a:ext uri="{FF2B5EF4-FFF2-40B4-BE49-F238E27FC236}">
                  <a16:creationId xmlns:a16="http://schemas.microsoft.com/office/drawing/2014/main" id="{77F62C6D-1201-18D8-72C8-588606572224}"/>
                </a:ext>
              </a:extLst>
            </p:cNvPr>
            <p:cNvSpPr/>
            <p:nvPr/>
          </p:nvSpPr>
          <p:spPr>
            <a:xfrm>
              <a:off x="5333475" y="2738125"/>
              <a:ext cx="1088375" cy="778850"/>
            </a:xfrm>
            <a:custGeom>
              <a:avLst/>
              <a:gdLst/>
              <a:ahLst/>
              <a:cxnLst/>
              <a:rect l="l" t="t" r="r" b="b"/>
              <a:pathLst>
                <a:path w="43535" h="31154" extrusionOk="0">
                  <a:moveTo>
                    <a:pt x="15088" y="30728"/>
                  </a:moveTo>
                  <a:cubicBezTo>
                    <a:pt x="15088" y="30728"/>
                    <a:pt x="21003" y="31103"/>
                    <a:pt x="21980" y="31129"/>
                  </a:cubicBezTo>
                  <a:cubicBezTo>
                    <a:pt x="22983" y="31154"/>
                    <a:pt x="25715" y="30978"/>
                    <a:pt x="26291" y="30978"/>
                  </a:cubicBezTo>
                  <a:cubicBezTo>
                    <a:pt x="26868" y="30978"/>
                    <a:pt x="27795" y="31003"/>
                    <a:pt x="28371" y="30878"/>
                  </a:cubicBezTo>
                  <a:cubicBezTo>
                    <a:pt x="28948" y="30753"/>
                    <a:pt x="29975" y="29951"/>
                    <a:pt x="30076" y="29474"/>
                  </a:cubicBezTo>
                  <a:cubicBezTo>
                    <a:pt x="30176" y="28998"/>
                    <a:pt x="31579" y="26091"/>
                    <a:pt x="33133" y="24437"/>
                  </a:cubicBezTo>
                  <a:cubicBezTo>
                    <a:pt x="34712" y="22808"/>
                    <a:pt x="35991" y="21730"/>
                    <a:pt x="36442" y="21154"/>
                  </a:cubicBezTo>
                  <a:cubicBezTo>
                    <a:pt x="36893" y="20577"/>
                    <a:pt x="37219" y="20076"/>
                    <a:pt x="37695" y="19850"/>
                  </a:cubicBezTo>
                  <a:cubicBezTo>
                    <a:pt x="38171" y="19625"/>
                    <a:pt x="40602" y="19199"/>
                    <a:pt x="41454" y="18798"/>
                  </a:cubicBezTo>
                  <a:cubicBezTo>
                    <a:pt x="42331" y="18372"/>
                    <a:pt x="42908" y="18121"/>
                    <a:pt x="43209" y="17544"/>
                  </a:cubicBezTo>
                  <a:cubicBezTo>
                    <a:pt x="43534" y="16968"/>
                    <a:pt x="43534" y="16642"/>
                    <a:pt x="43359" y="15840"/>
                  </a:cubicBezTo>
                  <a:cubicBezTo>
                    <a:pt x="43158" y="15038"/>
                    <a:pt x="43409" y="14938"/>
                    <a:pt x="43058" y="14086"/>
                  </a:cubicBezTo>
                  <a:cubicBezTo>
                    <a:pt x="42707" y="13234"/>
                    <a:pt x="42908" y="12808"/>
                    <a:pt x="42281" y="12106"/>
                  </a:cubicBezTo>
                  <a:cubicBezTo>
                    <a:pt x="41680" y="11404"/>
                    <a:pt x="39449" y="9925"/>
                    <a:pt x="38672" y="9023"/>
                  </a:cubicBezTo>
                  <a:cubicBezTo>
                    <a:pt x="37920" y="8146"/>
                    <a:pt x="37068" y="7820"/>
                    <a:pt x="36692" y="6191"/>
                  </a:cubicBezTo>
                  <a:cubicBezTo>
                    <a:pt x="36316" y="4562"/>
                    <a:pt x="35640" y="2356"/>
                    <a:pt x="34712" y="1680"/>
                  </a:cubicBezTo>
                  <a:cubicBezTo>
                    <a:pt x="33785" y="1003"/>
                    <a:pt x="27419" y="1"/>
                    <a:pt x="24988" y="51"/>
                  </a:cubicBezTo>
                  <a:cubicBezTo>
                    <a:pt x="22557" y="76"/>
                    <a:pt x="20477" y="803"/>
                    <a:pt x="19625" y="1254"/>
                  </a:cubicBezTo>
                  <a:cubicBezTo>
                    <a:pt x="18747" y="1705"/>
                    <a:pt x="17795" y="2006"/>
                    <a:pt x="16893" y="2833"/>
                  </a:cubicBezTo>
                  <a:cubicBezTo>
                    <a:pt x="16016" y="3660"/>
                    <a:pt x="15514" y="3885"/>
                    <a:pt x="15013" y="4662"/>
                  </a:cubicBezTo>
                  <a:cubicBezTo>
                    <a:pt x="14512" y="5414"/>
                    <a:pt x="14311" y="5991"/>
                    <a:pt x="13635" y="6241"/>
                  </a:cubicBezTo>
                  <a:cubicBezTo>
                    <a:pt x="12958" y="6517"/>
                    <a:pt x="5013" y="9324"/>
                    <a:pt x="3935" y="10803"/>
                  </a:cubicBezTo>
                  <a:cubicBezTo>
                    <a:pt x="2883" y="12256"/>
                    <a:pt x="2757" y="12607"/>
                    <a:pt x="2432" y="13835"/>
                  </a:cubicBezTo>
                  <a:cubicBezTo>
                    <a:pt x="2131" y="15038"/>
                    <a:pt x="1730" y="16291"/>
                    <a:pt x="1805" y="17068"/>
                  </a:cubicBezTo>
                  <a:cubicBezTo>
                    <a:pt x="1855" y="17820"/>
                    <a:pt x="2005" y="18246"/>
                    <a:pt x="1780" y="18748"/>
                  </a:cubicBezTo>
                  <a:cubicBezTo>
                    <a:pt x="1554" y="19274"/>
                    <a:pt x="752" y="20377"/>
                    <a:pt x="752" y="20377"/>
                  </a:cubicBezTo>
                  <a:lnTo>
                    <a:pt x="0" y="21981"/>
                  </a:lnTo>
                  <a:lnTo>
                    <a:pt x="76" y="23008"/>
                  </a:lnTo>
                  <a:cubicBezTo>
                    <a:pt x="76" y="23008"/>
                    <a:pt x="401" y="22206"/>
                    <a:pt x="627" y="21830"/>
                  </a:cubicBezTo>
                  <a:cubicBezTo>
                    <a:pt x="853" y="21429"/>
                    <a:pt x="903" y="20903"/>
                    <a:pt x="1229" y="20602"/>
                  </a:cubicBezTo>
                  <a:cubicBezTo>
                    <a:pt x="1554" y="20326"/>
                    <a:pt x="2081" y="19575"/>
                    <a:pt x="2356" y="19524"/>
                  </a:cubicBezTo>
                  <a:cubicBezTo>
                    <a:pt x="2607" y="19449"/>
                    <a:pt x="2858" y="20301"/>
                    <a:pt x="2858" y="20301"/>
                  </a:cubicBezTo>
                  <a:lnTo>
                    <a:pt x="2482" y="21655"/>
                  </a:lnTo>
                  <a:cubicBezTo>
                    <a:pt x="2482" y="21655"/>
                    <a:pt x="3234" y="20953"/>
                    <a:pt x="3309" y="20727"/>
                  </a:cubicBezTo>
                  <a:cubicBezTo>
                    <a:pt x="3359" y="20502"/>
                    <a:pt x="3058" y="19976"/>
                    <a:pt x="3309" y="19800"/>
                  </a:cubicBezTo>
                  <a:cubicBezTo>
                    <a:pt x="3534" y="19650"/>
                    <a:pt x="4036" y="20301"/>
                    <a:pt x="4136" y="20903"/>
                  </a:cubicBezTo>
                  <a:cubicBezTo>
                    <a:pt x="4236" y="21504"/>
                    <a:pt x="4386" y="24863"/>
                    <a:pt x="4487" y="25941"/>
                  </a:cubicBezTo>
                  <a:cubicBezTo>
                    <a:pt x="4587" y="27043"/>
                    <a:pt x="4637" y="27494"/>
                    <a:pt x="4938" y="27971"/>
                  </a:cubicBezTo>
                  <a:cubicBezTo>
                    <a:pt x="5214" y="28447"/>
                    <a:pt x="6241" y="29725"/>
                    <a:pt x="7118" y="30151"/>
                  </a:cubicBezTo>
                  <a:cubicBezTo>
                    <a:pt x="7970" y="30552"/>
                    <a:pt x="8672" y="31103"/>
                    <a:pt x="9599" y="31129"/>
                  </a:cubicBezTo>
                  <a:cubicBezTo>
                    <a:pt x="10527" y="31154"/>
                    <a:pt x="14186" y="30828"/>
                    <a:pt x="15088" y="3072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38;p55">
              <a:extLst>
                <a:ext uri="{FF2B5EF4-FFF2-40B4-BE49-F238E27FC236}">
                  <a16:creationId xmlns:a16="http://schemas.microsoft.com/office/drawing/2014/main" id="{9689894A-209E-C61A-8224-794705C0E0E1}"/>
                </a:ext>
              </a:extLst>
            </p:cNvPr>
            <p:cNvSpPr/>
            <p:nvPr/>
          </p:nvSpPr>
          <p:spPr>
            <a:xfrm>
              <a:off x="5391750" y="2727475"/>
              <a:ext cx="1033850" cy="800775"/>
            </a:xfrm>
            <a:custGeom>
              <a:avLst/>
              <a:gdLst/>
              <a:ahLst/>
              <a:cxnLst/>
              <a:rect l="l" t="t" r="r" b="b"/>
              <a:pathLst>
                <a:path w="41354" h="32031" extrusionOk="0">
                  <a:moveTo>
                    <a:pt x="2306" y="21680"/>
                  </a:moveTo>
                  <a:cubicBezTo>
                    <a:pt x="1755" y="20627"/>
                    <a:pt x="0" y="18773"/>
                    <a:pt x="0" y="17645"/>
                  </a:cubicBezTo>
                  <a:cubicBezTo>
                    <a:pt x="0" y="16542"/>
                    <a:pt x="25" y="12457"/>
                    <a:pt x="3359" y="10351"/>
                  </a:cubicBezTo>
                  <a:cubicBezTo>
                    <a:pt x="6692" y="8246"/>
                    <a:pt x="12131" y="7294"/>
                    <a:pt x="12582" y="6316"/>
                  </a:cubicBezTo>
                  <a:cubicBezTo>
                    <a:pt x="13008" y="5364"/>
                    <a:pt x="15013" y="2306"/>
                    <a:pt x="19675" y="1153"/>
                  </a:cubicBezTo>
                  <a:cubicBezTo>
                    <a:pt x="24336" y="0"/>
                    <a:pt x="31880" y="1329"/>
                    <a:pt x="32732" y="2883"/>
                  </a:cubicBezTo>
                  <a:cubicBezTo>
                    <a:pt x="33559" y="4412"/>
                    <a:pt x="33685" y="6843"/>
                    <a:pt x="35589" y="9073"/>
                  </a:cubicBezTo>
                  <a:cubicBezTo>
                    <a:pt x="37519" y="11329"/>
                    <a:pt x="39574" y="11379"/>
                    <a:pt x="40000" y="13484"/>
                  </a:cubicBezTo>
                  <a:cubicBezTo>
                    <a:pt x="40452" y="15615"/>
                    <a:pt x="41354" y="17194"/>
                    <a:pt x="40076" y="18296"/>
                  </a:cubicBezTo>
                  <a:cubicBezTo>
                    <a:pt x="38797" y="19374"/>
                    <a:pt x="35665" y="19048"/>
                    <a:pt x="34436" y="20477"/>
                  </a:cubicBezTo>
                  <a:cubicBezTo>
                    <a:pt x="33233" y="21880"/>
                    <a:pt x="30552" y="24562"/>
                    <a:pt x="28948" y="26918"/>
                  </a:cubicBezTo>
                  <a:cubicBezTo>
                    <a:pt x="27344" y="29299"/>
                    <a:pt x="27670" y="30126"/>
                    <a:pt x="24086" y="30903"/>
                  </a:cubicBezTo>
                  <a:cubicBezTo>
                    <a:pt x="20502" y="31655"/>
                    <a:pt x="16592" y="30903"/>
                    <a:pt x="14236" y="31028"/>
                  </a:cubicBezTo>
                  <a:cubicBezTo>
                    <a:pt x="11855" y="31154"/>
                    <a:pt x="8146" y="32031"/>
                    <a:pt x="5915" y="30502"/>
                  </a:cubicBezTo>
                  <a:cubicBezTo>
                    <a:pt x="3685" y="28973"/>
                    <a:pt x="3033" y="28773"/>
                    <a:pt x="2532" y="26291"/>
                  </a:cubicBezTo>
                  <a:cubicBezTo>
                    <a:pt x="2005" y="23785"/>
                    <a:pt x="2281" y="23459"/>
                    <a:pt x="2306" y="2168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39;p55">
              <a:extLst>
                <a:ext uri="{FF2B5EF4-FFF2-40B4-BE49-F238E27FC236}">
                  <a16:creationId xmlns:a16="http://schemas.microsoft.com/office/drawing/2014/main" id="{1B86A3BB-7E20-006C-9DA0-970915E97523}"/>
                </a:ext>
              </a:extLst>
            </p:cNvPr>
            <p:cNvSpPr/>
            <p:nvPr/>
          </p:nvSpPr>
          <p:spPr>
            <a:xfrm>
              <a:off x="5769575" y="3188000"/>
              <a:ext cx="63300" cy="102775"/>
            </a:xfrm>
            <a:custGeom>
              <a:avLst/>
              <a:gdLst/>
              <a:ahLst/>
              <a:cxnLst/>
              <a:rect l="l" t="t" r="r" b="b"/>
              <a:pathLst>
                <a:path w="2532" h="4111" extrusionOk="0">
                  <a:moveTo>
                    <a:pt x="2256" y="1"/>
                  </a:moveTo>
                  <a:cubicBezTo>
                    <a:pt x="2256" y="1"/>
                    <a:pt x="1880" y="803"/>
                    <a:pt x="2030" y="2156"/>
                  </a:cubicBezTo>
                  <a:cubicBezTo>
                    <a:pt x="2181" y="3509"/>
                    <a:pt x="2531" y="3935"/>
                    <a:pt x="2431" y="4011"/>
                  </a:cubicBezTo>
                  <a:cubicBezTo>
                    <a:pt x="2331" y="4111"/>
                    <a:pt x="1579" y="4036"/>
                    <a:pt x="802" y="3133"/>
                  </a:cubicBezTo>
                  <a:cubicBezTo>
                    <a:pt x="50" y="2231"/>
                    <a:pt x="0" y="978"/>
                    <a:pt x="0" y="97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40;p55">
              <a:extLst>
                <a:ext uri="{FF2B5EF4-FFF2-40B4-BE49-F238E27FC236}">
                  <a16:creationId xmlns:a16="http://schemas.microsoft.com/office/drawing/2014/main" id="{FEA25481-43A0-0422-8E90-327ED2AB2728}"/>
                </a:ext>
              </a:extLst>
            </p:cNvPr>
            <p:cNvSpPr/>
            <p:nvPr/>
          </p:nvSpPr>
          <p:spPr>
            <a:xfrm>
              <a:off x="5681225" y="3211175"/>
              <a:ext cx="70825" cy="100925"/>
            </a:xfrm>
            <a:custGeom>
              <a:avLst/>
              <a:gdLst/>
              <a:ahLst/>
              <a:cxnLst/>
              <a:rect l="l" t="t" r="r" b="b"/>
              <a:pathLst>
                <a:path w="2833" h="4037" extrusionOk="0">
                  <a:moveTo>
                    <a:pt x="2832" y="277"/>
                  </a:moveTo>
                  <a:cubicBezTo>
                    <a:pt x="2832" y="277"/>
                    <a:pt x="1955" y="1304"/>
                    <a:pt x="1780" y="2332"/>
                  </a:cubicBezTo>
                  <a:cubicBezTo>
                    <a:pt x="1629" y="3384"/>
                    <a:pt x="1805" y="4036"/>
                    <a:pt x="1805" y="4036"/>
                  </a:cubicBezTo>
                  <a:cubicBezTo>
                    <a:pt x="1805" y="4036"/>
                    <a:pt x="777" y="3485"/>
                    <a:pt x="401" y="2232"/>
                  </a:cubicBezTo>
                  <a:cubicBezTo>
                    <a:pt x="0" y="1003"/>
                    <a:pt x="126" y="1"/>
                    <a:pt x="126"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41;p55">
              <a:extLst>
                <a:ext uri="{FF2B5EF4-FFF2-40B4-BE49-F238E27FC236}">
                  <a16:creationId xmlns:a16="http://schemas.microsoft.com/office/drawing/2014/main" id="{DE5446E6-1C57-B266-5483-7026E3EB73F3}"/>
                </a:ext>
              </a:extLst>
            </p:cNvPr>
            <p:cNvSpPr/>
            <p:nvPr/>
          </p:nvSpPr>
          <p:spPr>
            <a:xfrm>
              <a:off x="5619825" y="3201150"/>
              <a:ext cx="57025" cy="95275"/>
            </a:xfrm>
            <a:custGeom>
              <a:avLst/>
              <a:gdLst/>
              <a:ahLst/>
              <a:cxnLst/>
              <a:rect l="l" t="t" r="r" b="b"/>
              <a:pathLst>
                <a:path w="2281" h="3811" extrusionOk="0">
                  <a:moveTo>
                    <a:pt x="201" y="76"/>
                  </a:moveTo>
                  <a:cubicBezTo>
                    <a:pt x="201" y="76"/>
                    <a:pt x="0" y="1129"/>
                    <a:pt x="351" y="2131"/>
                  </a:cubicBezTo>
                  <a:cubicBezTo>
                    <a:pt x="702" y="3109"/>
                    <a:pt x="1629" y="3810"/>
                    <a:pt x="1629" y="3810"/>
                  </a:cubicBezTo>
                  <a:cubicBezTo>
                    <a:pt x="1629" y="3810"/>
                    <a:pt x="1529" y="1480"/>
                    <a:pt x="1905" y="753"/>
                  </a:cubicBezTo>
                  <a:cubicBezTo>
                    <a:pt x="2281" y="1"/>
                    <a:pt x="201" y="76"/>
                    <a:pt x="201" y="7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42;p55">
              <a:extLst>
                <a:ext uri="{FF2B5EF4-FFF2-40B4-BE49-F238E27FC236}">
                  <a16:creationId xmlns:a16="http://schemas.microsoft.com/office/drawing/2014/main" id="{39AE716D-DE68-620D-2388-3B37A3B23114}"/>
                </a:ext>
              </a:extLst>
            </p:cNvPr>
            <p:cNvSpPr/>
            <p:nvPr/>
          </p:nvSpPr>
          <p:spPr>
            <a:xfrm>
              <a:off x="5559050" y="3177975"/>
              <a:ext cx="57650" cy="105925"/>
            </a:xfrm>
            <a:custGeom>
              <a:avLst/>
              <a:gdLst/>
              <a:ahLst/>
              <a:cxnLst/>
              <a:rect l="l" t="t" r="r" b="b"/>
              <a:pathLst>
                <a:path w="2306" h="4237" extrusionOk="0">
                  <a:moveTo>
                    <a:pt x="150" y="652"/>
                  </a:moveTo>
                  <a:cubicBezTo>
                    <a:pt x="150" y="652"/>
                    <a:pt x="0" y="1680"/>
                    <a:pt x="376" y="2707"/>
                  </a:cubicBezTo>
                  <a:cubicBezTo>
                    <a:pt x="752" y="3710"/>
                    <a:pt x="1780" y="4236"/>
                    <a:pt x="1780" y="4236"/>
                  </a:cubicBezTo>
                  <a:cubicBezTo>
                    <a:pt x="1780" y="4236"/>
                    <a:pt x="1479" y="2156"/>
                    <a:pt x="1880" y="1078"/>
                  </a:cubicBezTo>
                  <a:cubicBezTo>
                    <a:pt x="2306" y="1"/>
                    <a:pt x="150" y="652"/>
                    <a:pt x="150" y="65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43;p55">
              <a:extLst>
                <a:ext uri="{FF2B5EF4-FFF2-40B4-BE49-F238E27FC236}">
                  <a16:creationId xmlns:a16="http://schemas.microsoft.com/office/drawing/2014/main" id="{92F06321-9255-8C25-650A-586E6F03058C}"/>
                </a:ext>
              </a:extLst>
            </p:cNvPr>
            <p:cNvSpPr/>
            <p:nvPr/>
          </p:nvSpPr>
          <p:spPr>
            <a:xfrm>
              <a:off x="5508275" y="3167325"/>
              <a:ext cx="50150" cy="121575"/>
            </a:xfrm>
            <a:custGeom>
              <a:avLst/>
              <a:gdLst/>
              <a:ahLst/>
              <a:cxnLst/>
              <a:rect l="l" t="t" r="r" b="b"/>
              <a:pathLst>
                <a:path w="2006" h="4863" extrusionOk="0">
                  <a:moveTo>
                    <a:pt x="201" y="803"/>
                  </a:moveTo>
                  <a:cubicBezTo>
                    <a:pt x="201" y="803"/>
                    <a:pt x="1" y="1930"/>
                    <a:pt x="277" y="3033"/>
                  </a:cubicBezTo>
                  <a:cubicBezTo>
                    <a:pt x="552" y="4136"/>
                    <a:pt x="1329" y="4863"/>
                    <a:pt x="1329" y="4863"/>
                  </a:cubicBezTo>
                  <a:cubicBezTo>
                    <a:pt x="1329" y="4863"/>
                    <a:pt x="1154" y="1780"/>
                    <a:pt x="1580" y="903"/>
                  </a:cubicBezTo>
                  <a:cubicBezTo>
                    <a:pt x="2006" y="1"/>
                    <a:pt x="201" y="803"/>
                    <a:pt x="201" y="803"/>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44;p55">
              <a:extLst>
                <a:ext uri="{FF2B5EF4-FFF2-40B4-BE49-F238E27FC236}">
                  <a16:creationId xmlns:a16="http://schemas.microsoft.com/office/drawing/2014/main" id="{C069781A-F331-3A42-5B9B-76E16191A34F}"/>
                </a:ext>
              </a:extLst>
            </p:cNvPr>
            <p:cNvSpPr/>
            <p:nvPr/>
          </p:nvSpPr>
          <p:spPr>
            <a:xfrm>
              <a:off x="5451900" y="3192400"/>
              <a:ext cx="41375" cy="102150"/>
            </a:xfrm>
            <a:custGeom>
              <a:avLst/>
              <a:gdLst/>
              <a:ahLst/>
              <a:cxnLst/>
              <a:rect l="l" t="t" r="r" b="b"/>
              <a:pathLst>
                <a:path w="1655" h="4086" extrusionOk="0">
                  <a:moveTo>
                    <a:pt x="276" y="0"/>
                  </a:moveTo>
                  <a:cubicBezTo>
                    <a:pt x="276" y="0"/>
                    <a:pt x="0" y="802"/>
                    <a:pt x="176" y="2155"/>
                  </a:cubicBezTo>
                  <a:cubicBezTo>
                    <a:pt x="376" y="3509"/>
                    <a:pt x="1629" y="4085"/>
                    <a:pt x="1629" y="4085"/>
                  </a:cubicBezTo>
                  <a:cubicBezTo>
                    <a:pt x="1629" y="4085"/>
                    <a:pt x="1228" y="3358"/>
                    <a:pt x="1253" y="2556"/>
                  </a:cubicBezTo>
                  <a:cubicBezTo>
                    <a:pt x="1279" y="1729"/>
                    <a:pt x="1654" y="451"/>
                    <a:pt x="1654" y="45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45;p55">
              <a:extLst>
                <a:ext uri="{FF2B5EF4-FFF2-40B4-BE49-F238E27FC236}">
                  <a16:creationId xmlns:a16="http://schemas.microsoft.com/office/drawing/2014/main" id="{1520746C-D90B-7106-8345-26981FBAE6B8}"/>
                </a:ext>
              </a:extLst>
            </p:cNvPr>
            <p:cNvSpPr/>
            <p:nvPr/>
          </p:nvSpPr>
          <p:spPr>
            <a:xfrm>
              <a:off x="5750150" y="3303925"/>
              <a:ext cx="66425" cy="90250"/>
            </a:xfrm>
            <a:custGeom>
              <a:avLst/>
              <a:gdLst/>
              <a:ahLst/>
              <a:cxnLst/>
              <a:rect l="l" t="t" r="r" b="b"/>
              <a:pathLst>
                <a:path w="2657" h="3610" extrusionOk="0">
                  <a:moveTo>
                    <a:pt x="2657" y="2582"/>
                  </a:moveTo>
                  <a:cubicBezTo>
                    <a:pt x="2657" y="2582"/>
                    <a:pt x="1805" y="2231"/>
                    <a:pt x="1529" y="1529"/>
                  </a:cubicBezTo>
                  <a:cubicBezTo>
                    <a:pt x="1278" y="852"/>
                    <a:pt x="1604" y="226"/>
                    <a:pt x="1303" y="100"/>
                  </a:cubicBezTo>
                  <a:cubicBezTo>
                    <a:pt x="1003" y="0"/>
                    <a:pt x="501" y="426"/>
                    <a:pt x="251" y="1755"/>
                  </a:cubicBezTo>
                  <a:cubicBezTo>
                    <a:pt x="0" y="3058"/>
                    <a:pt x="401" y="3609"/>
                    <a:pt x="401" y="3609"/>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46;p55">
              <a:extLst>
                <a:ext uri="{FF2B5EF4-FFF2-40B4-BE49-F238E27FC236}">
                  <a16:creationId xmlns:a16="http://schemas.microsoft.com/office/drawing/2014/main" id="{4EC417A6-34BA-C6CF-FEF3-CE8783AB707E}"/>
                </a:ext>
              </a:extLst>
            </p:cNvPr>
            <p:cNvSpPr/>
            <p:nvPr/>
          </p:nvSpPr>
          <p:spPr>
            <a:xfrm>
              <a:off x="5653025" y="3314575"/>
              <a:ext cx="65175" cy="94625"/>
            </a:xfrm>
            <a:custGeom>
              <a:avLst/>
              <a:gdLst/>
              <a:ahLst/>
              <a:cxnLst/>
              <a:rect l="l" t="t" r="r" b="b"/>
              <a:pathLst>
                <a:path w="2607" h="3785" extrusionOk="0">
                  <a:moveTo>
                    <a:pt x="2607" y="2757"/>
                  </a:moveTo>
                  <a:cubicBezTo>
                    <a:pt x="2607" y="2757"/>
                    <a:pt x="1805" y="2231"/>
                    <a:pt x="1429" y="1629"/>
                  </a:cubicBezTo>
                  <a:cubicBezTo>
                    <a:pt x="1053" y="1028"/>
                    <a:pt x="1229" y="176"/>
                    <a:pt x="1053" y="101"/>
                  </a:cubicBezTo>
                  <a:cubicBezTo>
                    <a:pt x="878" y="0"/>
                    <a:pt x="0" y="1880"/>
                    <a:pt x="176" y="2832"/>
                  </a:cubicBezTo>
                  <a:cubicBezTo>
                    <a:pt x="351" y="3785"/>
                    <a:pt x="2607" y="2757"/>
                    <a:pt x="2607" y="275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47;p55">
              <a:extLst>
                <a:ext uri="{FF2B5EF4-FFF2-40B4-BE49-F238E27FC236}">
                  <a16:creationId xmlns:a16="http://schemas.microsoft.com/office/drawing/2014/main" id="{7F84C8EB-57AF-9DF7-7090-3B6DF614CDD8}"/>
                </a:ext>
              </a:extLst>
            </p:cNvPr>
            <p:cNvSpPr/>
            <p:nvPr/>
          </p:nvSpPr>
          <p:spPr>
            <a:xfrm>
              <a:off x="5582225" y="3307050"/>
              <a:ext cx="54525" cy="80225"/>
            </a:xfrm>
            <a:custGeom>
              <a:avLst/>
              <a:gdLst/>
              <a:ahLst/>
              <a:cxnLst/>
              <a:rect l="l" t="t" r="r" b="b"/>
              <a:pathLst>
                <a:path w="2181" h="3209" extrusionOk="0">
                  <a:moveTo>
                    <a:pt x="2181" y="3209"/>
                  </a:moveTo>
                  <a:cubicBezTo>
                    <a:pt x="2181" y="3209"/>
                    <a:pt x="1554" y="2482"/>
                    <a:pt x="1379" y="1680"/>
                  </a:cubicBezTo>
                  <a:cubicBezTo>
                    <a:pt x="1203" y="903"/>
                    <a:pt x="1304" y="1"/>
                    <a:pt x="1304" y="1"/>
                  </a:cubicBezTo>
                  <a:cubicBezTo>
                    <a:pt x="1304" y="1"/>
                    <a:pt x="552" y="652"/>
                    <a:pt x="276" y="1705"/>
                  </a:cubicBezTo>
                  <a:cubicBezTo>
                    <a:pt x="0" y="2757"/>
                    <a:pt x="76" y="3033"/>
                    <a:pt x="76" y="3033"/>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48;p55">
              <a:extLst>
                <a:ext uri="{FF2B5EF4-FFF2-40B4-BE49-F238E27FC236}">
                  <a16:creationId xmlns:a16="http://schemas.microsoft.com/office/drawing/2014/main" id="{0E2C0789-6AD3-5C29-25D7-BA7844EB8DF1}"/>
                </a:ext>
              </a:extLst>
            </p:cNvPr>
            <p:cNvSpPr/>
            <p:nvPr/>
          </p:nvSpPr>
          <p:spPr>
            <a:xfrm>
              <a:off x="5523950" y="3312700"/>
              <a:ext cx="38250" cy="77700"/>
            </a:xfrm>
            <a:custGeom>
              <a:avLst/>
              <a:gdLst/>
              <a:ahLst/>
              <a:cxnLst/>
              <a:rect l="l" t="t" r="r" b="b"/>
              <a:pathLst>
                <a:path w="1530" h="3108" extrusionOk="0">
                  <a:moveTo>
                    <a:pt x="1529" y="2506"/>
                  </a:moveTo>
                  <a:cubicBezTo>
                    <a:pt x="1529" y="2506"/>
                    <a:pt x="1153" y="1955"/>
                    <a:pt x="1028" y="1404"/>
                  </a:cubicBezTo>
                  <a:cubicBezTo>
                    <a:pt x="878" y="877"/>
                    <a:pt x="928" y="0"/>
                    <a:pt x="928" y="0"/>
                  </a:cubicBezTo>
                  <a:cubicBezTo>
                    <a:pt x="928" y="0"/>
                    <a:pt x="26" y="1303"/>
                    <a:pt x="26" y="2206"/>
                  </a:cubicBezTo>
                  <a:cubicBezTo>
                    <a:pt x="1" y="3108"/>
                    <a:pt x="1529" y="2506"/>
                    <a:pt x="1529" y="250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49;p55">
              <a:extLst>
                <a:ext uri="{FF2B5EF4-FFF2-40B4-BE49-F238E27FC236}">
                  <a16:creationId xmlns:a16="http://schemas.microsoft.com/office/drawing/2014/main" id="{922ADD50-2634-0004-EC0D-454C60EC7985}"/>
                </a:ext>
              </a:extLst>
            </p:cNvPr>
            <p:cNvSpPr/>
            <p:nvPr/>
          </p:nvSpPr>
          <p:spPr>
            <a:xfrm>
              <a:off x="6180600" y="3015700"/>
              <a:ext cx="104650" cy="125325"/>
            </a:xfrm>
            <a:custGeom>
              <a:avLst/>
              <a:gdLst/>
              <a:ahLst/>
              <a:cxnLst/>
              <a:rect l="l" t="t" r="r" b="b"/>
              <a:pathLst>
                <a:path w="4186" h="5013" extrusionOk="0">
                  <a:moveTo>
                    <a:pt x="3258" y="4411"/>
                  </a:moveTo>
                  <a:cubicBezTo>
                    <a:pt x="3258" y="4411"/>
                    <a:pt x="3233" y="3985"/>
                    <a:pt x="3484" y="3660"/>
                  </a:cubicBezTo>
                  <a:cubicBezTo>
                    <a:pt x="3760" y="3334"/>
                    <a:pt x="3935" y="3183"/>
                    <a:pt x="4060" y="3058"/>
                  </a:cubicBezTo>
                  <a:cubicBezTo>
                    <a:pt x="4186" y="2933"/>
                    <a:pt x="4161" y="2707"/>
                    <a:pt x="4111" y="2582"/>
                  </a:cubicBezTo>
                  <a:cubicBezTo>
                    <a:pt x="4035" y="2457"/>
                    <a:pt x="3860" y="2256"/>
                    <a:pt x="3785" y="2281"/>
                  </a:cubicBezTo>
                  <a:cubicBezTo>
                    <a:pt x="3684" y="2281"/>
                    <a:pt x="2958" y="2381"/>
                    <a:pt x="2782" y="2206"/>
                  </a:cubicBezTo>
                  <a:cubicBezTo>
                    <a:pt x="2582" y="2030"/>
                    <a:pt x="2732" y="1930"/>
                    <a:pt x="3108" y="1454"/>
                  </a:cubicBezTo>
                  <a:cubicBezTo>
                    <a:pt x="3484" y="1003"/>
                    <a:pt x="3710" y="777"/>
                    <a:pt x="3735" y="677"/>
                  </a:cubicBezTo>
                  <a:cubicBezTo>
                    <a:pt x="3785" y="602"/>
                    <a:pt x="3659" y="251"/>
                    <a:pt x="3434" y="126"/>
                  </a:cubicBezTo>
                  <a:cubicBezTo>
                    <a:pt x="3208" y="0"/>
                    <a:pt x="2983" y="0"/>
                    <a:pt x="2908" y="50"/>
                  </a:cubicBezTo>
                  <a:cubicBezTo>
                    <a:pt x="2832" y="126"/>
                    <a:pt x="2206" y="652"/>
                    <a:pt x="1905" y="1028"/>
                  </a:cubicBezTo>
                  <a:cubicBezTo>
                    <a:pt x="1579" y="1404"/>
                    <a:pt x="1554" y="1579"/>
                    <a:pt x="1454" y="1554"/>
                  </a:cubicBezTo>
                  <a:cubicBezTo>
                    <a:pt x="1354" y="1529"/>
                    <a:pt x="1178" y="1404"/>
                    <a:pt x="1203" y="1805"/>
                  </a:cubicBezTo>
                  <a:cubicBezTo>
                    <a:pt x="1228" y="2206"/>
                    <a:pt x="527" y="2256"/>
                    <a:pt x="351" y="2707"/>
                  </a:cubicBezTo>
                  <a:cubicBezTo>
                    <a:pt x="201" y="3158"/>
                    <a:pt x="251" y="3409"/>
                    <a:pt x="126" y="3660"/>
                  </a:cubicBezTo>
                  <a:cubicBezTo>
                    <a:pt x="25" y="3885"/>
                    <a:pt x="0" y="3985"/>
                    <a:pt x="176" y="4086"/>
                  </a:cubicBezTo>
                  <a:cubicBezTo>
                    <a:pt x="351" y="4161"/>
                    <a:pt x="1178" y="4111"/>
                    <a:pt x="1730" y="4411"/>
                  </a:cubicBezTo>
                  <a:cubicBezTo>
                    <a:pt x="2306" y="4712"/>
                    <a:pt x="2682" y="5013"/>
                    <a:pt x="2958" y="4988"/>
                  </a:cubicBezTo>
                  <a:cubicBezTo>
                    <a:pt x="3258" y="4963"/>
                    <a:pt x="3334" y="4637"/>
                    <a:pt x="3258" y="441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50;p55">
              <a:extLst>
                <a:ext uri="{FF2B5EF4-FFF2-40B4-BE49-F238E27FC236}">
                  <a16:creationId xmlns:a16="http://schemas.microsoft.com/office/drawing/2014/main" id="{43231618-0051-A55F-6367-3FEEC8B0BDE9}"/>
                </a:ext>
              </a:extLst>
            </p:cNvPr>
            <p:cNvSpPr/>
            <p:nvPr/>
          </p:nvSpPr>
          <p:spPr>
            <a:xfrm>
              <a:off x="6213800" y="3016325"/>
              <a:ext cx="71450" cy="124700"/>
            </a:xfrm>
            <a:custGeom>
              <a:avLst/>
              <a:gdLst/>
              <a:ahLst/>
              <a:cxnLst/>
              <a:rect l="l" t="t" r="r" b="b"/>
              <a:pathLst>
                <a:path w="2858" h="4988" extrusionOk="0">
                  <a:moveTo>
                    <a:pt x="1930" y="4386"/>
                  </a:moveTo>
                  <a:cubicBezTo>
                    <a:pt x="1930" y="4386"/>
                    <a:pt x="1905" y="3960"/>
                    <a:pt x="2156" y="3635"/>
                  </a:cubicBezTo>
                  <a:cubicBezTo>
                    <a:pt x="2432" y="3309"/>
                    <a:pt x="2607" y="3158"/>
                    <a:pt x="2732" y="3033"/>
                  </a:cubicBezTo>
                  <a:cubicBezTo>
                    <a:pt x="2858" y="2908"/>
                    <a:pt x="2833" y="2682"/>
                    <a:pt x="2783" y="2557"/>
                  </a:cubicBezTo>
                  <a:cubicBezTo>
                    <a:pt x="2707" y="2432"/>
                    <a:pt x="2532" y="2231"/>
                    <a:pt x="2457" y="2256"/>
                  </a:cubicBezTo>
                  <a:cubicBezTo>
                    <a:pt x="2356" y="2256"/>
                    <a:pt x="1630" y="2356"/>
                    <a:pt x="1454" y="2181"/>
                  </a:cubicBezTo>
                  <a:cubicBezTo>
                    <a:pt x="1254" y="2005"/>
                    <a:pt x="1404" y="1905"/>
                    <a:pt x="1780" y="1429"/>
                  </a:cubicBezTo>
                  <a:cubicBezTo>
                    <a:pt x="2156" y="978"/>
                    <a:pt x="2382" y="752"/>
                    <a:pt x="2407" y="652"/>
                  </a:cubicBezTo>
                  <a:cubicBezTo>
                    <a:pt x="2457" y="577"/>
                    <a:pt x="2356" y="301"/>
                    <a:pt x="2181" y="151"/>
                  </a:cubicBezTo>
                  <a:lnTo>
                    <a:pt x="1855" y="0"/>
                  </a:lnTo>
                  <a:cubicBezTo>
                    <a:pt x="1855" y="0"/>
                    <a:pt x="2532" y="376"/>
                    <a:pt x="2231" y="752"/>
                  </a:cubicBezTo>
                  <a:cubicBezTo>
                    <a:pt x="1930" y="1153"/>
                    <a:pt x="1354" y="1404"/>
                    <a:pt x="1279" y="1630"/>
                  </a:cubicBezTo>
                  <a:cubicBezTo>
                    <a:pt x="1204" y="1855"/>
                    <a:pt x="1204" y="1905"/>
                    <a:pt x="1078" y="1880"/>
                  </a:cubicBezTo>
                  <a:cubicBezTo>
                    <a:pt x="953" y="1855"/>
                    <a:pt x="752" y="1705"/>
                    <a:pt x="702" y="1780"/>
                  </a:cubicBezTo>
                  <a:cubicBezTo>
                    <a:pt x="677" y="1880"/>
                    <a:pt x="677" y="2005"/>
                    <a:pt x="1053" y="2206"/>
                  </a:cubicBezTo>
                  <a:cubicBezTo>
                    <a:pt x="1404" y="2406"/>
                    <a:pt x="2382" y="2457"/>
                    <a:pt x="2407" y="2707"/>
                  </a:cubicBezTo>
                  <a:cubicBezTo>
                    <a:pt x="2457" y="2958"/>
                    <a:pt x="2006" y="3259"/>
                    <a:pt x="1830" y="3459"/>
                  </a:cubicBezTo>
                  <a:cubicBezTo>
                    <a:pt x="1680" y="3660"/>
                    <a:pt x="1229" y="3660"/>
                    <a:pt x="853" y="3459"/>
                  </a:cubicBezTo>
                  <a:cubicBezTo>
                    <a:pt x="452" y="3259"/>
                    <a:pt x="1" y="3083"/>
                    <a:pt x="76" y="3259"/>
                  </a:cubicBezTo>
                  <a:cubicBezTo>
                    <a:pt x="151" y="3459"/>
                    <a:pt x="1379" y="3835"/>
                    <a:pt x="1504" y="4286"/>
                  </a:cubicBezTo>
                  <a:cubicBezTo>
                    <a:pt x="1630" y="4737"/>
                    <a:pt x="1454" y="4838"/>
                    <a:pt x="778" y="4612"/>
                  </a:cubicBezTo>
                  <a:cubicBezTo>
                    <a:pt x="1153" y="4812"/>
                    <a:pt x="1379" y="4988"/>
                    <a:pt x="1630" y="4963"/>
                  </a:cubicBezTo>
                  <a:cubicBezTo>
                    <a:pt x="1880" y="4938"/>
                    <a:pt x="2006" y="4612"/>
                    <a:pt x="1930" y="438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51;p55">
              <a:extLst>
                <a:ext uri="{FF2B5EF4-FFF2-40B4-BE49-F238E27FC236}">
                  <a16:creationId xmlns:a16="http://schemas.microsoft.com/office/drawing/2014/main" id="{650023A3-6841-6BA1-D34D-72AD534C86DD}"/>
                </a:ext>
              </a:extLst>
            </p:cNvPr>
            <p:cNvSpPr/>
            <p:nvPr/>
          </p:nvSpPr>
          <p:spPr>
            <a:xfrm>
              <a:off x="6226325" y="3020075"/>
              <a:ext cx="43275" cy="33250"/>
            </a:xfrm>
            <a:custGeom>
              <a:avLst/>
              <a:gdLst/>
              <a:ahLst/>
              <a:cxnLst/>
              <a:rect l="l" t="t" r="r" b="b"/>
              <a:pathLst>
                <a:path w="1731" h="1330" extrusionOk="0">
                  <a:moveTo>
                    <a:pt x="1505" y="76"/>
                  </a:moveTo>
                  <a:cubicBezTo>
                    <a:pt x="1630" y="226"/>
                    <a:pt x="1730" y="377"/>
                    <a:pt x="1505" y="552"/>
                  </a:cubicBezTo>
                  <a:cubicBezTo>
                    <a:pt x="1304" y="728"/>
                    <a:pt x="1003" y="778"/>
                    <a:pt x="878" y="928"/>
                  </a:cubicBezTo>
                  <a:cubicBezTo>
                    <a:pt x="753" y="1078"/>
                    <a:pt x="678" y="1304"/>
                    <a:pt x="502" y="1329"/>
                  </a:cubicBezTo>
                  <a:cubicBezTo>
                    <a:pt x="327" y="1329"/>
                    <a:pt x="151" y="1279"/>
                    <a:pt x="76" y="1179"/>
                  </a:cubicBezTo>
                  <a:cubicBezTo>
                    <a:pt x="1" y="1078"/>
                    <a:pt x="151" y="878"/>
                    <a:pt x="402" y="677"/>
                  </a:cubicBezTo>
                  <a:cubicBezTo>
                    <a:pt x="652" y="477"/>
                    <a:pt x="878" y="151"/>
                    <a:pt x="1129" y="76"/>
                  </a:cubicBezTo>
                  <a:cubicBezTo>
                    <a:pt x="1354" y="1"/>
                    <a:pt x="1505" y="76"/>
                    <a:pt x="1505" y="7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52;p55">
              <a:extLst>
                <a:ext uri="{FF2B5EF4-FFF2-40B4-BE49-F238E27FC236}">
                  <a16:creationId xmlns:a16="http://schemas.microsoft.com/office/drawing/2014/main" id="{E667FE50-105A-59EB-9615-4DC9F7547203}"/>
                </a:ext>
              </a:extLst>
            </p:cNvPr>
            <p:cNvSpPr/>
            <p:nvPr/>
          </p:nvSpPr>
          <p:spPr>
            <a:xfrm>
              <a:off x="5405525" y="2757550"/>
              <a:ext cx="844650" cy="479350"/>
            </a:xfrm>
            <a:custGeom>
              <a:avLst/>
              <a:gdLst/>
              <a:ahLst/>
              <a:cxnLst/>
              <a:rect l="l" t="t" r="r" b="b"/>
              <a:pathLst>
                <a:path w="33786" h="19174" extrusionOk="0">
                  <a:moveTo>
                    <a:pt x="26718" y="16316"/>
                  </a:moveTo>
                  <a:cubicBezTo>
                    <a:pt x="26718" y="16316"/>
                    <a:pt x="28973" y="15790"/>
                    <a:pt x="29951" y="15539"/>
                  </a:cubicBezTo>
                  <a:cubicBezTo>
                    <a:pt x="30928" y="15264"/>
                    <a:pt x="32281" y="15163"/>
                    <a:pt x="32582" y="14512"/>
                  </a:cubicBezTo>
                  <a:cubicBezTo>
                    <a:pt x="32883" y="13860"/>
                    <a:pt x="33785" y="10151"/>
                    <a:pt x="33660" y="8823"/>
                  </a:cubicBezTo>
                  <a:cubicBezTo>
                    <a:pt x="33535" y="7469"/>
                    <a:pt x="31104" y="2833"/>
                    <a:pt x="31104" y="2557"/>
                  </a:cubicBezTo>
                  <a:cubicBezTo>
                    <a:pt x="31104" y="2256"/>
                    <a:pt x="27946" y="0"/>
                    <a:pt x="22783" y="502"/>
                  </a:cubicBezTo>
                  <a:cubicBezTo>
                    <a:pt x="17595" y="1028"/>
                    <a:pt x="14562" y="3234"/>
                    <a:pt x="14337" y="3860"/>
                  </a:cubicBezTo>
                  <a:cubicBezTo>
                    <a:pt x="14111" y="4487"/>
                    <a:pt x="13459" y="6091"/>
                    <a:pt x="13058" y="6291"/>
                  </a:cubicBezTo>
                  <a:cubicBezTo>
                    <a:pt x="12657" y="6492"/>
                    <a:pt x="5815" y="8196"/>
                    <a:pt x="3284" y="10326"/>
                  </a:cubicBezTo>
                  <a:cubicBezTo>
                    <a:pt x="753" y="12457"/>
                    <a:pt x="527" y="14687"/>
                    <a:pt x="276" y="16116"/>
                  </a:cubicBezTo>
                  <a:cubicBezTo>
                    <a:pt x="1" y="17570"/>
                    <a:pt x="1179" y="18196"/>
                    <a:pt x="2657" y="18221"/>
                  </a:cubicBezTo>
                  <a:cubicBezTo>
                    <a:pt x="4136" y="18246"/>
                    <a:pt x="5189" y="17595"/>
                    <a:pt x="6868" y="18071"/>
                  </a:cubicBezTo>
                  <a:cubicBezTo>
                    <a:pt x="8547" y="18522"/>
                    <a:pt x="13234" y="19174"/>
                    <a:pt x="15088" y="18572"/>
                  </a:cubicBezTo>
                  <a:cubicBezTo>
                    <a:pt x="16968" y="17996"/>
                    <a:pt x="18873" y="15214"/>
                    <a:pt x="21730" y="15038"/>
                  </a:cubicBezTo>
                  <a:cubicBezTo>
                    <a:pt x="24562" y="14888"/>
                    <a:pt x="26718" y="16316"/>
                    <a:pt x="26718" y="1631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53;p55">
              <a:extLst>
                <a:ext uri="{FF2B5EF4-FFF2-40B4-BE49-F238E27FC236}">
                  <a16:creationId xmlns:a16="http://schemas.microsoft.com/office/drawing/2014/main" id="{ADA650C8-BF20-30F0-237E-0CDBB85E8FD6}"/>
                </a:ext>
              </a:extLst>
            </p:cNvPr>
            <p:cNvSpPr/>
            <p:nvPr/>
          </p:nvSpPr>
          <p:spPr>
            <a:xfrm>
              <a:off x="5405525" y="2757550"/>
              <a:ext cx="844650" cy="479350"/>
            </a:xfrm>
            <a:custGeom>
              <a:avLst/>
              <a:gdLst/>
              <a:ahLst/>
              <a:cxnLst/>
              <a:rect l="l" t="t" r="r" b="b"/>
              <a:pathLst>
                <a:path w="33786" h="19174" extrusionOk="0">
                  <a:moveTo>
                    <a:pt x="26718" y="16316"/>
                  </a:moveTo>
                  <a:cubicBezTo>
                    <a:pt x="26718" y="16316"/>
                    <a:pt x="28973" y="15790"/>
                    <a:pt x="29951" y="15539"/>
                  </a:cubicBezTo>
                  <a:cubicBezTo>
                    <a:pt x="30928" y="15264"/>
                    <a:pt x="32281" y="15163"/>
                    <a:pt x="32582" y="14512"/>
                  </a:cubicBezTo>
                  <a:cubicBezTo>
                    <a:pt x="32883" y="13860"/>
                    <a:pt x="33785" y="10151"/>
                    <a:pt x="33660" y="8823"/>
                  </a:cubicBezTo>
                  <a:cubicBezTo>
                    <a:pt x="33535" y="7469"/>
                    <a:pt x="31104" y="2833"/>
                    <a:pt x="31104" y="2557"/>
                  </a:cubicBezTo>
                  <a:cubicBezTo>
                    <a:pt x="31104" y="2256"/>
                    <a:pt x="27946" y="0"/>
                    <a:pt x="22783" y="502"/>
                  </a:cubicBezTo>
                  <a:cubicBezTo>
                    <a:pt x="20878" y="702"/>
                    <a:pt x="19274" y="1128"/>
                    <a:pt x="17971" y="1605"/>
                  </a:cubicBezTo>
                  <a:cubicBezTo>
                    <a:pt x="18121" y="1554"/>
                    <a:pt x="21956" y="452"/>
                    <a:pt x="25464" y="1304"/>
                  </a:cubicBezTo>
                  <a:cubicBezTo>
                    <a:pt x="29048" y="2206"/>
                    <a:pt x="30201" y="3484"/>
                    <a:pt x="30477" y="5314"/>
                  </a:cubicBezTo>
                  <a:cubicBezTo>
                    <a:pt x="30778" y="7143"/>
                    <a:pt x="29048" y="7645"/>
                    <a:pt x="28873" y="8146"/>
                  </a:cubicBezTo>
                  <a:cubicBezTo>
                    <a:pt x="28723" y="8622"/>
                    <a:pt x="29750" y="8923"/>
                    <a:pt x="30627" y="9549"/>
                  </a:cubicBezTo>
                  <a:cubicBezTo>
                    <a:pt x="31479" y="10176"/>
                    <a:pt x="31906" y="11780"/>
                    <a:pt x="31479" y="12657"/>
                  </a:cubicBezTo>
                  <a:cubicBezTo>
                    <a:pt x="31053" y="13534"/>
                    <a:pt x="29424" y="14487"/>
                    <a:pt x="27870" y="14737"/>
                  </a:cubicBezTo>
                  <a:cubicBezTo>
                    <a:pt x="26291" y="14963"/>
                    <a:pt x="24938" y="11655"/>
                    <a:pt x="21530" y="11379"/>
                  </a:cubicBezTo>
                  <a:cubicBezTo>
                    <a:pt x="18121" y="11128"/>
                    <a:pt x="17194" y="13083"/>
                    <a:pt x="16768" y="14387"/>
                  </a:cubicBezTo>
                  <a:cubicBezTo>
                    <a:pt x="16342" y="15715"/>
                    <a:pt x="15038" y="17093"/>
                    <a:pt x="12582" y="17720"/>
                  </a:cubicBezTo>
                  <a:cubicBezTo>
                    <a:pt x="10126" y="18346"/>
                    <a:pt x="6291" y="17294"/>
                    <a:pt x="6116" y="16542"/>
                  </a:cubicBezTo>
                  <a:cubicBezTo>
                    <a:pt x="5941" y="15765"/>
                    <a:pt x="7319" y="12607"/>
                    <a:pt x="6993" y="11981"/>
                  </a:cubicBezTo>
                  <a:cubicBezTo>
                    <a:pt x="6667" y="11354"/>
                    <a:pt x="5715" y="13158"/>
                    <a:pt x="5464" y="14437"/>
                  </a:cubicBezTo>
                  <a:cubicBezTo>
                    <a:pt x="5189" y="15715"/>
                    <a:pt x="3860" y="17018"/>
                    <a:pt x="2432" y="16918"/>
                  </a:cubicBezTo>
                  <a:cubicBezTo>
                    <a:pt x="1028" y="16818"/>
                    <a:pt x="226" y="15965"/>
                    <a:pt x="928" y="13509"/>
                  </a:cubicBezTo>
                  <a:cubicBezTo>
                    <a:pt x="527" y="14487"/>
                    <a:pt x="402" y="15414"/>
                    <a:pt x="276" y="16116"/>
                  </a:cubicBezTo>
                  <a:cubicBezTo>
                    <a:pt x="1" y="17570"/>
                    <a:pt x="1179" y="18196"/>
                    <a:pt x="2657" y="18221"/>
                  </a:cubicBezTo>
                  <a:cubicBezTo>
                    <a:pt x="4136" y="18246"/>
                    <a:pt x="5189" y="17595"/>
                    <a:pt x="6868" y="18071"/>
                  </a:cubicBezTo>
                  <a:cubicBezTo>
                    <a:pt x="8547" y="18522"/>
                    <a:pt x="13234" y="19174"/>
                    <a:pt x="15088" y="18572"/>
                  </a:cubicBezTo>
                  <a:cubicBezTo>
                    <a:pt x="16968" y="17996"/>
                    <a:pt x="18873" y="15214"/>
                    <a:pt x="21730" y="15038"/>
                  </a:cubicBezTo>
                  <a:cubicBezTo>
                    <a:pt x="24562" y="14888"/>
                    <a:pt x="26718" y="16316"/>
                    <a:pt x="26718" y="16316"/>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54;p55">
              <a:extLst>
                <a:ext uri="{FF2B5EF4-FFF2-40B4-BE49-F238E27FC236}">
                  <a16:creationId xmlns:a16="http://schemas.microsoft.com/office/drawing/2014/main" id="{F6243CEE-CFA1-5DD8-D86A-23DBA0ED69D2}"/>
                </a:ext>
              </a:extLst>
            </p:cNvPr>
            <p:cNvSpPr/>
            <p:nvPr/>
          </p:nvSpPr>
          <p:spPr>
            <a:xfrm>
              <a:off x="5465675" y="3177975"/>
              <a:ext cx="735625" cy="315825"/>
            </a:xfrm>
            <a:custGeom>
              <a:avLst/>
              <a:gdLst/>
              <a:ahLst/>
              <a:cxnLst/>
              <a:rect l="l" t="t" r="r" b="b"/>
              <a:pathLst>
                <a:path w="29425" h="12633" extrusionOk="0">
                  <a:moveTo>
                    <a:pt x="23785" y="9399"/>
                  </a:moveTo>
                  <a:cubicBezTo>
                    <a:pt x="23785" y="9399"/>
                    <a:pt x="24713" y="7870"/>
                    <a:pt x="25865" y="6517"/>
                  </a:cubicBezTo>
                  <a:cubicBezTo>
                    <a:pt x="27018" y="5189"/>
                    <a:pt x="29023" y="3760"/>
                    <a:pt x="29224" y="3184"/>
                  </a:cubicBezTo>
                  <a:cubicBezTo>
                    <a:pt x="29424" y="2582"/>
                    <a:pt x="29374" y="1429"/>
                    <a:pt x="27946" y="727"/>
                  </a:cubicBezTo>
                  <a:cubicBezTo>
                    <a:pt x="26492" y="1"/>
                    <a:pt x="23710" y="1529"/>
                    <a:pt x="22231" y="2607"/>
                  </a:cubicBezTo>
                  <a:cubicBezTo>
                    <a:pt x="20753" y="3710"/>
                    <a:pt x="17319" y="6517"/>
                    <a:pt x="13384" y="7494"/>
                  </a:cubicBezTo>
                  <a:cubicBezTo>
                    <a:pt x="9449" y="8497"/>
                    <a:pt x="3560" y="7570"/>
                    <a:pt x="2332" y="7118"/>
                  </a:cubicBezTo>
                  <a:cubicBezTo>
                    <a:pt x="1078" y="6642"/>
                    <a:pt x="577" y="6367"/>
                    <a:pt x="301" y="6642"/>
                  </a:cubicBezTo>
                  <a:cubicBezTo>
                    <a:pt x="1" y="6943"/>
                    <a:pt x="2256" y="11078"/>
                    <a:pt x="4462" y="11705"/>
                  </a:cubicBezTo>
                  <a:cubicBezTo>
                    <a:pt x="6642" y="12332"/>
                    <a:pt x="10978" y="11630"/>
                    <a:pt x="13309" y="11805"/>
                  </a:cubicBezTo>
                  <a:cubicBezTo>
                    <a:pt x="15640" y="11956"/>
                    <a:pt x="18647" y="12632"/>
                    <a:pt x="20728" y="11931"/>
                  </a:cubicBezTo>
                  <a:cubicBezTo>
                    <a:pt x="22783" y="11254"/>
                    <a:pt x="23785" y="9399"/>
                    <a:pt x="23785" y="93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55;p55">
              <a:extLst>
                <a:ext uri="{FF2B5EF4-FFF2-40B4-BE49-F238E27FC236}">
                  <a16:creationId xmlns:a16="http://schemas.microsoft.com/office/drawing/2014/main" id="{4FEA8974-2AD6-2940-F80D-D4E6EE174CC8}"/>
                </a:ext>
              </a:extLst>
            </p:cNvPr>
            <p:cNvSpPr/>
            <p:nvPr/>
          </p:nvSpPr>
          <p:spPr>
            <a:xfrm>
              <a:off x="5465675" y="3177975"/>
              <a:ext cx="735625" cy="315825"/>
            </a:xfrm>
            <a:custGeom>
              <a:avLst/>
              <a:gdLst/>
              <a:ahLst/>
              <a:cxnLst/>
              <a:rect l="l" t="t" r="r" b="b"/>
              <a:pathLst>
                <a:path w="29425" h="12633" extrusionOk="0">
                  <a:moveTo>
                    <a:pt x="7018" y="7870"/>
                  </a:moveTo>
                  <a:close/>
                  <a:moveTo>
                    <a:pt x="23785" y="9399"/>
                  </a:moveTo>
                  <a:cubicBezTo>
                    <a:pt x="23785" y="9399"/>
                    <a:pt x="24713" y="7870"/>
                    <a:pt x="25865" y="6517"/>
                  </a:cubicBezTo>
                  <a:cubicBezTo>
                    <a:pt x="27018" y="5189"/>
                    <a:pt x="29023" y="3760"/>
                    <a:pt x="29224" y="3184"/>
                  </a:cubicBezTo>
                  <a:cubicBezTo>
                    <a:pt x="29424" y="2582"/>
                    <a:pt x="29374" y="1429"/>
                    <a:pt x="27946" y="727"/>
                  </a:cubicBezTo>
                  <a:cubicBezTo>
                    <a:pt x="26492" y="1"/>
                    <a:pt x="23710" y="1529"/>
                    <a:pt x="22231" y="2607"/>
                  </a:cubicBezTo>
                  <a:cubicBezTo>
                    <a:pt x="20753" y="3710"/>
                    <a:pt x="17319" y="6517"/>
                    <a:pt x="13384" y="7494"/>
                  </a:cubicBezTo>
                  <a:cubicBezTo>
                    <a:pt x="11454" y="7996"/>
                    <a:pt x="9098" y="8021"/>
                    <a:pt x="7018" y="7870"/>
                  </a:cubicBezTo>
                  <a:cubicBezTo>
                    <a:pt x="7018" y="7870"/>
                    <a:pt x="10753" y="8597"/>
                    <a:pt x="14437" y="7745"/>
                  </a:cubicBezTo>
                  <a:cubicBezTo>
                    <a:pt x="18096" y="6893"/>
                    <a:pt x="22031" y="4311"/>
                    <a:pt x="23159" y="3459"/>
                  </a:cubicBezTo>
                  <a:cubicBezTo>
                    <a:pt x="24261" y="2607"/>
                    <a:pt x="25389" y="2006"/>
                    <a:pt x="26342" y="2457"/>
                  </a:cubicBezTo>
                  <a:cubicBezTo>
                    <a:pt x="27294" y="2933"/>
                    <a:pt x="26392" y="4737"/>
                    <a:pt x="25164" y="5941"/>
                  </a:cubicBezTo>
                  <a:cubicBezTo>
                    <a:pt x="23911" y="7169"/>
                    <a:pt x="23159" y="8973"/>
                    <a:pt x="21379" y="9750"/>
                  </a:cubicBezTo>
                  <a:cubicBezTo>
                    <a:pt x="19625" y="10527"/>
                    <a:pt x="15540" y="8798"/>
                    <a:pt x="15414" y="9299"/>
                  </a:cubicBezTo>
                  <a:cubicBezTo>
                    <a:pt x="15289" y="9775"/>
                    <a:pt x="17670" y="10427"/>
                    <a:pt x="17068" y="10803"/>
                  </a:cubicBezTo>
                  <a:cubicBezTo>
                    <a:pt x="16442" y="11154"/>
                    <a:pt x="12407" y="10352"/>
                    <a:pt x="10527" y="10778"/>
                  </a:cubicBezTo>
                  <a:cubicBezTo>
                    <a:pt x="8672" y="11204"/>
                    <a:pt x="5565" y="11379"/>
                    <a:pt x="3610" y="10377"/>
                  </a:cubicBezTo>
                  <a:cubicBezTo>
                    <a:pt x="1655" y="9349"/>
                    <a:pt x="427" y="7695"/>
                    <a:pt x="301" y="6642"/>
                  </a:cubicBezTo>
                  <a:lnTo>
                    <a:pt x="301" y="6642"/>
                  </a:lnTo>
                  <a:cubicBezTo>
                    <a:pt x="1" y="6943"/>
                    <a:pt x="2256" y="11078"/>
                    <a:pt x="4462" y="11705"/>
                  </a:cubicBezTo>
                  <a:cubicBezTo>
                    <a:pt x="6642" y="12332"/>
                    <a:pt x="10978" y="11630"/>
                    <a:pt x="13309" y="11805"/>
                  </a:cubicBezTo>
                  <a:cubicBezTo>
                    <a:pt x="15640" y="11956"/>
                    <a:pt x="18647" y="12632"/>
                    <a:pt x="20728" y="11931"/>
                  </a:cubicBezTo>
                  <a:cubicBezTo>
                    <a:pt x="22783" y="11254"/>
                    <a:pt x="23785" y="9399"/>
                    <a:pt x="23785" y="9399"/>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56;p55">
              <a:extLst>
                <a:ext uri="{FF2B5EF4-FFF2-40B4-BE49-F238E27FC236}">
                  <a16:creationId xmlns:a16="http://schemas.microsoft.com/office/drawing/2014/main" id="{80F697F3-CCA8-FAA3-0CAE-5BA4B1750DE9}"/>
                </a:ext>
              </a:extLst>
            </p:cNvPr>
            <p:cNvSpPr/>
            <p:nvPr/>
          </p:nvSpPr>
          <p:spPr>
            <a:xfrm>
              <a:off x="5893000" y="2823350"/>
              <a:ext cx="171075" cy="188600"/>
            </a:xfrm>
            <a:custGeom>
              <a:avLst/>
              <a:gdLst/>
              <a:ahLst/>
              <a:cxnLst/>
              <a:rect l="l" t="t" r="r" b="b"/>
              <a:pathLst>
                <a:path w="6843" h="7544" extrusionOk="0">
                  <a:moveTo>
                    <a:pt x="6066" y="6090"/>
                  </a:moveTo>
                  <a:cubicBezTo>
                    <a:pt x="6066" y="6090"/>
                    <a:pt x="6818" y="4562"/>
                    <a:pt x="6843" y="3734"/>
                  </a:cubicBezTo>
                  <a:cubicBezTo>
                    <a:pt x="6843" y="2932"/>
                    <a:pt x="6617" y="2080"/>
                    <a:pt x="5790" y="1805"/>
                  </a:cubicBezTo>
                  <a:cubicBezTo>
                    <a:pt x="4963" y="1554"/>
                    <a:pt x="4537" y="1178"/>
                    <a:pt x="4036" y="952"/>
                  </a:cubicBezTo>
                  <a:cubicBezTo>
                    <a:pt x="3534" y="727"/>
                    <a:pt x="1905" y="0"/>
                    <a:pt x="978" y="727"/>
                  </a:cubicBezTo>
                  <a:cubicBezTo>
                    <a:pt x="51" y="1429"/>
                    <a:pt x="0" y="3659"/>
                    <a:pt x="1153" y="5464"/>
                  </a:cubicBezTo>
                  <a:cubicBezTo>
                    <a:pt x="2306" y="7268"/>
                    <a:pt x="3735" y="7544"/>
                    <a:pt x="4512" y="7519"/>
                  </a:cubicBezTo>
                  <a:cubicBezTo>
                    <a:pt x="5264" y="7469"/>
                    <a:pt x="6066" y="6090"/>
                    <a:pt x="6066" y="609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57;p55">
              <a:extLst>
                <a:ext uri="{FF2B5EF4-FFF2-40B4-BE49-F238E27FC236}">
                  <a16:creationId xmlns:a16="http://schemas.microsoft.com/office/drawing/2014/main" id="{646488BD-0309-C80A-B45D-81312B95D649}"/>
                </a:ext>
              </a:extLst>
            </p:cNvPr>
            <p:cNvSpPr/>
            <p:nvPr/>
          </p:nvSpPr>
          <p:spPr>
            <a:xfrm>
              <a:off x="5921825" y="2845900"/>
              <a:ext cx="142250" cy="166050"/>
            </a:xfrm>
            <a:custGeom>
              <a:avLst/>
              <a:gdLst/>
              <a:ahLst/>
              <a:cxnLst/>
              <a:rect l="l" t="t" r="r" b="b"/>
              <a:pathLst>
                <a:path w="5690" h="6642" extrusionOk="0">
                  <a:moveTo>
                    <a:pt x="4913" y="5188"/>
                  </a:moveTo>
                  <a:cubicBezTo>
                    <a:pt x="4913" y="5188"/>
                    <a:pt x="5665" y="3660"/>
                    <a:pt x="5690" y="2832"/>
                  </a:cubicBezTo>
                  <a:cubicBezTo>
                    <a:pt x="5690" y="2030"/>
                    <a:pt x="5464" y="1178"/>
                    <a:pt x="4637" y="903"/>
                  </a:cubicBezTo>
                  <a:cubicBezTo>
                    <a:pt x="3810" y="652"/>
                    <a:pt x="3384" y="276"/>
                    <a:pt x="2883" y="50"/>
                  </a:cubicBezTo>
                  <a:lnTo>
                    <a:pt x="2807" y="0"/>
                  </a:lnTo>
                  <a:cubicBezTo>
                    <a:pt x="2807" y="0"/>
                    <a:pt x="3760" y="928"/>
                    <a:pt x="4462" y="1479"/>
                  </a:cubicBezTo>
                  <a:cubicBezTo>
                    <a:pt x="5163" y="2030"/>
                    <a:pt x="4963" y="3334"/>
                    <a:pt x="4336" y="4436"/>
                  </a:cubicBezTo>
                  <a:cubicBezTo>
                    <a:pt x="3710" y="5539"/>
                    <a:pt x="1228" y="5915"/>
                    <a:pt x="0" y="4562"/>
                  </a:cubicBezTo>
                  <a:cubicBezTo>
                    <a:pt x="1153" y="6366"/>
                    <a:pt x="2582" y="6642"/>
                    <a:pt x="3334" y="6617"/>
                  </a:cubicBezTo>
                  <a:cubicBezTo>
                    <a:pt x="4111" y="6567"/>
                    <a:pt x="4913" y="5188"/>
                    <a:pt x="4913" y="5188"/>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58;p55">
              <a:extLst>
                <a:ext uri="{FF2B5EF4-FFF2-40B4-BE49-F238E27FC236}">
                  <a16:creationId xmlns:a16="http://schemas.microsoft.com/office/drawing/2014/main" id="{F676604A-E25D-E237-8C68-FDFAE41BBCD0}"/>
                </a:ext>
              </a:extLst>
            </p:cNvPr>
            <p:cNvSpPr/>
            <p:nvPr/>
          </p:nvSpPr>
          <p:spPr>
            <a:xfrm>
              <a:off x="5698125" y="2930475"/>
              <a:ext cx="127850" cy="115325"/>
            </a:xfrm>
            <a:custGeom>
              <a:avLst/>
              <a:gdLst/>
              <a:ahLst/>
              <a:cxnLst/>
              <a:rect l="l" t="t" r="r" b="b"/>
              <a:pathLst>
                <a:path w="5114" h="4613" extrusionOk="0">
                  <a:moveTo>
                    <a:pt x="4713" y="2983"/>
                  </a:moveTo>
                  <a:cubicBezTo>
                    <a:pt x="4713" y="2983"/>
                    <a:pt x="4613" y="2231"/>
                    <a:pt x="4738" y="1480"/>
                  </a:cubicBezTo>
                  <a:cubicBezTo>
                    <a:pt x="4863" y="753"/>
                    <a:pt x="5114" y="101"/>
                    <a:pt x="4838" y="51"/>
                  </a:cubicBezTo>
                  <a:cubicBezTo>
                    <a:pt x="4587" y="1"/>
                    <a:pt x="2658" y="853"/>
                    <a:pt x="1329" y="2106"/>
                  </a:cubicBezTo>
                  <a:cubicBezTo>
                    <a:pt x="26" y="3359"/>
                    <a:pt x="1" y="4487"/>
                    <a:pt x="653" y="4562"/>
                  </a:cubicBezTo>
                  <a:cubicBezTo>
                    <a:pt x="1279" y="4612"/>
                    <a:pt x="1755" y="4312"/>
                    <a:pt x="2557" y="4312"/>
                  </a:cubicBezTo>
                  <a:cubicBezTo>
                    <a:pt x="3359" y="4312"/>
                    <a:pt x="4136" y="4362"/>
                    <a:pt x="4387" y="4061"/>
                  </a:cubicBezTo>
                  <a:cubicBezTo>
                    <a:pt x="4663" y="3760"/>
                    <a:pt x="4713" y="2983"/>
                    <a:pt x="4713" y="2983"/>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59;p55">
              <a:extLst>
                <a:ext uri="{FF2B5EF4-FFF2-40B4-BE49-F238E27FC236}">
                  <a16:creationId xmlns:a16="http://schemas.microsoft.com/office/drawing/2014/main" id="{5F96780D-F236-2011-CC01-1827C90BE82B}"/>
                </a:ext>
              </a:extLst>
            </p:cNvPr>
            <p:cNvSpPr/>
            <p:nvPr/>
          </p:nvSpPr>
          <p:spPr>
            <a:xfrm>
              <a:off x="5700650" y="2931725"/>
              <a:ext cx="125325" cy="114075"/>
            </a:xfrm>
            <a:custGeom>
              <a:avLst/>
              <a:gdLst/>
              <a:ahLst/>
              <a:cxnLst/>
              <a:rect l="l" t="t" r="r" b="b"/>
              <a:pathLst>
                <a:path w="5013" h="4563" extrusionOk="0">
                  <a:moveTo>
                    <a:pt x="4612" y="2933"/>
                  </a:moveTo>
                  <a:cubicBezTo>
                    <a:pt x="4612" y="2933"/>
                    <a:pt x="4512" y="2181"/>
                    <a:pt x="4637" y="1430"/>
                  </a:cubicBezTo>
                  <a:cubicBezTo>
                    <a:pt x="4762" y="703"/>
                    <a:pt x="5013" y="51"/>
                    <a:pt x="4737" y="1"/>
                  </a:cubicBezTo>
                  <a:cubicBezTo>
                    <a:pt x="4737" y="1"/>
                    <a:pt x="4111" y="828"/>
                    <a:pt x="4010" y="1680"/>
                  </a:cubicBezTo>
                  <a:cubicBezTo>
                    <a:pt x="3935" y="2532"/>
                    <a:pt x="4035" y="3034"/>
                    <a:pt x="3434" y="3384"/>
                  </a:cubicBezTo>
                  <a:cubicBezTo>
                    <a:pt x="2933" y="3685"/>
                    <a:pt x="1128" y="3760"/>
                    <a:pt x="301" y="3284"/>
                  </a:cubicBezTo>
                  <a:cubicBezTo>
                    <a:pt x="0" y="3961"/>
                    <a:pt x="126" y="4462"/>
                    <a:pt x="552" y="4512"/>
                  </a:cubicBezTo>
                  <a:cubicBezTo>
                    <a:pt x="1178" y="4562"/>
                    <a:pt x="1654" y="4262"/>
                    <a:pt x="2456" y="4262"/>
                  </a:cubicBezTo>
                  <a:cubicBezTo>
                    <a:pt x="3258" y="4262"/>
                    <a:pt x="4035" y="4312"/>
                    <a:pt x="4286" y="4011"/>
                  </a:cubicBezTo>
                  <a:cubicBezTo>
                    <a:pt x="4562" y="3710"/>
                    <a:pt x="4612" y="2933"/>
                    <a:pt x="4612" y="2933"/>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60;p55">
              <a:extLst>
                <a:ext uri="{FF2B5EF4-FFF2-40B4-BE49-F238E27FC236}">
                  <a16:creationId xmlns:a16="http://schemas.microsoft.com/office/drawing/2014/main" id="{58FE7E9B-F641-C6E8-C65E-79E444D7730C}"/>
                </a:ext>
              </a:extLst>
            </p:cNvPr>
            <p:cNvSpPr/>
            <p:nvPr/>
          </p:nvSpPr>
          <p:spPr>
            <a:xfrm>
              <a:off x="5433100" y="3021325"/>
              <a:ext cx="136000" cy="128475"/>
            </a:xfrm>
            <a:custGeom>
              <a:avLst/>
              <a:gdLst/>
              <a:ahLst/>
              <a:cxnLst/>
              <a:rect l="l" t="t" r="r" b="b"/>
              <a:pathLst>
                <a:path w="5440" h="5139" extrusionOk="0">
                  <a:moveTo>
                    <a:pt x="4963" y="1003"/>
                  </a:moveTo>
                  <a:cubicBezTo>
                    <a:pt x="4963" y="1003"/>
                    <a:pt x="3609" y="2156"/>
                    <a:pt x="3284" y="3284"/>
                  </a:cubicBezTo>
                  <a:cubicBezTo>
                    <a:pt x="2958" y="4387"/>
                    <a:pt x="2582" y="5139"/>
                    <a:pt x="1554" y="5089"/>
                  </a:cubicBezTo>
                  <a:cubicBezTo>
                    <a:pt x="502" y="5013"/>
                    <a:pt x="0" y="3309"/>
                    <a:pt x="1579" y="1856"/>
                  </a:cubicBezTo>
                  <a:cubicBezTo>
                    <a:pt x="3158" y="427"/>
                    <a:pt x="5439" y="1"/>
                    <a:pt x="4963" y="1003"/>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61;p55">
              <a:extLst>
                <a:ext uri="{FF2B5EF4-FFF2-40B4-BE49-F238E27FC236}">
                  <a16:creationId xmlns:a16="http://schemas.microsoft.com/office/drawing/2014/main" id="{292D0E08-8CA4-B79A-7FE8-786E94CF0C40}"/>
                </a:ext>
              </a:extLst>
            </p:cNvPr>
            <p:cNvSpPr/>
            <p:nvPr/>
          </p:nvSpPr>
          <p:spPr>
            <a:xfrm>
              <a:off x="5447500" y="3037625"/>
              <a:ext cx="111575" cy="112175"/>
            </a:xfrm>
            <a:custGeom>
              <a:avLst/>
              <a:gdLst/>
              <a:ahLst/>
              <a:cxnLst/>
              <a:rect l="l" t="t" r="r" b="b"/>
              <a:pathLst>
                <a:path w="4463" h="4487" extrusionOk="0">
                  <a:moveTo>
                    <a:pt x="4387" y="351"/>
                  </a:moveTo>
                  <a:cubicBezTo>
                    <a:pt x="4387" y="351"/>
                    <a:pt x="3033" y="1504"/>
                    <a:pt x="2708" y="2632"/>
                  </a:cubicBezTo>
                  <a:cubicBezTo>
                    <a:pt x="2382" y="3735"/>
                    <a:pt x="2006" y="4487"/>
                    <a:pt x="978" y="4437"/>
                  </a:cubicBezTo>
                  <a:cubicBezTo>
                    <a:pt x="452" y="4387"/>
                    <a:pt x="51" y="3960"/>
                    <a:pt x="1" y="3334"/>
                  </a:cubicBezTo>
                  <a:cubicBezTo>
                    <a:pt x="277" y="3910"/>
                    <a:pt x="853" y="3910"/>
                    <a:pt x="1254" y="3760"/>
                  </a:cubicBezTo>
                  <a:cubicBezTo>
                    <a:pt x="1755" y="3559"/>
                    <a:pt x="1856" y="3058"/>
                    <a:pt x="2257" y="2056"/>
                  </a:cubicBezTo>
                  <a:cubicBezTo>
                    <a:pt x="2507" y="1379"/>
                    <a:pt x="3685" y="502"/>
                    <a:pt x="4412" y="1"/>
                  </a:cubicBezTo>
                  <a:cubicBezTo>
                    <a:pt x="4462" y="76"/>
                    <a:pt x="4462" y="201"/>
                    <a:pt x="4387" y="35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62;p55">
              <a:extLst>
                <a:ext uri="{FF2B5EF4-FFF2-40B4-BE49-F238E27FC236}">
                  <a16:creationId xmlns:a16="http://schemas.microsoft.com/office/drawing/2014/main" id="{C1F80D6A-F8AB-CC2A-054A-6673638E886D}"/>
                </a:ext>
              </a:extLst>
            </p:cNvPr>
            <p:cNvSpPr/>
            <p:nvPr/>
          </p:nvSpPr>
          <p:spPr>
            <a:xfrm>
              <a:off x="6270200" y="3042000"/>
              <a:ext cx="98400" cy="125350"/>
            </a:xfrm>
            <a:custGeom>
              <a:avLst/>
              <a:gdLst/>
              <a:ahLst/>
              <a:cxnLst/>
              <a:rect l="l" t="t" r="r" b="b"/>
              <a:pathLst>
                <a:path w="3936" h="5014" extrusionOk="0">
                  <a:moveTo>
                    <a:pt x="3283" y="4337"/>
                  </a:moveTo>
                  <a:cubicBezTo>
                    <a:pt x="3283" y="4337"/>
                    <a:pt x="3183" y="3911"/>
                    <a:pt x="3384" y="3535"/>
                  </a:cubicBezTo>
                  <a:cubicBezTo>
                    <a:pt x="3584" y="3184"/>
                    <a:pt x="3735" y="3009"/>
                    <a:pt x="3835" y="2858"/>
                  </a:cubicBezTo>
                  <a:cubicBezTo>
                    <a:pt x="3935" y="2733"/>
                    <a:pt x="3885" y="2482"/>
                    <a:pt x="3785" y="2382"/>
                  </a:cubicBezTo>
                  <a:cubicBezTo>
                    <a:pt x="3710" y="2282"/>
                    <a:pt x="3484" y="2106"/>
                    <a:pt x="3409" y="2131"/>
                  </a:cubicBezTo>
                  <a:cubicBezTo>
                    <a:pt x="3334" y="2156"/>
                    <a:pt x="2632" y="2382"/>
                    <a:pt x="2406" y="2232"/>
                  </a:cubicBezTo>
                  <a:cubicBezTo>
                    <a:pt x="2206" y="2081"/>
                    <a:pt x="2331" y="1981"/>
                    <a:pt x="2607" y="1455"/>
                  </a:cubicBezTo>
                  <a:cubicBezTo>
                    <a:pt x="2907" y="928"/>
                    <a:pt x="3083" y="678"/>
                    <a:pt x="3108" y="577"/>
                  </a:cubicBezTo>
                  <a:cubicBezTo>
                    <a:pt x="3133" y="477"/>
                    <a:pt x="2958" y="176"/>
                    <a:pt x="2707" y="76"/>
                  </a:cubicBezTo>
                  <a:cubicBezTo>
                    <a:pt x="2456" y="1"/>
                    <a:pt x="2231" y="26"/>
                    <a:pt x="2156" y="101"/>
                  </a:cubicBezTo>
                  <a:cubicBezTo>
                    <a:pt x="2105" y="201"/>
                    <a:pt x="1579" y="803"/>
                    <a:pt x="1329" y="1229"/>
                  </a:cubicBezTo>
                  <a:cubicBezTo>
                    <a:pt x="1103" y="1655"/>
                    <a:pt x="1103" y="1831"/>
                    <a:pt x="1003" y="1831"/>
                  </a:cubicBezTo>
                  <a:cubicBezTo>
                    <a:pt x="902" y="1806"/>
                    <a:pt x="702" y="1730"/>
                    <a:pt x="802" y="2131"/>
                  </a:cubicBezTo>
                  <a:cubicBezTo>
                    <a:pt x="902" y="2507"/>
                    <a:pt x="201" y="2683"/>
                    <a:pt x="126" y="3159"/>
                  </a:cubicBezTo>
                  <a:cubicBezTo>
                    <a:pt x="25" y="3635"/>
                    <a:pt x="126" y="3886"/>
                    <a:pt x="75" y="4136"/>
                  </a:cubicBezTo>
                  <a:cubicBezTo>
                    <a:pt x="25" y="4387"/>
                    <a:pt x="0" y="4487"/>
                    <a:pt x="176" y="4537"/>
                  </a:cubicBezTo>
                  <a:cubicBezTo>
                    <a:pt x="376" y="4587"/>
                    <a:pt x="1178" y="4387"/>
                    <a:pt x="1780" y="4587"/>
                  </a:cubicBezTo>
                  <a:cubicBezTo>
                    <a:pt x="2381" y="4813"/>
                    <a:pt x="2807" y="5014"/>
                    <a:pt x="3083" y="4938"/>
                  </a:cubicBezTo>
                  <a:cubicBezTo>
                    <a:pt x="3359" y="4863"/>
                    <a:pt x="3384" y="4537"/>
                    <a:pt x="3283" y="43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63;p55">
              <a:extLst>
                <a:ext uri="{FF2B5EF4-FFF2-40B4-BE49-F238E27FC236}">
                  <a16:creationId xmlns:a16="http://schemas.microsoft.com/office/drawing/2014/main" id="{60B9ACB6-C908-4260-19B1-416E1FD16B88}"/>
                </a:ext>
              </a:extLst>
            </p:cNvPr>
            <p:cNvSpPr/>
            <p:nvPr/>
          </p:nvSpPr>
          <p:spPr>
            <a:xfrm>
              <a:off x="6299025" y="3042650"/>
              <a:ext cx="69575" cy="124700"/>
            </a:xfrm>
            <a:custGeom>
              <a:avLst/>
              <a:gdLst/>
              <a:ahLst/>
              <a:cxnLst/>
              <a:rect l="l" t="t" r="r" b="b"/>
              <a:pathLst>
                <a:path w="2783" h="4988" extrusionOk="0">
                  <a:moveTo>
                    <a:pt x="2130" y="4311"/>
                  </a:moveTo>
                  <a:cubicBezTo>
                    <a:pt x="2130" y="4311"/>
                    <a:pt x="2030" y="3885"/>
                    <a:pt x="2231" y="3509"/>
                  </a:cubicBezTo>
                  <a:cubicBezTo>
                    <a:pt x="2431" y="3158"/>
                    <a:pt x="2582" y="2983"/>
                    <a:pt x="2682" y="2832"/>
                  </a:cubicBezTo>
                  <a:cubicBezTo>
                    <a:pt x="2782" y="2707"/>
                    <a:pt x="2732" y="2456"/>
                    <a:pt x="2632" y="2356"/>
                  </a:cubicBezTo>
                  <a:cubicBezTo>
                    <a:pt x="2557" y="2256"/>
                    <a:pt x="2331" y="2080"/>
                    <a:pt x="2256" y="2105"/>
                  </a:cubicBezTo>
                  <a:cubicBezTo>
                    <a:pt x="2181" y="2130"/>
                    <a:pt x="1479" y="2356"/>
                    <a:pt x="1253" y="2206"/>
                  </a:cubicBezTo>
                  <a:cubicBezTo>
                    <a:pt x="1053" y="2055"/>
                    <a:pt x="1178" y="1955"/>
                    <a:pt x="1454" y="1429"/>
                  </a:cubicBezTo>
                  <a:cubicBezTo>
                    <a:pt x="1754" y="902"/>
                    <a:pt x="1930" y="652"/>
                    <a:pt x="1955" y="551"/>
                  </a:cubicBezTo>
                  <a:cubicBezTo>
                    <a:pt x="1980" y="451"/>
                    <a:pt x="1830" y="201"/>
                    <a:pt x="1604" y="75"/>
                  </a:cubicBezTo>
                  <a:lnTo>
                    <a:pt x="1278" y="0"/>
                  </a:lnTo>
                  <a:cubicBezTo>
                    <a:pt x="1278" y="0"/>
                    <a:pt x="2005" y="226"/>
                    <a:pt x="1780" y="677"/>
                  </a:cubicBezTo>
                  <a:cubicBezTo>
                    <a:pt x="1554" y="1128"/>
                    <a:pt x="1028" y="1454"/>
                    <a:pt x="1003" y="1704"/>
                  </a:cubicBezTo>
                  <a:cubicBezTo>
                    <a:pt x="952" y="1930"/>
                    <a:pt x="978" y="1980"/>
                    <a:pt x="852" y="1980"/>
                  </a:cubicBezTo>
                  <a:cubicBezTo>
                    <a:pt x="702" y="1980"/>
                    <a:pt x="476" y="1855"/>
                    <a:pt x="451" y="1955"/>
                  </a:cubicBezTo>
                  <a:cubicBezTo>
                    <a:pt x="426" y="2055"/>
                    <a:pt x="476" y="2181"/>
                    <a:pt x="877" y="2306"/>
                  </a:cubicBezTo>
                  <a:cubicBezTo>
                    <a:pt x="1278" y="2431"/>
                    <a:pt x="2231" y="2331"/>
                    <a:pt x="2306" y="2556"/>
                  </a:cubicBezTo>
                  <a:cubicBezTo>
                    <a:pt x="2381" y="2807"/>
                    <a:pt x="2005" y="3158"/>
                    <a:pt x="1880" y="3409"/>
                  </a:cubicBezTo>
                  <a:cubicBezTo>
                    <a:pt x="1729" y="3634"/>
                    <a:pt x="1303" y="3709"/>
                    <a:pt x="902" y="3584"/>
                  </a:cubicBezTo>
                  <a:cubicBezTo>
                    <a:pt x="476" y="3459"/>
                    <a:pt x="0" y="3358"/>
                    <a:pt x="100" y="3534"/>
                  </a:cubicBezTo>
                  <a:cubicBezTo>
                    <a:pt x="201" y="3684"/>
                    <a:pt x="1479" y="3835"/>
                    <a:pt x="1679" y="4261"/>
                  </a:cubicBezTo>
                  <a:cubicBezTo>
                    <a:pt x="1880" y="4687"/>
                    <a:pt x="1729" y="4812"/>
                    <a:pt x="1028" y="4712"/>
                  </a:cubicBezTo>
                  <a:cubicBezTo>
                    <a:pt x="1429" y="4862"/>
                    <a:pt x="1679" y="4988"/>
                    <a:pt x="1930" y="4912"/>
                  </a:cubicBezTo>
                  <a:cubicBezTo>
                    <a:pt x="2181" y="4837"/>
                    <a:pt x="2231" y="4511"/>
                    <a:pt x="2130" y="431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64;p55">
              <a:extLst>
                <a:ext uri="{FF2B5EF4-FFF2-40B4-BE49-F238E27FC236}">
                  <a16:creationId xmlns:a16="http://schemas.microsoft.com/office/drawing/2014/main" id="{2E085A13-7972-FFC0-444D-479279C4E392}"/>
                </a:ext>
              </a:extLst>
            </p:cNvPr>
            <p:cNvSpPr/>
            <p:nvPr/>
          </p:nvSpPr>
          <p:spPr>
            <a:xfrm>
              <a:off x="6303400" y="3046400"/>
              <a:ext cx="39500" cy="37000"/>
            </a:xfrm>
            <a:custGeom>
              <a:avLst/>
              <a:gdLst/>
              <a:ahLst/>
              <a:cxnLst/>
              <a:rect l="l" t="t" r="r" b="b"/>
              <a:pathLst>
                <a:path w="1580" h="1480" extrusionOk="0">
                  <a:moveTo>
                    <a:pt x="1279" y="51"/>
                  </a:moveTo>
                  <a:cubicBezTo>
                    <a:pt x="1429" y="176"/>
                    <a:pt x="1579" y="301"/>
                    <a:pt x="1379" y="527"/>
                  </a:cubicBezTo>
                  <a:cubicBezTo>
                    <a:pt x="1204" y="727"/>
                    <a:pt x="928" y="828"/>
                    <a:pt x="828" y="1003"/>
                  </a:cubicBezTo>
                  <a:cubicBezTo>
                    <a:pt x="727" y="1153"/>
                    <a:pt x="677" y="1404"/>
                    <a:pt x="527" y="1454"/>
                  </a:cubicBezTo>
                  <a:cubicBezTo>
                    <a:pt x="351" y="1479"/>
                    <a:pt x="151" y="1454"/>
                    <a:pt x="76" y="1379"/>
                  </a:cubicBezTo>
                  <a:cubicBezTo>
                    <a:pt x="1" y="1304"/>
                    <a:pt x="101" y="1078"/>
                    <a:pt x="301" y="828"/>
                  </a:cubicBezTo>
                  <a:cubicBezTo>
                    <a:pt x="527" y="602"/>
                    <a:pt x="702" y="226"/>
                    <a:pt x="928" y="126"/>
                  </a:cubicBezTo>
                  <a:cubicBezTo>
                    <a:pt x="1128" y="0"/>
                    <a:pt x="1279" y="51"/>
                    <a:pt x="1279" y="5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65;p55">
              <a:extLst>
                <a:ext uri="{FF2B5EF4-FFF2-40B4-BE49-F238E27FC236}">
                  <a16:creationId xmlns:a16="http://schemas.microsoft.com/office/drawing/2014/main" id="{9C1A67C7-B9C6-B975-FD36-8DA0308D5E09}"/>
                </a:ext>
              </a:extLst>
            </p:cNvPr>
            <p:cNvSpPr/>
            <p:nvPr/>
          </p:nvSpPr>
          <p:spPr>
            <a:xfrm>
              <a:off x="5841000" y="2805175"/>
              <a:ext cx="156025" cy="174825"/>
            </a:xfrm>
            <a:custGeom>
              <a:avLst/>
              <a:gdLst/>
              <a:ahLst/>
              <a:cxnLst/>
              <a:rect l="l" t="t" r="r" b="b"/>
              <a:pathLst>
                <a:path w="6241" h="6993" extrusionOk="0">
                  <a:moveTo>
                    <a:pt x="5990" y="827"/>
                  </a:moveTo>
                  <a:cubicBezTo>
                    <a:pt x="5990" y="827"/>
                    <a:pt x="3384" y="326"/>
                    <a:pt x="2532" y="1203"/>
                  </a:cubicBezTo>
                  <a:cubicBezTo>
                    <a:pt x="1679" y="2106"/>
                    <a:pt x="1755" y="3584"/>
                    <a:pt x="2131" y="4812"/>
                  </a:cubicBezTo>
                  <a:cubicBezTo>
                    <a:pt x="2532" y="6065"/>
                    <a:pt x="2406" y="6717"/>
                    <a:pt x="1905" y="6842"/>
                  </a:cubicBezTo>
                  <a:cubicBezTo>
                    <a:pt x="1429" y="6993"/>
                    <a:pt x="0" y="4913"/>
                    <a:pt x="276" y="2908"/>
                  </a:cubicBezTo>
                  <a:cubicBezTo>
                    <a:pt x="527" y="928"/>
                    <a:pt x="1103" y="451"/>
                    <a:pt x="2206" y="226"/>
                  </a:cubicBezTo>
                  <a:cubicBezTo>
                    <a:pt x="3334" y="0"/>
                    <a:pt x="6241" y="301"/>
                    <a:pt x="5990" y="827"/>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966;p55">
              <a:extLst>
                <a:ext uri="{FF2B5EF4-FFF2-40B4-BE49-F238E27FC236}">
                  <a16:creationId xmlns:a16="http://schemas.microsoft.com/office/drawing/2014/main" id="{D44B06BA-14A1-9711-6F6C-5E3A4EAB1659}"/>
                </a:ext>
              </a:extLst>
            </p:cNvPr>
            <p:cNvSpPr/>
            <p:nvPr/>
          </p:nvSpPr>
          <p:spPr>
            <a:xfrm>
              <a:off x="5487600" y="2853425"/>
              <a:ext cx="168575" cy="85850"/>
            </a:xfrm>
            <a:custGeom>
              <a:avLst/>
              <a:gdLst/>
              <a:ahLst/>
              <a:cxnLst/>
              <a:rect l="l" t="t" r="r" b="b"/>
              <a:pathLst>
                <a:path w="6743" h="3434" extrusionOk="0">
                  <a:moveTo>
                    <a:pt x="6743" y="551"/>
                  </a:moveTo>
                  <a:cubicBezTo>
                    <a:pt x="6617" y="1028"/>
                    <a:pt x="6668" y="1479"/>
                    <a:pt x="5841" y="1579"/>
                  </a:cubicBezTo>
                  <a:cubicBezTo>
                    <a:pt x="5013" y="1679"/>
                    <a:pt x="4412" y="1554"/>
                    <a:pt x="3635" y="1955"/>
                  </a:cubicBezTo>
                  <a:cubicBezTo>
                    <a:pt x="2858" y="2381"/>
                    <a:pt x="2332" y="2857"/>
                    <a:pt x="1404" y="3083"/>
                  </a:cubicBezTo>
                  <a:cubicBezTo>
                    <a:pt x="477" y="3308"/>
                    <a:pt x="377" y="3434"/>
                    <a:pt x="176" y="2983"/>
                  </a:cubicBezTo>
                  <a:cubicBezTo>
                    <a:pt x="1" y="2531"/>
                    <a:pt x="252" y="1855"/>
                    <a:pt x="878" y="1805"/>
                  </a:cubicBezTo>
                  <a:cubicBezTo>
                    <a:pt x="1530" y="1729"/>
                    <a:pt x="2332" y="1253"/>
                    <a:pt x="2733" y="1053"/>
                  </a:cubicBezTo>
                  <a:cubicBezTo>
                    <a:pt x="3159" y="877"/>
                    <a:pt x="3359" y="551"/>
                    <a:pt x="4211" y="752"/>
                  </a:cubicBezTo>
                  <a:cubicBezTo>
                    <a:pt x="5064" y="927"/>
                    <a:pt x="6442" y="0"/>
                    <a:pt x="6743" y="55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967;p55">
              <a:extLst>
                <a:ext uri="{FF2B5EF4-FFF2-40B4-BE49-F238E27FC236}">
                  <a16:creationId xmlns:a16="http://schemas.microsoft.com/office/drawing/2014/main" id="{5D5DD06A-AED7-232C-45A5-A4FDD026CF89}"/>
                </a:ext>
              </a:extLst>
            </p:cNvPr>
            <p:cNvSpPr/>
            <p:nvPr/>
          </p:nvSpPr>
          <p:spPr>
            <a:xfrm>
              <a:off x="5688100" y="2802675"/>
              <a:ext cx="32000" cy="38225"/>
            </a:xfrm>
            <a:custGeom>
              <a:avLst/>
              <a:gdLst/>
              <a:ahLst/>
              <a:cxnLst/>
              <a:rect l="l" t="t" r="r" b="b"/>
              <a:pathLst>
                <a:path w="1280" h="1529" extrusionOk="0">
                  <a:moveTo>
                    <a:pt x="1104" y="276"/>
                  </a:moveTo>
                  <a:cubicBezTo>
                    <a:pt x="1279" y="576"/>
                    <a:pt x="1254" y="1078"/>
                    <a:pt x="828" y="1303"/>
                  </a:cubicBezTo>
                  <a:cubicBezTo>
                    <a:pt x="402" y="1529"/>
                    <a:pt x="1" y="1328"/>
                    <a:pt x="1" y="977"/>
                  </a:cubicBezTo>
                  <a:cubicBezTo>
                    <a:pt x="1" y="627"/>
                    <a:pt x="753" y="0"/>
                    <a:pt x="1104" y="276"/>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968;p55">
              <a:extLst>
                <a:ext uri="{FF2B5EF4-FFF2-40B4-BE49-F238E27FC236}">
                  <a16:creationId xmlns:a16="http://schemas.microsoft.com/office/drawing/2014/main" id="{CCD8838D-C8ED-FDB9-F07D-C1FFF88E740D}"/>
                </a:ext>
              </a:extLst>
            </p:cNvPr>
            <p:cNvSpPr/>
            <p:nvPr/>
          </p:nvSpPr>
          <p:spPr>
            <a:xfrm>
              <a:off x="5260175" y="3099650"/>
              <a:ext cx="52025" cy="59550"/>
            </a:xfrm>
            <a:custGeom>
              <a:avLst/>
              <a:gdLst/>
              <a:ahLst/>
              <a:cxnLst/>
              <a:rect l="l" t="t" r="r" b="b"/>
              <a:pathLst>
                <a:path w="2081" h="2382" extrusionOk="0">
                  <a:moveTo>
                    <a:pt x="476" y="1028"/>
                  </a:moveTo>
                  <a:cubicBezTo>
                    <a:pt x="1128" y="527"/>
                    <a:pt x="727" y="1"/>
                    <a:pt x="1379" y="201"/>
                  </a:cubicBezTo>
                  <a:cubicBezTo>
                    <a:pt x="2005" y="402"/>
                    <a:pt x="2080" y="226"/>
                    <a:pt x="1955" y="878"/>
                  </a:cubicBezTo>
                  <a:cubicBezTo>
                    <a:pt x="1830" y="1505"/>
                    <a:pt x="1654" y="2256"/>
                    <a:pt x="1253" y="2307"/>
                  </a:cubicBezTo>
                  <a:cubicBezTo>
                    <a:pt x="827" y="2382"/>
                    <a:pt x="0" y="1780"/>
                    <a:pt x="476" y="1028"/>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69;p55">
              <a:extLst>
                <a:ext uri="{FF2B5EF4-FFF2-40B4-BE49-F238E27FC236}">
                  <a16:creationId xmlns:a16="http://schemas.microsoft.com/office/drawing/2014/main" id="{DF9F1547-0E28-06D8-A1B2-B181A812ABC7}"/>
                </a:ext>
              </a:extLst>
            </p:cNvPr>
            <p:cNvSpPr/>
            <p:nvPr/>
          </p:nvSpPr>
          <p:spPr>
            <a:xfrm>
              <a:off x="5346000" y="3024475"/>
              <a:ext cx="18200" cy="45750"/>
            </a:xfrm>
            <a:custGeom>
              <a:avLst/>
              <a:gdLst/>
              <a:ahLst/>
              <a:cxnLst/>
              <a:rect l="l" t="t" r="r" b="b"/>
              <a:pathLst>
                <a:path w="728" h="1830" extrusionOk="0">
                  <a:moveTo>
                    <a:pt x="1" y="827"/>
                  </a:moveTo>
                  <a:cubicBezTo>
                    <a:pt x="226" y="301"/>
                    <a:pt x="602" y="0"/>
                    <a:pt x="652" y="451"/>
                  </a:cubicBezTo>
                  <a:cubicBezTo>
                    <a:pt x="728" y="978"/>
                    <a:pt x="477" y="1830"/>
                    <a:pt x="1" y="827"/>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70;p55">
              <a:extLst>
                <a:ext uri="{FF2B5EF4-FFF2-40B4-BE49-F238E27FC236}">
                  <a16:creationId xmlns:a16="http://schemas.microsoft.com/office/drawing/2014/main" id="{2E085C32-DD5C-562F-A21A-45087A643EA2}"/>
                </a:ext>
              </a:extLst>
            </p:cNvPr>
            <p:cNvSpPr/>
            <p:nvPr/>
          </p:nvSpPr>
          <p:spPr>
            <a:xfrm>
              <a:off x="5311550" y="3093400"/>
              <a:ext cx="58925" cy="116550"/>
            </a:xfrm>
            <a:custGeom>
              <a:avLst/>
              <a:gdLst/>
              <a:ahLst/>
              <a:cxnLst/>
              <a:rect l="l" t="t" r="r" b="b"/>
              <a:pathLst>
                <a:path w="2357" h="4662" extrusionOk="0">
                  <a:moveTo>
                    <a:pt x="1304" y="827"/>
                  </a:moveTo>
                  <a:cubicBezTo>
                    <a:pt x="1730" y="1354"/>
                    <a:pt x="2356" y="3133"/>
                    <a:pt x="1955" y="3534"/>
                  </a:cubicBezTo>
                  <a:cubicBezTo>
                    <a:pt x="1529" y="3910"/>
                    <a:pt x="752" y="4662"/>
                    <a:pt x="577" y="3584"/>
                  </a:cubicBezTo>
                  <a:cubicBezTo>
                    <a:pt x="376" y="2506"/>
                    <a:pt x="0" y="1228"/>
                    <a:pt x="802" y="602"/>
                  </a:cubicBezTo>
                  <a:cubicBezTo>
                    <a:pt x="1604" y="0"/>
                    <a:pt x="1304" y="827"/>
                    <a:pt x="1304" y="827"/>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71;p55">
              <a:extLst>
                <a:ext uri="{FF2B5EF4-FFF2-40B4-BE49-F238E27FC236}">
                  <a16:creationId xmlns:a16="http://schemas.microsoft.com/office/drawing/2014/main" id="{2A1C4823-B02D-13CB-F0F8-01AB4B1EC085}"/>
                </a:ext>
              </a:extLst>
            </p:cNvPr>
            <p:cNvSpPr/>
            <p:nvPr/>
          </p:nvSpPr>
          <p:spPr>
            <a:xfrm>
              <a:off x="5333475" y="3302050"/>
              <a:ext cx="64550" cy="78325"/>
            </a:xfrm>
            <a:custGeom>
              <a:avLst/>
              <a:gdLst/>
              <a:ahLst/>
              <a:cxnLst/>
              <a:rect l="l" t="t" r="r" b="b"/>
              <a:pathLst>
                <a:path w="2582" h="3133" extrusionOk="0">
                  <a:moveTo>
                    <a:pt x="627" y="1704"/>
                  </a:moveTo>
                  <a:cubicBezTo>
                    <a:pt x="1429" y="877"/>
                    <a:pt x="1354" y="0"/>
                    <a:pt x="1955" y="100"/>
                  </a:cubicBezTo>
                  <a:cubicBezTo>
                    <a:pt x="2582" y="201"/>
                    <a:pt x="2356" y="577"/>
                    <a:pt x="2432" y="1353"/>
                  </a:cubicBezTo>
                  <a:cubicBezTo>
                    <a:pt x="2532" y="2105"/>
                    <a:pt x="2482" y="3133"/>
                    <a:pt x="1705" y="3108"/>
                  </a:cubicBezTo>
                  <a:cubicBezTo>
                    <a:pt x="953" y="3083"/>
                    <a:pt x="0" y="2456"/>
                    <a:pt x="627" y="1704"/>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72;p55">
              <a:extLst>
                <a:ext uri="{FF2B5EF4-FFF2-40B4-BE49-F238E27FC236}">
                  <a16:creationId xmlns:a16="http://schemas.microsoft.com/office/drawing/2014/main" id="{C79DE833-B4AB-746B-AD9E-E5CE96C135AF}"/>
                </a:ext>
              </a:extLst>
            </p:cNvPr>
            <p:cNvSpPr/>
            <p:nvPr/>
          </p:nvSpPr>
          <p:spPr>
            <a:xfrm>
              <a:off x="5376075" y="3411700"/>
              <a:ext cx="37000" cy="31975"/>
            </a:xfrm>
            <a:custGeom>
              <a:avLst/>
              <a:gdLst/>
              <a:ahLst/>
              <a:cxnLst/>
              <a:rect l="l" t="t" r="r" b="b"/>
              <a:pathLst>
                <a:path w="1480" h="1279" extrusionOk="0">
                  <a:moveTo>
                    <a:pt x="301" y="677"/>
                  </a:moveTo>
                  <a:cubicBezTo>
                    <a:pt x="251" y="1053"/>
                    <a:pt x="1" y="1228"/>
                    <a:pt x="527" y="1253"/>
                  </a:cubicBezTo>
                  <a:cubicBezTo>
                    <a:pt x="1028" y="1278"/>
                    <a:pt x="1479" y="1153"/>
                    <a:pt x="1129" y="652"/>
                  </a:cubicBezTo>
                  <a:cubicBezTo>
                    <a:pt x="778" y="125"/>
                    <a:pt x="301" y="0"/>
                    <a:pt x="301" y="677"/>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 name="Picture 10" descr="A graph of different colored triangles&#10;&#10;Description automatically generated">
            <a:extLst>
              <a:ext uri="{FF2B5EF4-FFF2-40B4-BE49-F238E27FC236}">
                <a16:creationId xmlns:a16="http://schemas.microsoft.com/office/drawing/2014/main" id="{F2E66157-8777-AE8A-77EE-10CB7B4556F8}"/>
              </a:ext>
            </a:extLst>
          </p:cNvPr>
          <p:cNvPicPr>
            <a:picLocks noChangeAspect="1"/>
          </p:cNvPicPr>
          <p:nvPr/>
        </p:nvPicPr>
        <p:blipFill>
          <a:blip r:embed="rId3"/>
          <a:stretch>
            <a:fillRect/>
          </a:stretch>
        </p:blipFill>
        <p:spPr>
          <a:xfrm>
            <a:off x="4263686" y="1130300"/>
            <a:ext cx="4779474" cy="3974510"/>
          </a:xfrm>
          <a:prstGeom prst="rect">
            <a:avLst/>
          </a:prstGeom>
        </p:spPr>
      </p:pic>
      <p:grpSp>
        <p:nvGrpSpPr>
          <p:cNvPr id="1531" name="Google Shape;1531;p52"/>
          <p:cNvGrpSpPr/>
          <p:nvPr/>
        </p:nvGrpSpPr>
        <p:grpSpPr>
          <a:xfrm rot="-899898">
            <a:off x="-632091" y="3346447"/>
            <a:ext cx="2659265" cy="1797699"/>
            <a:chOff x="3193125" y="2365325"/>
            <a:chExt cx="1966825" cy="1329600"/>
          </a:xfrm>
        </p:grpSpPr>
        <p:sp>
          <p:nvSpPr>
            <p:cNvPr id="1532" name="Google Shape;1532;p52"/>
            <p:cNvSpPr/>
            <p:nvPr/>
          </p:nvSpPr>
          <p:spPr>
            <a:xfrm>
              <a:off x="3193125" y="2365325"/>
              <a:ext cx="1966825" cy="1329600"/>
            </a:xfrm>
            <a:custGeom>
              <a:avLst/>
              <a:gdLst/>
              <a:ahLst/>
              <a:cxnLst/>
              <a:rect l="l" t="t" r="r" b="b"/>
              <a:pathLst>
                <a:path w="78673" h="53184" extrusionOk="0">
                  <a:moveTo>
                    <a:pt x="13208" y="31654"/>
                  </a:moveTo>
                  <a:cubicBezTo>
                    <a:pt x="10903" y="30827"/>
                    <a:pt x="4161" y="27569"/>
                    <a:pt x="3233" y="25740"/>
                  </a:cubicBezTo>
                  <a:cubicBezTo>
                    <a:pt x="2306" y="23910"/>
                    <a:pt x="0" y="17168"/>
                    <a:pt x="2757" y="16191"/>
                  </a:cubicBezTo>
                  <a:cubicBezTo>
                    <a:pt x="5539" y="15188"/>
                    <a:pt x="18446" y="13659"/>
                    <a:pt x="19349" y="10827"/>
                  </a:cubicBezTo>
                  <a:cubicBezTo>
                    <a:pt x="20276" y="8020"/>
                    <a:pt x="22131" y="2532"/>
                    <a:pt x="27344" y="1278"/>
                  </a:cubicBezTo>
                  <a:cubicBezTo>
                    <a:pt x="32582" y="0"/>
                    <a:pt x="61153" y="1278"/>
                    <a:pt x="68221" y="2832"/>
                  </a:cubicBezTo>
                  <a:cubicBezTo>
                    <a:pt x="75289" y="4361"/>
                    <a:pt x="75915" y="8872"/>
                    <a:pt x="77294" y="14211"/>
                  </a:cubicBezTo>
                  <a:cubicBezTo>
                    <a:pt x="78672" y="19549"/>
                    <a:pt x="68848" y="31228"/>
                    <a:pt x="68672" y="35314"/>
                  </a:cubicBezTo>
                  <a:cubicBezTo>
                    <a:pt x="68522" y="39399"/>
                    <a:pt x="61454" y="45740"/>
                    <a:pt x="57920" y="48973"/>
                  </a:cubicBezTo>
                  <a:cubicBezTo>
                    <a:pt x="54386" y="52206"/>
                    <a:pt x="33960" y="53183"/>
                    <a:pt x="28271" y="52908"/>
                  </a:cubicBezTo>
                  <a:cubicBezTo>
                    <a:pt x="22582" y="52632"/>
                    <a:pt x="19975" y="40802"/>
                    <a:pt x="20276" y="36993"/>
                  </a:cubicBezTo>
                  <a:cubicBezTo>
                    <a:pt x="20602" y="33208"/>
                    <a:pt x="13208" y="31654"/>
                    <a:pt x="13208" y="31654"/>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2"/>
            <p:cNvSpPr/>
            <p:nvPr/>
          </p:nvSpPr>
          <p:spPr>
            <a:xfrm>
              <a:off x="3523325" y="2365325"/>
              <a:ext cx="1554525" cy="450525"/>
            </a:xfrm>
            <a:custGeom>
              <a:avLst/>
              <a:gdLst/>
              <a:ahLst/>
              <a:cxnLst/>
              <a:rect l="l" t="t" r="r" b="b"/>
              <a:pathLst>
                <a:path w="62181" h="18021" extrusionOk="0">
                  <a:moveTo>
                    <a:pt x="8898" y="4938"/>
                  </a:moveTo>
                  <a:cubicBezTo>
                    <a:pt x="10101" y="3283"/>
                    <a:pt x="11780" y="1855"/>
                    <a:pt x="14136" y="1278"/>
                  </a:cubicBezTo>
                  <a:cubicBezTo>
                    <a:pt x="19374" y="0"/>
                    <a:pt x="47945" y="1278"/>
                    <a:pt x="55013" y="2832"/>
                  </a:cubicBezTo>
                  <a:cubicBezTo>
                    <a:pt x="59073" y="3709"/>
                    <a:pt x="61003" y="5589"/>
                    <a:pt x="62181" y="8020"/>
                  </a:cubicBezTo>
                  <a:cubicBezTo>
                    <a:pt x="61279" y="11679"/>
                    <a:pt x="53609" y="8998"/>
                    <a:pt x="50151" y="8095"/>
                  </a:cubicBezTo>
                  <a:cubicBezTo>
                    <a:pt x="46692" y="7193"/>
                    <a:pt x="41604" y="10201"/>
                    <a:pt x="39499" y="11554"/>
                  </a:cubicBezTo>
                  <a:cubicBezTo>
                    <a:pt x="37394" y="12908"/>
                    <a:pt x="35890" y="11554"/>
                    <a:pt x="30477" y="10953"/>
                  </a:cubicBezTo>
                  <a:cubicBezTo>
                    <a:pt x="25088" y="10351"/>
                    <a:pt x="15765" y="12306"/>
                    <a:pt x="12908" y="14261"/>
                  </a:cubicBezTo>
                  <a:cubicBezTo>
                    <a:pt x="10050" y="16216"/>
                    <a:pt x="3008" y="18020"/>
                    <a:pt x="1504" y="16968"/>
                  </a:cubicBezTo>
                  <a:cubicBezTo>
                    <a:pt x="0" y="15915"/>
                    <a:pt x="3008" y="14862"/>
                    <a:pt x="6918" y="12757"/>
                  </a:cubicBezTo>
                  <a:cubicBezTo>
                    <a:pt x="10802" y="10652"/>
                    <a:pt x="8898" y="4938"/>
                    <a:pt x="8898" y="4938"/>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2"/>
            <p:cNvSpPr/>
            <p:nvPr/>
          </p:nvSpPr>
          <p:spPr>
            <a:xfrm>
              <a:off x="3390500" y="3027600"/>
              <a:ext cx="1624075" cy="667325"/>
            </a:xfrm>
            <a:custGeom>
              <a:avLst/>
              <a:gdLst/>
              <a:ahLst/>
              <a:cxnLst/>
              <a:rect l="l" t="t" r="r" b="b"/>
              <a:pathLst>
                <a:path w="64963" h="26693" extrusionOk="0">
                  <a:moveTo>
                    <a:pt x="5313" y="5163"/>
                  </a:moveTo>
                  <a:cubicBezTo>
                    <a:pt x="4211" y="4762"/>
                    <a:pt x="2055" y="3785"/>
                    <a:pt x="0" y="2682"/>
                  </a:cubicBezTo>
                  <a:cubicBezTo>
                    <a:pt x="25" y="2682"/>
                    <a:pt x="11479" y="3835"/>
                    <a:pt x="13860" y="7143"/>
                  </a:cubicBezTo>
                  <a:cubicBezTo>
                    <a:pt x="16266" y="10452"/>
                    <a:pt x="15815" y="11655"/>
                    <a:pt x="19574" y="13309"/>
                  </a:cubicBezTo>
                  <a:cubicBezTo>
                    <a:pt x="23333" y="14963"/>
                    <a:pt x="28772" y="14362"/>
                    <a:pt x="31604" y="12858"/>
                  </a:cubicBezTo>
                  <a:cubicBezTo>
                    <a:pt x="34411" y="11354"/>
                    <a:pt x="36090" y="7294"/>
                    <a:pt x="41805" y="7895"/>
                  </a:cubicBezTo>
                  <a:cubicBezTo>
                    <a:pt x="47519" y="8497"/>
                    <a:pt x="48722" y="9249"/>
                    <a:pt x="51579" y="8497"/>
                  </a:cubicBezTo>
                  <a:cubicBezTo>
                    <a:pt x="54411" y="7745"/>
                    <a:pt x="61830" y="3660"/>
                    <a:pt x="64963" y="1"/>
                  </a:cubicBezTo>
                  <a:cubicBezTo>
                    <a:pt x="62882" y="3635"/>
                    <a:pt x="60852" y="6993"/>
                    <a:pt x="60777" y="8823"/>
                  </a:cubicBezTo>
                  <a:cubicBezTo>
                    <a:pt x="60627" y="12908"/>
                    <a:pt x="53559" y="19249"/>
                    <a:pt x="50025" y="22482"/>
                  </a:cubicBezTo>
                  <a:cubicBezTo>
                    <a:pt x="46491" y="25715"/>
                    <a:pt x="26065" y="26692"/>
                    <a:pt x="20376" y="26417"/>
                  </a:cubicBezTo>
                  <a:cubicBezTo>
                    <a:pt x="14687" y="26141"/>
                    <a:pt x="12080" y="14311"/>
                    <a:pt x="12381" y="10502"/>
                  </a:cubicBezTo>
                  <a:cubicBezTo>
                    <a:pt x="12707" y="6717"/>
                    <a:pt x="5313" y="5163"/>
                    <a:pt x="5313" y="5163"/>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2"/>
            <p:cNvSpPr/>
            <p:nvPr/>
          </p:nvSpPr>
          <p:spPr>
            <a:xfrm>
              <a:off x="3602275" y="3174225"/>
              <a:ext cx="1300775" cy="520700"/>
            </a:xfrm>
            <a:custGeom>
              <a:avLst/>
              <a:gdLst/>
              <a:ahLst/>
              <a:cxnLst/>
              <a:rect l="l" t="t" r="r" b="b"/>
              <a:pathLst>
                <a:path w="52031" h="20828" extrusionOk="0">
                  <a:moveTo>
                    <a:pt x="52030" y="4411"/>
                  </a:moveTo>
                  <a:cubicBezTo>
                    <a:pt x="50627" y="8421"/>
                    <a:pt x="44712" y="13735"/>
                    <a:pt x="41554" y="16617"/>
                  </a:cubicBezTo>
                  <a:cubicBezTo>
                    <a:pt x="38020" y="19850"/>
                    <a:pt x="17594" y="20827"/>
                    <a:pt x="11905" y="20552"/>
                  </a:cubicBezTo>
                  <a:cubicBezTo>
                    <a:pt x="6216" y="20276"/>
                    <a:pt x="3609" y="8446"/>
                    <a:pt x="3910" y="4637"/>
                  </a:cubicBezTo>
                  <a:cubicBezTo>
                    <a:pt x="4085" y="2582"/>
                    <a:pt x="1955" y="1178"/>
                    <a:pt x="0" y="326"/>
                  </a:cubicBezTo>
                  <a:cubicBezTo>
                    <a:pt x="0" y="326"/>
                    <a:pt x="4812" y="0"/>
                    <a:pt x="5514" y="6817"/>
                  </a:cubicBezTo>
                  <a:cubicBezTo>
                    <a:pt x="6216" y="13609"/>
                    <a:pt x="9599" y="18246"/>
                    <a:pt x="12156" y="17795"/>
                  </a:cubicBezTo>
                  <a:cubicBezTo>
                    <a:pt x="14712" y="17344"/>
                    <a:pt x="13659" y="15389"/>
                    <a:pt x="16517" y="16592"/>
                  </a:cubicBezTo>
                  <a:cubicBezTo>
                    <a:pt x="19374" y="17795"/>
                    <a:pt x="23283" y="18246"/>
                    <a:pt x="26266" y="17344"/>
                  </a:cubicBezTo>
                  <a:cubicBezTo>
                    <a:pt x="29273" y="16441"/>
                    <a:pt x="35439" y="16141"/>
                    <a:pt x="37544" y="16742"/>
                  </a:cubicBezTo>
                  <a:cubicBezTo>
                    <a:pt x="39649" y="17344"/>
                    <a:pt x="43534" y="12256"/>
                    <a:pt x="46091" y="10151"/>
                  </a:cubicBezTo>
                  <a:cubicBezTo>
                    <a:pt x="48647" y="8045"/>
                    <a:pt x="51980" y="4436"/>
                    <a:pt x="52030" y="441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2"/>
            <p:cNvSpPr/>
            <p:nvPr/>
          </p:nvSpPr>
          <p:spPr>
            <a:xfrm>
              <a:off x="4358525" y="3255050"/>
              <a:ext cx="287000" cy="210550"/>
            </a:xfrm>
            <a:custGeom>
              <a:avLst/>
              <a:gdLst/>
              <a:ahLst/>
              <a:cxnLst/>
              <a:rect l="l" t="t" r="r" b="b"/>
              <a:pathLst>
                <a:path w="11480" h="8422" extrusionOk="0">
                  <a:moveTo>
                    <a:pt x="2557" y="3685"/>
                  </a:moveTo>
                  <a:cubicBezTo>
                    <a:pt x="3109" y="3359"/>
                    <a:pt x="3911" y="3083"/>
                    <a:pt x="4387" y="2231"/>
                  </a:cubicBezTo>
                  <a:cubicBezTo>
                    <a:pt x="4888" y="1354"/>
                    <a:pt x="5189" y="577"/>
                    <a:pt x="6367" y="351"/>
                  </a:cubicBezTo>
                  <a:cubicBezTo>
                    <a:pt x="7570" y="126"/>
                    <a:pt x="7194" y="0"/>
                    <a:pt x="8322" y="878"/>
                  </a:cubicBezTo>
                  <a:cubicBezTo>
                    <a:pt x="9450" y="1730"/>
                    <a:pt x="11480" y="2331"/>
                    <a:pt x="9349" y="3309"/>
                  </a:cubicBezTo>
                  <a:cubicBezTo>
                    <a:pt x="7194" y="4286"/>
                    <a:pt x="6191" y="5088"/>
                    <a:pt x="5214" y="6091"/>
                  </a:cubicBezTo>
                  <a:cubicBezTo>
                    <a:pt x="4237" y="7118"/>
                    <a:pt x="2783" y="8346"/>
                    <a:pt x="1730" y="8296"/>
                  </a:cubicBezTo>
                  <a:cubicBezTo>
                    <a:pt x="678" y="8271"/>
                    <a:pt x="1" y="8421"/>
                    <a:pt x="226" y="7218"/>
                  </a:cubicBezTo>
                  <a:cubicBezTo>
                    <a:pt x="452" y="6015"/>
                    <a:pt x="26" y="4662"/>
                    <a:pt x="552" y="4436"/>
                  </a:cubicBezTo>
                  <a:cubicBezTo>
                    <a:pt x="1079" y="4211"/>
                    <a:pt x="1881" y="4035"/>
                    <a:pt x="2557" y="3685"/>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2"/>
            <p:cNvSpPr/>
            <p:nvPr/>
          </p:nvSpPr>
          <p:spPr>
            <a:xfrm>
              <a:off x="4289625" y="3094025"/>
              <a:ext cx="218050" cy="187350"/>
            </a:xfrm>
            <a:custGeom>
              <a:avLst/>
              <a:gdLst/>
              <a:ahLst/>
              <a:cxnLst/>
              <a:rect l="l" t="t" r="r" b="b"/>
              <a:pathLst>
                <a:path w="8722" h="7494" extrusionOk="0">
                  <a:moveTo>
                    <a:pt x="3509" y="1830"/>
                  </a:moveTo>
                  <a:cubicBezTo>
                    <a:pt x="3058" y="1454"/>
                    <a:pt x="2707" y="1128"/>
                    <a:pt x="1955" y="552"/>
                  </a:cubicBezTo>
                  <a:cubicBezTo>
                    <a:pt x="1203" y="0"/>
                    <a:pt x="752" y="100"/>
                    <a:pt x="376" y="627"/>
                  </a:cubicBezTo>
                  <a:cubicBezTo>
                    <a:pt x="0" y="1153"/>
                    <a:pt x="125" y="2431"/>
                    <a:pt x="1053" y="3258"/>
                  </a:cubicBezTo>
                  <a:cubicBezTo>
                    <a:pt x="2005" y="4085"/>
                    <a:pt x="3734" y="5614"/>
                    <a:pt x="4211" y="6441"/>
                  </a:cubicBezTo>
                  <a:cubicBezTo>
                    <a:pt x="4712" y="7268"/>
                    <a:pt x="4737" y="7494"/>
                    <a:pt x="5840" y="7319"/>
                  </a:cubicBezTo>
                  <a:cubicBezTo>
                    <a:pt x="6917" y="7118"/>
                    <a:pt x="8722" y="6291"/>
                    <a:pt x="8045" y="5364"/>
                  </a:cubicBezTo>
                  <a:cubicBezTo>
                    <a:pt x="7368" y="4436"/>
                    <a:pt x="4486" y="2933"/>
                    <a:pt x="3509" y="183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2"/>
            <p:cNvSpPr/>
            <p:nvPr/>
          </p:nvSpPr>
          <p:spPr>
            <a:xfrm>
              <a:off x="3283975" y="2600275"/>
              <a:ext cx="1762550" cy="803300"/>
            </a:xfrm>
            <a:custGeom>
              <a:avLst/>
              <a:gdLst/>
              <a:ahLst/>
              <a:cxnLst/>
              <a:rect l="l" t="t" r="r" b="b"/>
              <a:pathLst>
                <a:path w="70502" h="32132" extrusionOk="0">
                  <a:moveTo>
                    <a:pt x="47419" y="4913"/>
                  </a:moveTo>
                  <a:cubicBezTo>
                    <a:pt x="49399" y="5088"/>
                    <a:pt x="51880" y="4913"/>
                    <a:pt x="52507" y="3961"/>
                  </a:cubicBezTo>
                  <a:cubicBezTo>
                    <a:pt x="53158" y="3033"/>
                    <a:pt x="53985" y="452"/>
                    <a:pt x="55890" y="226"/>
                  </a:cubicBezTo>
                  <a:cubicBezTo>
                    <a:pt x="57820" y="1"/>
                    <a:pt x="63284" y="978"/>
                    <a:pt x="64036" y="1880"/>
                  </a:cubicBezTo>
                  <a:cubicBezTo>
                    <a:pt x="64787" y="2758"/>
                    <a:pt x="65539" y="3585"/>
                    <a:pt x="67043" y="3885"/>
                  </a:cubicBezTo>
                  <a:cubicBezTo>
                    <a:pt x="68547" y="4186"/>
                    <a:pt x="70502" y="5690"/>
                    <a:pt x="70276" y="8021"/>
                  </a:cubicBezTo>
                  <a:cubicBezTo>
                    <a:pt x="70051" y="10352"/>
                    <a:pt x="69825" y="13660"/>
                    <a:pt x="67945" y="14412"/>
                  </a:cubicBezTo>
                  <a:cubicBezTo>
                    <a:pt x="66066" y="15164"/>
                    <a:pt x="62081" y="16066"/>
                    <a:pt x="60301" y="15540"/>
                  </a:cubicBezTo>
                  <a:cubicBezTo>
                    <a:pt x="58497" y="15013"/>
                    <a:pt x="58572" y="15840"/>
                    <a:pt x="57670" y="17495"/>
                  </a:cubicBezTo>
                  <a:cubicBezTo>
                    <a:pt x="56767" y="19149"/>
                    <a:pt x="55715" y="20051"/>
                    <a:pt x="54286" y="19149"/>
                  </a:cubicBezTo>
                  <a:cubicBezTo>
                    <a:pt x="52858" y="18246"/>
                    <a:pt x="52331" y="17194"/>
                    <a:pt x="51504" y="17570"/>
                  </a:cubicBezTo>
                  <a:cubicBezTo>
                    <a:pt x="50677" y="17946"/>
                    <a:pt x="49700" y="18848"/>
                    <a:pt x="48121" y="17870"/>
                  </a:cubicBezTo>
                  <a:cubicBezTo>
                    <a:pt x="46542" y="16893"/>
                    <a:pt x="46241" y="16216"/>
                    <a:pt x="43609" y="16667"/>
                  </a:cubicBezTo>
                  <a:cubicBezTo>
                    <a:pt x="41003" y="17119"/>
                    <a:pt x="40026" y="15916"/>
                    <a:pt x="38371" y="19074"/>
                  </a:cubicBezTo>
                  <a:cubicBezTo>
                    <a:pt x="36717" y="22206"/>
                    <a:pt x="33259" y="23334"/>
                    <a:pt x="33710" y="24838"/>
                  </a:cubicBezTo>
                  <a:cubicBezTo>
                    <a:pt x="34161" y="26342"/>
                    <a:pt x="38071" y="26417"/>
                    <a:pt x="38672" y="28447"/>
                  </a:cubicBezTo>
                  <a:cubicBezTo>
                    <a:pt x="39274" y="30477"/>
                    <a:pt x="36717" y="32131"/>
                    <a:pt x="34462" y="31455"/>
                  </a:cubicBezTo>
                  <a:cubicBezTo>
                    <a:pt x="32206" y="30778"/>
                    <a:pt x="30401" y="29049"/>
                    <a:pt x="29574" y="27770"/>
                  </a:cubicBezTo>
                  <a:cubicBezTo>
                    <a:pt x="28747" y="26492"/>
                    <a:pt x="27995" y="24086"/>
                    <a:pt x="28447" y="22432"/>
                  </a:cubicBezTo>
                  <a:cubicBezTo>
                    <a:pt x="28898" y="20803"/>
                    <a:pt x="33484" y="18773"/>
                    <a:pt x="32131" y="16667"/>
                  </a:cubicBezTo>
                  <a:cubicBezTo>
                    <a:pt x="30777" y="14562"/>
                    <a:pt x="26116" y="12307"/>
                    <a:pt x="24236" y="12908"/>
                  </a:cubicBezTo>
                  <a:cubicBezTo>
                    <a:pt x="22356" y="13510"/>
                    <a:pt x="22732" y="16517"/>
                    <a:pt x="18923" y="16667"/>
                  </a:cubicBezTo>
                  <a:cubicBezTo>
                    <a:pt x="15088" y="16818"/>
                    <a:pt x="8622" y="17119"/>
                    <a:pt x="5690" y="16292"/>
                  </a:cubicBezTo>
                  <a:cubicBezTo>
                    <a:pt x="2782" y="15464"/>
                    <a:pt x="602" y="14111"/>
                    <a:pt x="301" y="12607"/>
                  </a:cubicBezTo>
                  <a:cubicBezTo>
                    <a:pt x="0" y="11104"/>
                    <a:pt x="9073" y="12532"/>
                    <a:pt x="12983" y="11404"/>
                  </a:cubicBezTo>
                  <a:cubicBezTo>
                    <a:pt x="16893" y="10276"/>
                    <a:pt x="19825" y="10126"/>
                    <a:pt x="21479" y="8397"/>
                  </a:cubicBezTo>
                  <a:cubicBezTo>
                    <a:pt x="23108" y="6667"/>
                    <a:pt x="27018" y="3961"/>
                    <a:pt x="31379" y="3134"/>
                  </a:cubicBezTo>
                  <a:cubicBezTo>
                    <a:pt x="35740" y="2307"/>
                    <a:pt x="41153" y="2607"/>
                    <a:pt x="47419" y="4913"/>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2"/>
            <p:cNvSpPr/>
            <p:nvPr/>
          </p:nvSpPr>
          <p:spPr>
            <a:xfrm>
              <a:off x="4826575" y="2817700"/>
              <a:ext cx="28850" cy="47025"/>
            </a:xfrm>
            <a:custGeom>
              <a:avLst/>
              <a:gdLst/>
              <a:ahLst/>
              <a:cxnLst/>
              <a:rect l="l" t="t" r="r" b="b"/>
              <a:pathLst>
                <a:path w="1154" h="1881" extrusionOk="0">
                  <a:moveTo>
                    <a:pt x="126" y="1"/>
                  </a:moveTo>
                  <a:cubicBezTo>
                    <a:pt x="126" y="1"/>
                    <a:pt x="302" y="376"/>
                    <a:pt x="226" y="978"/>
                  </a:cubicBezTo>
                  <a:cubicBezTo>
                    <a:pt x="151" y="1605"/>
                    <a:pt x="1" y="1805"/>
                    <a:pt x="51" y="1855"/>
                  </a:cubicBezTo>
                  <a:cubicBezTo>
                    <a:pt x="76" y="1880"/>
                    <a:pt x="427" y="1855"/>
                    <a:pt x="778" y="1429"/>
                  </a:cubicBezTo>
                  <a:cubicBezTo>
                    <a:pt x="1129" y="1028"/>
                    <a:pt x="1154" y="452"/>
                    <a:pt x="1154" y="45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2"/>
            <p:cNvSpPr/>
            <p:nvPr/>
          </p:nvSpPr>
          <p:spPr>
            <a:xfrm>
              <a:off x="4863550" y="2828350"/>
              <a:ext cx="31975" cy="46400"/>
            </a:xfrm>
            <a:custGeom>
              <a:avLst/>
              <a:gdLst/>
              <a:ahLst/>
              <a:cxnLst/>
              <a:rect l="l" t="t" r="r" b="b"/>
              <a:pathLst>
                <a:path w="1279" h="1856" extrusionOk="0">
                  <a:moveTo>
                    <a:pt x="0" y="126"/>
                  </a:moveTo>
                  <a:cubicBezTo>
                    <a:pt x="0" y="126"/>
                    <a:pt x="401" y="602"/>
                    <a:pt x="477" y="1078"/>
                  </a:cubicBezTo>
                  <a:cubicBezTo>
                    <a:pt x="552" y="1554"/>
                    <a:pt x="452" y="1855"/>
                    <a:pt x="452" y="1855"/>
                  </a:cubicBezTo>
                  <a:cubicBezTo>
                    <a:pt x="452" y="1855"/>
                    <a:pt x="928" y="1605"/>
                    <a:pt x="1103" y="1028"/>
                  </a:cubicBezTo>
                  <a:cubicBezTo>
                    <a:pt x="1279" y="452"/>
                    <a:pt x="1229" y="1"/>
                    <a:pt x="1229"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2"/>
            <p:cNvSpPr/>
            <p:nvPr/>
          </p:nvSpPr>
          <p:spPr>
            <a:xfrm>
              <a:off x="4897375" y="2823975"/>
              <a:ext cx="26350" cy="43250"/>
            </a:xfrm>
            <a:custGeom>
              <a:avLst/>
              <a:gdLst/>
              <a:ahLst/>
              <a:cxnLst/>
              <a:rect l="l" t="t" r="r" b="b"/>
              <a:pathLst>
                <a:path w="1054" h="1730" extrusionOk="0">
                  <a:moveTo>
                    <a:pt x="978" y="25"/>
                  </a:moveTo>
                  <a:cubicBezTo>
                    <a:pt x="978" y="25"/>
                    <a:pt x="1053" y="501"/>
                    <a:pt x="903" y="953"/>
                  </a:cubicBezTo>
                  <a:cubicBezTo>
                    <a:pt x="728" y="1429"/>
                    <a:pt x="302" y="1729"/>
                    <a:pt x="302" y="1729"/>
                  </a:cubicBezTo>
                  <a:cubicBezTo>
                    <a:pt x="302" y="1729"/>
                    <a:pt x="352" y="677"/>
                    <a:pt x="176" y="326"/>
                  </a:cubicBezTo>
                  <a:cubicBezTo>
                    <a:pt x="1" y="0"/>
                    <a:pt x="978" y="25"/>
                    <a:pt x="978" y="25"/>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2"/>
            <p:cNvSpPr/>
            <p:nvPr/>
          </p:nvSpPr>
          <p:spPr>
            <a:xfrm>
              <a:off x="4925575" y="2813325"/>
              <a:ext cx="25725" cy="48250"/>
            </a:xfrm>
            <a:custGeom>
              <a:avLst/>
              <a:gdLst/>
              <a:ahLst/>
              <a:cxnLst/>
              <a:rect l="l" t="t" r="r" b="b"/>
              <a:pathLst>
                <a:path w="1029" h="1930" extrusionOk="0">
                  <a:moveTo>
                    <a:pt x="953" y="301"/>
                  </a:moveTo>
                  <a:cubicBezTo>
                    <a:pt x="953" y="301"/>
                    <a:pt x="1028" y="777"/>
                    <a:pt x="878" y="1228"/>
                  </a:cubicBezTo>
                  <a:cubicBezTo>
                    <a:pt x="702" y="1704"/>
                    <a:pt x="226" y="1930"/>
                    <a:pt x="226" y="1930"/>
                  </a:cubicBezTo>
                  <a:cubicBezTo>
                    <a:pt x="226" y="1930"/>
                    <a:pt x="352" y="978"/>
                    <a:pt x="176" y="501"/>
                  </a:cubicBezTo>
                  <a:cubicBezTo>
                    <a:pt x="1" y="0"/>
                    <a:pt x="953" y="301"/>
                    <a:pt x="953" y="30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2"/>
            <p:cNvSpPr/>
            <p:nvPr/>
          </p:nvSpPr>
          <p:spPr>
            <a:xfrm>
              <a:off x="4951900" y="2808300"/>
              <a:ext cx="22575" cy="55800"/>
            </a:xfrm>
            <a:custGeom>
              <a:avLst/>
              <a:gdLst/>
              <a:ahLst/>
              <a:cxnLst/>
              <a:rect l="l" t="t" r="r" b="b"/>
              <a:pathLst>
                <a:path w="903" h="2232" extrusionOk="0">
                  <a:moveTo>
                    <a:pt x="827" y="377"/>
                  </a:moveTo>
                  <a:cubicBezTo>
                    <a:pt x="827" y="377"/>
                    <a:pt x="903" y="878"/>
                    <a:pt x="777" y="1379"/>
                  </a:cubicBezTo>
                  <a:cubicBezTo>
                    <a:pt x="652" y="1880"/>
                    <a:pt x="301" y="2231"/>
                    <a:pt x="301" y="2231"/>
                  </a:cubicBezTo>
                  <a:cubicBezTo>
                    <a:pt x="301" y="2231"/>
                    <a:pt x="376" y="828"/>
                    <a:pt x="176" y="427"/>
                  </a:cubicBezTo>
                  <a:cubicBezTo>
                    <a:pt x="0" y="1"/>
                    <a:pt x="827" y="377"/>
                    <a:pt x="827" y="37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2"/>
            <p:cNvSpPr/>
            <p:nvPr/>
          </p:nvSpPr>
          <p:spPr>
            <a:xfrm>
              <a:off x="4981350" y="2819575"/>
              <a:ext cx="18825" cy="47025"/>
            </a:xfrm>
            <a:custGeom>
              <a:avLst/>
              <a:gdLst/>
              <a:ahLst/>
              <a:cxnLst/>
              <a:rect l="l" t="t" r="r" b="b"/>
              <a:pathLst>
                <a:path w="753" h="1881" extrusionOk="0">
                  <a:moveTo>
                    <a:pt x="627" y="1"/>
                  </a:moveTo>
                  <a:cubicBezTo>
                    <a:pt x="627" y="1"/>
                    <a:pt x="752" y="377"/>
                    <a:pt x="677" y="1003"/>
                  </a:cubicBezTo>
                  <a:cubicBezTo>
                    <a:pt x="602" y="1630"/>
                    <a:pt x="25" y="1880"/>
                    <a:pt x="25" y="1880"/>
                  </a:cubicBezTo>
                  <a:cubicBezTo>
                    <a:pt x="25" y="1880"/>
                    <a:pt x="201" y="1555"/>
                    <a:pt x="201" y="1179"/>
                  </a:cubicBezTo>
                  <a:cubicBezTo>
                    <a:pt x="176" y="803"/>
                    <a:pt x="0" y="226"/>
                    <a:pt x="0" y="22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2"/>
            <p:cNvSpPr/>
            <p:nvPr/>
          </p:nvSpPr>
          <p:spPr>
            <a:xfrm>
              <a:off x="4833475" y="2870950"/>
              <a:ext cx="30725" cy="40750"/>
            </a:xfrm>
            <a:custGeom>
              <a:avLst/>
              <a:gdLst/>
              <a:ahLst/>
              <a:cxnLst/>
              <a:rect l="l" t="t" r="r" b="b"/>
              <a:pathLst>
                <a:path w="1229" h="1630" extrusionOk="0">
                  <a:moveTo>
                    <a:pt x="0" y="1179"/>
                  </a:moveTo>
                  <a:cubicBezTo>
                    <a:pt x="0" y="1179"/>
                    <a:pt x="401" y="1003"/>
                    <a:pt x="527" y="703"/>
                  </a:cubicBezTo>
                  <a:cubicBezTo>
                    <a:pt x="652" y="377"/>
                    <a:pt x="502" y="101"/>
                    <a:pt x="627" y="51"/>
                  </a:cubicBezTo>
                  <a:cubicBezTo>
                    <a:pt x="777" y="1"/>
                    <a:pt x="1003" y="201"/>
                    <a:pt x="1103" y="803"/>
                  </a:cubicBezTo>
                  <a:cubicBezTo>
                    <a:pt x="1229" y="1379"/>
                    <a:pt x="1053" y="1630"/>
                    <a:pt x="1053" y="163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2"/>
            <p:cNvSpPr/>
            <p:nvPr/>
          </p:nvSpPr>
          <p:spPr>
            <a:xfrm>
              <a:off x="4878575" y="2875350"/>
              <a:ext cx="30100" cy="43875"/>
            </a:xfrm>
            <a:custGeom>
              <a:avLst/>
              <a:gdLst/>
              <a:ahLst/>
              <a:cxnLst/>
              <a:rect l="l" t="t" r="r" b="b"/>
              <a:pathLst>
                <a:path w="1204" h="1755" extrusionOk="0">
                  <a:moveTo>
                    <a:pt x="1" y="1278"/>
                  </a:moveTo>
                  <a:cubicBezTo>
                    <a:pt x="1" y="1278"/>
                    <a:pt x="377" y="1028"/>
                    <a:pt x="552" y="752"/>
                  </a:cubicBezTo>
                  <a:cubicBezTo>
                    <a:pt x="728" y="476"/>
                    <a:pt x="628" y="101"/>
                    <a:pt x="728" y="50"/>
                  </a:cubicBezTo>
                  <a:cubicBezTo>
                    <a:pt x="803" y="0"/>
                    <a:pt x="1204" y="877"/>
                    <a:pt x="1129" y="1304"/>
                  </a:cubicBezTo>
                  <a:cubicBezTo>
                    <a:pt x="1029" y="1755"/>
                    <a:pt x="1" y="1278"/>
                    <a:pt x="1" y="127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2"/>
            <p:cNvSpPr/>
            <p:nvPr/>
          </p:nvSpPr>
          <p:spPr>
            <a:xfrm>
              <a:off x="4916175" y="2872200"/>
              <a:ext cx="24475" cy="37000"/>
            </a:xfrm>
            <a:custGeom>
              <a:avLst/>
              <a:gdLst/>
              <a:ahLst/>
              <a:cxnLst/>
              <a:rect l="l" t="t" r="r" b="b"/>
              <a:pathLst>
                <a:path w="979" h="1480" extrusionOk="0">
                  <a:moveTo>
                    <a:pt x="1" y="1480"/>
                  </a:moveTo>
                  <a:cubicBezTo>
                    <a:pt x="1" y="1480"/>
                    <a:pt x="276" y="1129"/>
                    <a:pt x="352" y="778"/>
                  </a:cubicBezTo>
                  <a:cubicBezTo>
                    <a:pt x="452" y="402"/>
                    <a:pt x="402" y="1"/>
                    <a:pt x="402" y="1"/>
                  </a:cubicBezTo>
                  <a:cubicBezTo>
                    <a:pt x="402" y="1"/>
                    <a:pt x="728" y="302"/>
                    <a:pt x="853" y="778"/>
                  </a:cubicBezTo>
                  <a:cubicBezTo>
                    <a:pt x="978" y="1254"/>
                    <a:pt x="953" y="1404"/>
                    <a:pt x="953" y="1404"/>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2"/>
            <p:cNvSpPr/>
            <p:nvPr/>
          </p:nvSpPr>
          <p:spPr>
            <a:xfrm>
              <a:off x="4950025" y="2874725"/>
              <a:ext cx="17550" cy="35725"/>
            </a:xfrm>
            <a:custGeom>
              <a:avLst/>
              <a:gdLst/>
              <a:ahLst/>
              <a:cxnLst/>
              <a:rect l="l" t="t" r="r" b="b"/>
              <a:pathLst>
                <a:path w="702" h="1429" extrusionOk="0">
                  <a:moveTo>
                    <a:pt x="0" y="1153"/>
                  </a:moveTo>
                  <a:cubicBezTo>
                    <a:pt x="0" y="1153"/>
                    <a:pt x="176" y="902"/>
                    <a:pt x="226" y="652"/>
                  </a:cubicBezTo>
                  <a:cubicBezTo>
                    <a:pt x="301" y="401"/>
                    <a:pt x="276" y="0"/>
                    <a:pt x="276" y="0"/>
                  </a:cubicBezTo>
                  <a:cubicBezTo>
                    <a:pt x="276" y="0"/>
                    <a:pt x="677" y="602"/>
                    <a:pt x="702" y="1003"/>
                  </a:cubicBezTo>
                  <a:cubicBezTo>
                    <a:pt x="702" y="1429"/>
                    <a:pt x="0" y="1153"/>
                    <a:pt x="0" y="1153"/>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2"/>
            <p:cNvSpPr/>
            <p:nvPr/>
          </p:nvSpPr>
          <p:spPr>
            <a:xfrm>
              <a:off x="4619825" y="2739375"/>
              <a:ext cx="47625" cy="57050"/>
            </a:xfrm>
            <a:custGeom>
              <a:avLst/>
              <a:gdLst/>
              <a:ahLst/>
              <a:cxnLst/>
              <a:rect l="l" t="t" r="r" b="b"/>
              <a:pathLst>
                <a:path w="1905" h="2282" extrusionOk="0">
                  <a:moveTo>
                    <a:pt x="426" y="2006"/>
                  </a:moveTo>
                  <a:cubicBezTo>
                    <a:pt x="426" y="2006"/>
                    <a:pt x="426" y="1805"/>
                    <a:pt x="326" y="1655"/>
                  </a:cubicBezTo>
                  <a:cubicBezTo>
                    <a:pt x="201" y="1504"/>
                    <a:pt x="125" y="1454"/>
                    <a:pt x="50" y="1404"/>
                  </a:cubicBezTo>
                  <a:cubicBezTo>
                    <a:pt x="0" y="1329"/>
                    <a:pt x="0" y="1229"/>
                    <a:pt x="25" y="1179"/>
                  </a:cubicBezTo>
                  <a:cubicBezTo>
                    <a:pt x="75" y="1128"/>
                    <a:pt x="150" y="1028"/>
                    <a:pt x="175" y="1028"/>
                  </a:cubicBezTo>
                  <a:cubicBezTo>
                    <a:pt x="226" y="1028"/>
                    <a:pt x="551" y="1078"/>
                    <a:pt x="652" y="1003"/>
                  </a:cubicBezTo>
                  <a:cubicBezTo>
                    <a:pt x="727" y="903"/>
                    <a:pt x="652" y="878"/>
                    <a:pt x="501" y="652"/>
                  </a:cubicBezTo>
                  <a:cubicBezTo>
                    <a:pt x="326" y="452"/>
                    <a:pt x="226" y="352"/>
                    <a:pt x="201" y="301"/>
                  </a:cubicBezTo>
                  <a:cubicBezTo>
                    <a:pt x="175" y="276"/>
                    <a:pt x="226" y="101"/>
                    <a:pt x="351" y="51"/>
                  </a:cubicBezTo>
                  <a:cubicBezTo>
                    <a:pt x="451" y="1"/>
                    <a:pt x="551" y="1"/>
                    <a:pt x="576" y="26"/>
                  </a:cubicBezTo>
                  <a:cubicBezTo>
                    <a:pt x="627" y="51"/>
                    <a:pt x="902" y="301"/>
                    <a:pt x="1053" y="452"/>
                  </a:cubicBezTo>
                  <a:cubicBezTo>
                    <a:pt x="1178" y="627"/>
                    <a:pt x="1203" y="702"/>
                    <a:pt x="1253" y="702"/>
                  </a:cubicBezTo>
                  <a:cubicBezTo>
                    <a:pt x="1303" y="677"/>
                    <a:pt x="1379" y="627"/>
                    <a:pt x="1353" y="803"/>
                  </a:cubicBezTo>
                  <a:cubicBezTo>
                    <a:pt x="1353" y="1003"/>
                    <a:pt x="1679" y="1028"/>
                    <a:pt x="1754" y="1229"/>
                  </a:cubicBezTo>
                  <a:cubicBezTo>
                    <a:pt x="1830" y="1429"/>
                    <a:pt x="1805" y="1555"/>
                    <a:pt x="1855" y="1655"/>
                  </a:cubicBezTo>
                  <a:cubicBezTo>
                    <a:pt x="1905" y="1780"/>
                    <a:pt x="1905" y="1805"/>
                    <a:pt x="1830" y="1855"/>
                  </a:cubicBezTo>
                  <a:cubicBezTo>
                    <a:pt x="1754" y="1880"/>
                    <a:pt x="1379" y="1880"/>
                    <a:pt x="1128" y="2006"/>
                  </a:cubicBezTo>
                  <a:cubicBezTo>
                    <a:pt x="852" y="2156"/>
                    <a:pt x="702" y="2281"/>
                    <a:pt x="551" y="2256"/>
                  </a:cubicBezTo>
                  <a:cubicBezTo>
                    <a:pt x="426" y="2256"/>
                    <a:pt x="401" y="2106"/>
                    <a:pt x="426" y="20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2"/>
            <p:cNvSpPr/>
            <p:nvPr/>
          </p:nvSpPr>
          <p:spPr>
            <a:xfrm>
              <a:off x="4619825" y="2739375"/>
              <a:ext cx="32600" cy="57050"/>
            </a:xfrm>
            <a:custGeom>
              <a:avLst/>
              <a:gdLst/>
              <a:ahLst/>
              <a:cxnLst/>
              <a:rect l="l" t="t" r="r" b="b"/>
              <a:pathLst>
                <a:path w="1304" h="2282" extrusionOk="0">
                  <a:moveTo>
                    <a:pt x="426" y="2006"/>
                  </a:moveTo>
                  <a:cubicBezTo>
                    <a:pt x="426" y="2006"/>
                    <a:pt x="426" y="1805"/>
                    <a:pt x="326" y="1655"/>
                  </a:cubicBezTo>
                  <a:cubicBezTo>
                    <a:pt x="201" y="1504"/>
                    <a:pt x="125" y="1454"/>
                    <a:pt x="50" y="1404"/>
                  </a:cubicBezTo>
                  <a:cubicBezTo>
                    <a:pt x="0" y="1329"/>
                    <a:pt x="0" y="1229"/>
                    <a:pt x="25" y="1179"/>
                  </a:cubicBezTo>
                  <a:cubicBezTo>
                    <a:pt x="75" y="1128"/>
                    <a:pt x="150" y="1028"/>
                    <a:pt x="175" y="1028"/>
                  </a:cubicBezTo>
                  <a:cubicBezTo>
                    <a:pt x="226" y="1028"/>
                    <a:pt x="551" y="1078"/>
                    <a:pt x="652" y="1003"/>
                  </a:cubicBezTo>
                  <a:cubicBezTo>
                    <a:pt x="727" y="903"/>
                    <a:pt x="652" y="878"/>
                    <a:pt x="501" y="652"/>
                  </a:cubicBezTo>
                  <a:cubicBezTo>
                    <a:pt x="326" y="452"/>
                    <a:pt x="226" y="352"/>
                    <a:pt x="201" y="301"/>
                  </a:cubicBezTo>
                  <a:cubicBezTo>
                    <a:pt x="175" y="276"/>
                    <a:pt x="226" y="126"/>
                    <a:pt x="326" y="76"/>
                  </a:cubicBezTo>
                  <a:lnTo>
                    <a:pt x="451" y="1"/>
                  </a:lnTo>
                  <a:cubicBezTo>
                    <a:pt x="451" y="1"/>
                    <a:pt x="150" y="176"/>
                    <a:pt x="276" y="352"/>
                  </a:cubicBezTo>
                  <a:cubicBezTo>
                    <a:pt x="426" y="527"/>
                    <a:pt x="677" y="652"/>
                    <a:pt x="727" y="753"/>
                  </a:cubicBezTo>
                  <a:cubicBezTo>
                    <a:pt x="752" y="853"/>
                    <a:pt x="752" y="878"/>
                    <a:pt x="802" y="853"/>
                  </a:cubicBezTo>
                  <a:cubicBezTo>
                    <a:pt x="877" y="853"/>
                    <a:pt x="952" y="778"/>
                    <a:pt x="978" y="828"/>
                  </a:cubicBezTo>
                  <a:cubicBezTo>
                    <a:pt x="1003" y="853"/>
                    <a:pt x="1003" y="928"/>
                    <a:pt x="827" y="1003"/>
                  </a:cubicBezTo>
                  <a:cubicBezTo>
                    <a:pt x="652" y="1103"/>
                    <a:pt x="226" y="1128"/>
                    <a:pt x="201" y="1254"/>
                  </a:cubicBezTo>
                  <a:cubicBezTo>
                    <a:pt x="201" y="1354"/>
                    <a:pt x="401" y="1479"/>
                    <a:pt x="476" y="1580"/>
                  </a:cubicBezTo>
                  <a:cubicBezTo>
                    <a:pt x="551" y="1680"/>
                    <a:pt x="752" y="1680"/>
                    <a:pt x="927" y="1580"/>
                  </a:cubicBezTo>
                  <a:cubicBezTo>
                    <a:pt x="1103" y="1504"/>
                    <a:pt x="1303" y="1404"/>
                    <a:pt x="1278" y="1504"/>
                  </a:cubicBezTo>
                  <a:cubicBezTo>
                    <a:pt x="1253" y="1580"/>
                    <a:pt x="677" y="1755"/>
                    <a:pt x="627" y="1956"/>
                  </a:cubicBezTo>
                  <a:cubicBezTo>
                    <a:pt x="551" y="2156"/>
                    <a:pt x="652" y="2206"/>
                    <a:pt x="952" y="2106"/>
                  </a:cubicBezTo>
                  <a:cubicBezTo>
                    <a:pt x="777" y="2206"/>
                    <a:pt x="677" y="2281"/>
                    <a:pt x="551" y="2256"/>
                  </a:cubicBezTo>
                  <a:cubicBezTo>
                    <a:pt x="451" y="2256"/>
                    <a:pt x="401" y="2106"/>
                    <a:pt x="426" y="200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2"/>
            <p:cNvSpPr/>
            <p:nvPr/>
          </p:nvSpPr>
          <p:spPr>
            <a:xfrm>
              <a:off x="4626700" y="2741250"/>
              <a:ext cx="20075" cy="15075"/>
            </a:xfrm>
            <a:custGeom>
              <a:avLst/>
              <a:gdLst/>
              <a:ahLst/>
              <a:cxnLst/>
              <a:rect l="l" t="t" r="r" b="b"/>
              <a:pathLst>
                <a:path w="803" h="603" extrusionOk="0">
                  <a:moveTo>
                    <a:pt x="126" y="26"/>
                  </a:moveTo>
                  <a:cubicBezTo>
                    <a:pt x="51" y="101"/>
                    <a:pt x="1" y="176"/>
                    <a:pt x="101" y="251"/>
                  </a:cubicBezTo>
                  <a:cubicBezTo>
                    <a:pt x="201" y="327"/>
                    <a:pt x="352" y="352"/>
                    <a:pt x="402" y="427"/>
                  </a:cubicBezTo>
                  <a:cubicBezTo>
                    <a:pt x="452" y="502"/>
                    <a:pt x="502" y="602"/>
                    <a:pt x="577" y="602"/>
                  </a:cubicBezTo>
                  <a:cubicBezTo>
                    <a:pt x="652" y="602"/>
                    <a:pt x="728" y="577"/>
                    <a:pt x="778" y="527"/>
                  </a:cubicBezTo>
                  <a:cubicBezTo>
                    <a:pt x="803" y="502"/>
                    <a:pt x="728" y="402"/>
                    <a:pt x="627" y="302"/>
                  </a:cubicBezTo>
                  <a:cubicBezTo>
                    <a:pt x="502" y="226"/>
                    <a:pt x="402" y="76"/>
                    <a:pt x="276" y="26"/>
                  </a:cubicBezTo>
                  <a:cubicBezTo>
                    <a:pt x="176" y="1"/>
                    <a:pt x="126" y="26"/>
                    <a:pt x="126" y="2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2"/>
            <p:cNvSpPr/>
            <p:nvPr/>
          </p:nvSpPr>
          <p:spPr>
            <a:xfrm>
              <a:off x="4635475" y="2620950"/>
              <a:ext cx="386000" cy="219325"/>
            </a:xfrm>
            <a:custGeom>
              <a:avLst/>
              <a:gdLst/>
              <a:ahLst/>
              <a:cxnLst/>
              <a:rect l="l" t="t" r="r" b="b"/>
              <a:pathLst>
                <a:path w="15440" h="8773" extrusionOk="0">
                  <a:moveTo>
                    <a:pt x="3259" y="7470"/>
                  </a:moveTo>
                  <a:cubicBezTo>
                    <a:pt x="3259" y="7470"/>
                    <a:pt x="2206" y="7219"/>
                    <a:pt x="1755" y="7119"/>
                  </a:cubicBezTo>
                  <a:cubicBezTo>
                    <a:pt x="1304" y="6993"/>
                    <a:pt x="702" y="6943"/>
                    <a:pt x="577" y="6642"/>
                  </a:cubicBezTo>
                  <a:cubicBezTo>
                    <a:pt x="427" y="6342"/>
                    <a:pt x="1" y="4662"/>
                    <a:pt x="76" y="4036"/>
                  </a:cubicBezTo>
                  <a:cubicBezTo>
                    <a:pt x="126" y="3434"/>
                    <a:pt x="1229" y="1304"/>
                    <a:pt x="1229" y="1179"/>
                  </a:cubicBezTo>
                  <a:cubicBezTo>
                    <a:pt x="1229" y="1053"/>
                    <a:pt x="2682" y="1"/>
                    <a:pt x="5038" y="251"/>
                  </a:cubicBezTo>
                  <a:cubicBezTo>
                    <a:pt x="7419" y="477"/>
                    <a:pt x="8798" y="1480"/>
                    <a:pt x="8898" y="1780"/>
                  </a:cubicBezTo>
                  <a:cubicBezTo>
                    <a:pt x="8998" y="2056"/>
                    <a:pt x="9299" y="2783"/>
                    <a:pt x="9474" y="2883"/>
                  </a:cubicBezTo>
                  <a:cubicBezTo>
                    <a:pt x="9650" y="2983"/>
                    <a:pt x="12783" y="3760"/>
                    <a:pt x="13935" y="4738"/>
                  </a:cubicBezTo>
                  <a:cubicBezTo>
                    <a:pt x="15088" y="5690"/>
                    <a:pt x="15214" y="6718"/>
                    <a:pt x="15314" y="7369"/>
                  </a:cubicBezTo>
                  <a:cubicBezTo>
                    <a:pt x="15439" y="8046"/>
                    <a:pt x="14913" y="8322"/>
                    <a:pt x="14236" y="8347"/>
                  </a:cubicBezTo>
                  <a:cubicBezTo>
                    <a:pt x="13560" y="8347"/>
                    <a:pt x="13083" y="8046"/>
                    <a:pt x="12306" y="8272"/>
                  </a:cubicBezTo>
                  <a:cubicBezTo>
                    <a:pt x="11555" y="8472"/>
                    <a:pt x="9399" y="8773"/>
                    <a:pt x="8547" y="8497"/>
                  </a:cubicBezTo>
                  <a:cubicBezTo>
                    <a:pt x="7695" y="8221"/>
                    <a:pt x="6818" y="6968"/>
                    <a:pt x="5514" y="6893"/>
                  </a:cubicBezTo>
                  <a:cubicBezTo>
                    <a:pt x="4211" y="6818"/>
                    <a:pt x="3259" y="7470"/>
                    <a:pt x="3259" y="74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2"/>
            <p:cNvSpPr/>
            <p:nvPr/>
          </p:nvSpPr>
          <p:spPr>
            <a:xfrm>
              <a:off x="4635475" y="2620950"/>
              <a:ext cx="386000" cy="219325"/>
            </a:xfrm>
            <a:custGeom>
              <a:avLst/>
              <a:gdLst/>
              <a:ahLst/>
              <a:cxnLst/>
              <a:rect l="l" t="t" r="r" b="b"/>
              <a:pathLst>
                <a:path w="15440" h="8773" extrusionOk="0">
                  <a:moveTo>
                    <a:pt x="3259" y="7470"/>
                  </a:moveTo>
                  <a:cubicBezTo>
                    <a:pt x="3259" y="7470"/>
                    <a:pt x="2206" y="7219"/>
                    <a:pt x="1755" y="7119"/>
                  </a:cubicBezTo>
                  <a:cubicBezTo>
                    <a:pt x="1304" y="6993"/>
                    <a:pt x="702" y="6943"/>
                    <a:pt x="577" y="6642"/>
                  </a:cubicBezTo>
                  <a:cubicBezTo>
                    <a:pt x="427" y="6342"/>
                    <a:pt x="1" y="4662"/>
                    <a:pt x="76" y="4036"/>
                  </a:cubicBezTo>
                  <a:cubicBezTo>
                    <a:pt x="126" y="3434"/>
                    <a:pt x="1229" y="1304"/>
                    <a:pt x="1229" y="1179"/>
                  </a:cubicBezTo>
                  <a:cubicBezTo>
                    <a:pt x="1229" y="1053"/>
                    <a:pt x="2682" y="1"/>
                    <a:pt x="5038" y="251"/>
                  </a:cubicBezTo>
                  <a:cubicBezTo>
                    <a:pt x="5915" y="327"/>
                    <a:pt x="6642" y="527"/>
                    <a:pt x="7244" y="753"/>
                  </a:cubicBezTo>
                  <a:cubicBezTo>
                    <a:pt x="7169" y="728"/>
                    <a:pt x="5414" y="226"/>
                    <a:pt x="3810" y="602"/>
                  </a:cubicBezTo>
                  <a:cubicBezTo>
                    <a:pt x="2181" y="1028"/>
                    <a:pt x="1655" y="1605"/>
                    <a:pt x="1529" y="2432"/>
                  </a:cubicBezTo>
                  <a:cubicBezTo>
                    <a:pt x="1379" y="3284"/>
                    <a:pt x="2181" y="3510"/>
                    <a:pt x="2256" y="3735"/>
                  </a:cubicBezTo>
                  <a:cubicBezTo>
                    <a:pt x="2331" y="3961"/>
                    <a:pt x="1855" y="4086"/>
                    <a:pt x="1454" y="4362"/>
                  </a:cubicBezTo>
                  <a:cubicBezTo>
                    <a:pt x="1078" y="4662"/>
                    <a:pt x="878" y="5389"/>
                    <a:pt x="1078" y="5790"/>
                  </a:cubicBezTo>
                  <a:cubicBezTo>
                    <a:pt x="1279" y="6191"/>
                    <a:pt x="2006" y="6642"/>
                    <a:pt x="2732" y="6743"/>
                  </a:cubicBezTo>
                  <a:cubicBezTo>
                    <a:pt x="3434" y="6843"/>
                    <a:pt x="4061" y="5339"/>
                    <a:pt x="5615" y="5214"/>
                  </a:cubicBezTo>
                  <a:cubicBezTo>
                    <a:pt x="7169" y="5089"/>
                    <a:pt x="7595" y="5991"/>
                    <a:pt x="7795" y="6592"/>
                  </a:cubicBezTo>
                  <a:cubicBezTo>
                    <a:pt x="7971" y="7194"/>
                    <a:pt x="8572" y="7820"/>
                    <a:pt x="9700" y="8096"/>
                  </a:cubicBezTo>
                  <a:cubicBezTo>
                    <a:pt x="10828" y="8397"/>
                    <a:pt x="12582" y="7896"/>
                    <a:pt x="12657" y="7570"/>
                  </a:cubicBezTo>
                  <a:cubicBezTo>
                    <a:pt x="12732" y="7219"/>
                    <a:pt x="12106" y="5765"/>
                    <a:pt x="12256" y="5490"/>
                  </a:cubicBezTo>
                  <a:cubicBezTo>
                    <a:pt x="12407" y="5189"/>
                    <a:pt x="12833" y="6016"/>
                    <a:pt x="12958" y="6592"/>
                  </a:cubicBezTo>
                  <a:cubicBezTo>
                    <a:pt x="13083" y="7194"/>
                    <a:pt x="13685" y="7795"/>
                    <a:pt x="14336" y="7745"/>
                  </a:cubicBezTo>
                  <a:cubicBezTo>
                    <a:pt x="14963" y="7695"/>
                    <a:pt x="15339" y="7319"/>
                    <a:pt x="15013" y="6166"/>
                  </a:cubicBezTo>
                  <a:cubicBezTo>
                    <a:pt x="15214" y="6642"/>
                    <a:pt x="15264" y="7043"/>
                    <a:pt x="15314" y="7369"/>
                  </a:cubicBezTo>
                  <a:cubicBezTo>
                    <a:pt x="15439" y="8046"/>
                    <a:pt x="14913" y="8322"/>
                    <a:pt x="14236" y="8347"/>
                  </a:cubicBezTo>
                  <a:cubicBezTo>
                    <a:pt x="13560" y="8347"/>
                    <a:pt x="13083" y="8046"/>
                    <a:pt x="12306" y="8272"/>
                  </a:cubicBezTo>
                  <a:cubicBezTo>
                    <a:pt x="11555" y="8472"/>
                    <a:pt x="9399" y="8773"/>
                    <a:pt x="8547" y="8497"/>
                  </a:cubicBezTo>
                  <a:cubicBezTo>
                    <a:pt x="7695" y="8221"/>
                    <a:pt x="6818" y="6968"/>
                    <a:pt x="5514" y="6893"/>
                  </a:cubicBezTo>
                  <a:cubicBezTo>
                    <a:pt x="4211" y="6818"/>
                    <a:pt x="3259" y="7470"/>
                    <a:pt x="3259" y="7470"/>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2"/>
            <p:cNvSpPr/>
            <p:nvPr/>
          </p:nvSpPr>
          <p:spPr>
            <a:xfrm>
              <a:off x="4658025" y="2813325"/>
              <a:ext cx="335875" cy="144125"/>
            </a:xfrm>
            <a:custGeom>
              <a:avLst/>
              <a:gdLst/>
              <a:ahLst/>
              <a:cxnLst/>
              <a:rect l="l" t="t" r="r" b="b"/>
              <a:pathLst>
                <a:path w="13435" h="5765" extrusionOk="0">
                  <a:moveTo>
                    <a:pt x="2582" y="4286"/>
                  </a:moveTo>
                  <a:cubicBezTo>
                    <a:pt x="2582" y="4286"/>
                    <a:pt x="2156" y="3584"/>
                    <a:pt x="1630" y="2983"/>
                  </a:cubicBezTo>
                  <a:cubicBezTo>
                    <a:pt x="1104" y="2356"/>
                    <a:pt x="201" y="1729"/>
                    <a:pt x="101" y="1454"/>
                  </a:cubicBezTo>
                  <a:cubicBezTo>
                    <a:pt x="1" y="1178"/>
                    <a:pt x="26" y="652"/>
                    <a:pt x="678" y="326"/>
                  </a:cubicBezTo>
                  <a:cubicBezTo>
                    <a:pt x="1354" y="0"/>
                    <a:pt x="2607" y="702"/>
                    <a:pt x="3284" y="1203"/>
                  </a:cubicBezTo>
                  <a:cubicBezTo>
                    <a:pt x="3961" y="1679"/>
                    <a:pt x="5540" y="2983"/>
                    <a:pt x="7344" y="3434"/>
                  </a:cubicBezTo>
                  <a:cubicBezTo>
                    <a:pt x="9124" y="3885"/>
                    <a:pt x="11805" y="3459"/>
                    <a:pt x="12382" y="3258"/>
                  </a:cubicBezTo>
                  <a:cubicBezTo>
                    <a:pt x="12958" y="3033"/>
                    <a:pt x="13184" y="2907"/>
                    <a:pt x="13309" y="3033"/>
                  </a:cubicBezTo>
                  <a:cubicBezTo>
                    <a:pt x="13434" y="3183"/>
                    <a:pt x="12407" y="5063"/>
                    <a:pt x="11404" y="5338"/>
                  </a:cubicBezTo>
                  <a:cubicBezTo>
                    <a:pt x="10402" y="5639"/>
                    <a:pt x="8422" y="5313"/>
                    <a:pt x="7369" y="5389"/>
                  </a:cubicBezTo>
                  <a:cubicBezTo>
                    <a:pt x="6292" y="5464"/>
                    <a:pt x="4913" y="5765"/>
                    <a:pt x="3986" y="5439"/>
                  </a:cubicBezTo>
                  <a:cubicBezTo>
                    <a:pt x="3033" y="5138"/>
                    <a:pt x="2582" y="4286"/>
                    <a:pt x="2582" y="4286"/>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2"/>
            <p:cNvSpPr/>
            <p:nvPr/>
          </p:nvSpPr>
          <p:spPr>
            <a:xfrm>
              <a:off x="4658025" y="2813325"/>
              <a:ext cx="335875" cy="144125"/>
            </a:xfrm>
            <a:custGeom>
              <a:avLst/>
              <a:gdLst/>
              <a:ahLst/>
              <a:cxnLst/>
              <a:rect l="l" t="t" r="r" b="b"/>
              <a:pathLst>
                <a:path w="13435" h="5765" extrusionOk="0">
                  <a:moveTo>
                    <a:pt x="10252" y="3584"/>
                  </a:moveTo>
                  <a:close/>
                  <a:moveTo>
                    <a:pt x="2582" y="4286"/>
                  </a:moveTo>
                  <a:cubicBezTo>
                    <a:pt x="2582" y="4286"/>
                    <a:pt x="2156" y="3584"/>
                    <a:pt x="1630" y="2983"/>
                  </a:cubicBezTo>
                  <a:cubicBezTo>
                    <a:pt x="1104" y="2356"/>
                    <a:pt x="201" y="1729"/>
                    <a:pt x="101" y="1454"/>
                  </a:cubicBezTo>
                  <a:cubicBezTo>
                    <a:pt x="1" y="1178"/>
                    <a:pt x="26" y="652"/>
                    <a:pt x="678" y="326"/>
                  </a:cubicBezTo>
                  <a:cubicBezTo>
                    <a:pt x="1354" y="0"/>
                    <a:pt x="2607" y="702"/>
                    <a:pt x="3284" y="1203"/>
                  </a:cubicBezTo>
                  <a:cubicBezTo>
                    <a:pt x="3961" y="1679"/>
                    <a:pt x="5540" y="2983"/>
                    <a:pt x="7344" y="3434"/>
                  </a:cubicBezTo>
                  <a:cubicBezTo>
                    <a:pt x="8221" y="3634"/>
                    <a:pt x="9299" y="3659"/>
                    <a:pt x="10252" y="3584"/>
                  </a:cubicBezTo>
                  <a:cubicBezTo>
                    <a:pt x="10226" y="3584"/>
                    <a:pt x="8522" y="3935"/>
                    <a:pt x="6843" y="3534"/>
                  </a:cubicBezTo>
                  <a:cubicBezTo>
                    <a:pt x="5164" y="3158"/>
                    <a:pt x="3384" y="1955"/>
                    <a:pt x="2858" y="1579"/>
                  </a:cubicBezTo>
                  <a:cubicBezTo>
                    <a:pt x="2357" y="1178"/>
                    <a:pt x="1856" y="927"/>
                    <a:pt x="1404" y="1128"/>
                  </a:cubicBezTo>
                  <a:cubicBezTo>
                    <a:pt x="978" y="1328"/>
                    <a:pt x="1379" y="2155"/>
                    <a:pt x="1956" y="2707"/>
                  </a:cubicBezTo>
                  <a:cubicBezTo>
                    <a:pt x="2532" y="3258"/>
                    <a:pt x="2858" y="4085"/>
                    <a:pt x="3685" y="4461"/>
                  </a:cubicBezTo>
                  <a:cubicBezTo>
                    <a:pt x="4487" y="4812"/>
                    <a:pt x="6342" y="4010"/>
                    <a:pt x="6392" y="4236"/>
                  </a:cubicBezTo>
                  <a:cubicBezTo>
                    <a:pt x="6467" y="4461"/>
                    <a:pt x="5364" y="4762"/>
                    <a:pt x="5665" y="4937"/>
                  </a:cubicBezTo>
                  <a:cubicBezTo>
                    <a:pt x="5941" y="5088"/>
                    <a:pt x="7770" y="4712"/>
                    <a:pt x="8622" y="4912"/>
                  </a:cubicBezTo>
                  <a:cubicBezTo>
                    <a:pt x="9500" y="5113"/>
                    <a:pt x="10903" y="5188"/>
                    <a:pt x="11805" y="4737"/>
                  </a:cubicBezTo>
                  <a:cubicBezTo>
                    <a:pt x="12683" y="4286"/>
                    <a:pt x="13259" y="3509"/>
                    <a:pt x="13309" y="3033"/>
                  </a:cubicBezTo>
                  <a:lnTo>
                    <a:pt x="13309" y="3033"/>
                  </a:lnTo>
                  <a:cubicBezTo>
                    <a:pt x="13434" y="3183"/>
                    <a:pt x="12407" y="5063"/>
                    <a:pt x="11404" y="5338"/>
                  </a:cubicBezTo>
                  <a:cubicBezTo>
                    <a:pt x="10402" y="5639"/>
                    <a:pt x="8422" y="5313"/>
                    <a:pt x="7369" y="5389"/>
                  </a:cubicBezTo>
                  <a:cubicBezTo>
                    <a:pt x="6292" y="5464"/>
                    <a:pt x="4913" y="5765"/>
                    <a:pt x="3986" y="5439"/>
                  </a:cubicBezTo>
                  <a:cubicBezTo>
                    <a:pt x="3033" y="5138"/>
                    <a:pt x="2582" y="4286"/>
                    <a:pt x="2582" y="428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2"/>
            <p:cNvSpPr/>
            <p:nvPr/>
          </p:nvSpPr>
          <p:spPr>
            <a:xfrm>
              <a:off x="4720700" y="2651650"/>
              <a:ext cx="78325" cy="85875"/>
            </a:xfrm>
            <a:custGeom>
              <a:avLst/>
              <a:gdLst/>
              <a:ahLst/>
              <a:cxnLst/>
              <a:rect l="l" t="t" r="r" b="b"/>
              <a:pathLst>
                <a:path w="3133" h="3435" extrusionOk="0">
                  <a:moveTo>
                    <a:pt x="351" y="2758"/>
                  </a:moveTo>
                  <a:cubicBezTo>
                    <a:pt x="351" y="2758"/>
                    <a:pt x="25" y="2056"/>
                    <a:pt x="0" y="1705"/>
                  </a:cubicBezTo>
                  <a:cubicBezTo>
                    <a:pt x="0" y="1329"/>
                    <a:pt x="100" y="928"/>
                    <a:pt x="476" y="828"/>
                  </a:cubicBezTo>
                  <a:cubicBezTo>
                    <a:pt x="852" y="703"/>
                    <a:pt x="1053" y="527"/>
                    <a:pt x="1278" y="427"/>
                  </a:cubicBezTo>
                  <a:cubicBezTo>
                    <a:pt x="1529" y="327"/>
                    <a:pt x="2256" y="1"/>
                    <a:pt x="2682" y="327"/>
                  </a:cubicBezTo>
                  <a:cubicBezTo>
                    <a:pt x="3108" y="653"/>
                    <a:pt x="3133" y="1655"/>
                    <a:pt x="2607" y="2482"/>
                  </a:cubicBezTo>
                  <a:cubicBezTo>
                    <a:pt x="2080" y="3309"/>
                    <a:pt x="1429" y="3434"/>
                    <a:pt x="1078" y="3409"/>
                  </a:cubicBezTo>
                  <a:cubicBezTo>
                    <a:pt x="727" y="3409"/>
                    <a:pt x="351" y="2758"/>
                    <a:pt x="351" y="2758"/>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2"/>
            <p:cNvSpPr/>
            <p:nvPr/>
          </p:nvSpPr>
          <p:spPr>
            <a:xfrm>
              <a:off x="4720700" y="2661675"/>
              <a:ext cx="65175" cy="75850"/>
            </a:xfrm>
            <a:custGeom>
              <a:avLst/>
              <a:gdLst/>
              <a:ahLst/>
              <a:cxnLst/>
              <a:rect l="l" t="t" r="r" b="b"/>
              <a:pathLst>
                <a:path w="2607" h="3034" extrusionOk="0">
                  <a:moveTo>
                    <a:pt x="351" y="2357"/>
                  </a:moveTo>
                  <a:cubicBezTo>
                    <a:pt x="351" y="2357"/>
                    <a:pt x="25" y="1655"/>
                    <a:pt x="0" y="1304"/>
                  </a:cubicBezTo>
                  <a:cubicBezTo>
                    <a:pt x="0" y="928"/>
                    <a:pt x="100" y="527"/>
                    <a:pt x="476" y="427"/>
                  </a:cubicBezTo>
                  <a:cubicBezTo>
                    <a:pt x="852" y="302"/>
                    <a:pt x="1053" y="126"/>
                    <a:pt x="1278" y="26"/>
                  </a:cubicBezTo>
                  <a:lnTo>
                    <a:pt x="1328" y="1"/>
                  </a:lnTo>
                  <a:cubicBezTo>
                    <a:pt x="1328" y="1"/>
                    <a:pt x="902" y="427"/>
                    <a:pt x="577" y="678"/>
                  </a:cubicBezTo>
                  <a:cubicBezTo>
                    <a:pt x="251" y="928"/>
                    <a:pt x="326" y="1530"/>
                    <a:pt x="627" y="2031"/>
                  </a:cubicBezTo>
                  <a:cubicBezTo>
                    <a:pt x="902" y="2532"/>
                    <a:pt x="2030" y="2708"/>
                    <a:pt x="2607" y="2081"/>
                  </a:cubicBezTo>
                  <a:cubicBezTo>
                    <a:pt x="2080" y="2908"/>
                    <a:pt x="1429" y="3033"/>
                    <a:pt x="1078" y="3008"/>
                  </a:cubicBezTo>
                  <a:cubicBezTo>
                    <a:pt x="727" y="3008"/>
                    <a:pt x="351" y="2357"/>
                    <a:pt x="351" y="2357"/>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2"/>
            <p:cNvSpPr/>
            <p:nvPr/>
          </p:nvSpPr>
          <p:spPr>
            <a:xfrm>
              <a:off x="4829725" y="2700525"/>
              <a:ext cx="58275" cy="52675"/>
            </a:xfrm>
            <a:custGeom>
              <a:avLst/>
              <a:gdLst/>
              <a:ahLst/>
              <a:cxnLst/>
              <a:rect l="l" t="t" r="r" b="b"/>
              <a:pathLst>
                <a:path w="2331" h="2107" extrusionOk="0">
                  <a:moveTo>
                    <a:pt x="176" y="1354"/>
                  </a:moveTo>
                  <a:cubicBezTo>
                    <a:pt x="176" y="1354"/>
                    <a:pt x="226" y="1003"/>
                    <a:pt x="176" y="677"/>
                  </a:cubicBezTo>
                  <a:cubicBezTo>
                    <a:pt x="100" y="327"/>
                    <a:pt x="0" y="26"/>
                    <a:pt x="125" y="26"/>
                  </a:cubicBezTo>
                  <a:cubicBezTo>
                    <a:pt x="226" y="1"/>
                    <a:pt x="1128" y="377"/>
                    <a:pt x="1729" y="953"/>
                  </a:cubicBezTo>
                  <a:cubicBezTo>
                    <a:pt x="2306" y="1530"/>
                    <a:pt x="2331" y="2031"/>
                    <a:pt x="2030" y="2056"/>
                  </a:cubicBezTo>
                  <a:cubicBezTo>
                    <a:pt x="1729" y="2106"/>
                    <a:pt x="1529" y="1956"/>
                    <a:pt x="1153" y="1956"/>
                  </a:cubicBezTo>
                  <a:cubicBezTo>
                    <a:pt x="802" y="1956"/>
                    <a:pt x="451" y="1981"/>
                    <a:pt x="326" y="1830"/>
                  </a:cubicBezTo>
                  <a:cubicBezTo>
                    <a:pt x="201" y="1705"/>
                    <a:pt x="176" y="1354"/>
                    <a:pt x="176" y="1354"/>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2"/>
            <p:cNvSpPr/>
            <p:nvPr/>
          </p:nvSpPr>
          <p:spPr>
            <a:xfrm>
              <a:off x="4829725" y="2701150"/>
              <a:ext cx="57025" cy="52050"/>
            </a:xfrm>
            <a:custGeom>
              <a:avLst/>
              <a:gdLst/>
              <a:ahLst/>
              <a:cxnLst/>
              <a:rect l="l" t="t" r="r" b="b"/>
              <a:pathLst>
                <a:path w="2281" h="2082" extrusionOk="0">
                  <a:moveTo>
                    <a:pt x="176" y="1329"/>
                  </a:moveTo>
                  <a:cubicBezTo>
                    <a:pt x="176" y="1329"/>
                    <a:pt x="226" y="978"/>
                    <a:pt x="176" y="652"/>
                  </a:cubicBezTo>
                  <a:cubicBezTo>
                    <a:pt x="100" y="302"/>
                    <a:pt x="0" y="1"/>
                    <a:pt x="125" y="1"/>
                  </a:cubicBezTo>
                  <a:cubicBezTo>
                    <a:pt x="125" y="1"/>
                    <a:pt x="401" y="352"/>
                    <a:pt x="451" y="753"/>
                  </a:cubicBezTo>
                  <a:cubicBezTo>
                    <a:pt x="476" y="1154"/>
                    <a:pt x="451" y="1379"/>
                    <a:pt x="702" y="1530"/>
                  </a:cubicBezTo>
                  <a:cubicBezTo>
                    <a:pt x="952" y="1680"/>
                    <a:pt x="1780" y="1705"/>
                    <a:pt x="2130" y="1480"/>
                  </a:cubicBezTo>
                  <a:cubicBezTo>
                    <a:pt x="2281" y="1805"/>
                    <a:pt x="2231" y="2031"/>
                    <a:pt x="2030" y="2031"/>
                  </a:cubicBezTo>
                  <a:cubicBezTo>
                    <a:pt x="1729" y="2081"/>
                    <a:pt x="1529" y="1931"/>
                    <a:pt x="1153" y="1931"/>
                  </a:cubicBezTo>
                  <a:cubicBezTo>
                    <a:pt x="802" y="1931"/>
                    <a:pt x="451" y="1956"/>
                    <a:pt x="326" y="1805"/>
                  </a:cubicBezTo>
                  <a:cubicBezTo>
                    <a:pt x="201" y="1680"/>
                    <a:pt x="176" y="1329"/>
                    <a:pt x="176" y="1329"/>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2"/>
            <p:cNvSpPr/>
            <p:nvPr/>
          </p:nvSpPr>
          <p:spPr>
            <a:xfrm>
              <a:off x="4946875" y="2741875"/>
              <a:ext cx="62050" cy="58925"/>
            </a:xfrm>
            <a:custGeom>
              <a:avLst/>
              <a:gdLst/>
              <a:ahLst/>
              <a:cxnLst/>
              <a:rect l="l" t="t" r="r" b="b"/>
              <a:pathLst>
                <a:path w="2482" h="2357" extrusionOk="0">
                  <a:moveTo>
                    <a:pt x="226" y="452"/>
                  </a:moveTo>
                  <a:cubicBezTo>
                    <a:pt x="226" y="452"/>
                    <a:pt x="828" y="978"/>
                    <a:pt x="978" y="1480"/>
                  </a:cubicBezTo>
                  <a:cubicBezTo>
                    <a:pt x="1129" y="2006"/>
                    <a:pt x="1304" y="2357"/>
                    <a:pt x="1780" y="2307"/>
                  </a:cubicBezTo>
                  <a:cubicBezTo>
                    <a:pt x="2256" y="2282"/>
                    <a:pt x="2482" y="1505"/>
                    <a:pt x="1755" y="853"/>
                  </a:cubicBezTo>
                  <a:cubicBezTo>
                    <a:pt x="1053" y="176"/>
                    <a:pt x="1" y="1"/>
                    <a:pt x="226" y="452"/>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2"/>
            <p:cNvSpPr/>
            <p:nvPr/>
          </p:nvSpPr>
          <p:spPr>
            <a:xfrm>
              <a:off x="4951275" y="2749400"/>
              <a:ext cx="51400" cy="51400"/>
            </a:xfrm>
            <a:custGeom>
              <a:avLst/>
              <a:gdLst/>
              <a:ahLst/>
              <a:cxnLst/>
              <a:rect l="l" t="t" r="r" b="b"/>
              <a:pathLst>
                <a:path w="2056" h="2056" extrusionOk="0">
                  <a:moveTo>
                    <a:pt x="50" y="151"/>
                  </a:moveTo>
                  <a:cubicBezTo>
                    <a:pt x="50" y="151"/>
                    <a:pt x="652" y="677"/>
                    <a:pt x="802" y="1179"/>
                  </a:cubicBezTo>
                  <a:cubicBezTo>
                    <a:pt x="953" y="1705"/>
                    <a:pt x="1128" y="2056"/>
                    <a:pt x="1604" y="2006"/>
                  </a:cubicBezTo>
                  <a:cubicBezTo>
                    <a:pt x="1855" y="2006"/>
                    <a:pt x="2030" y="1805"/>
                    <a:pt x="2055" y="1504"/>
                  </a:cubicBezTo>
                  <a:cubicBezTo>
                    <a:pt x="1905" y="1780"/>
                    <a:pt x="1654" y="1780"/>
                    <a:pt x="1479" y="1705"/>
                  </a:cubicBezTo>
                  <a:cubicBezTo>
                    <a:pt x="1253" y="1605"/>
                    <a:pt x="1203" y="1379"/>
                    <a:pt x="1028" y="928"/>
                  </a:cubicBezTo>
                  <a:cubicBezTo>
                    <a:pt x="902" y="627"/>
                    <a:pt x="376" y="226"/>
                    <a:pt x="25" y="1"/>
                  </a:cubicBezTo>
                  <a:cubicBezTo>
                    <a:pt x="0" y="26"/>
                    <a:pt x="0" y="76"/>
                    <a:pt x="50" y="15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2"/>
            <p:cNvSpPr/>
            <p:nvPr/>
          </p:nvSpPr>
          <p:spPr>
            <a:xfrm>
              <a:off x="4502650" y="2760050"/>
              <a:ext cx="41375" cy="57050"/>
            </a:xfrm>
            <a:custGeom>
              <a:avLst/>
              <a:gdLst/>
              <a:ahLst/>
              <a:cxnLst/>
              <a:rect l="l" t="t" r="r" b="b"/>
              <a:pathLst>
                <a:path w="1655" h="2282" extrusionOk="0">
                  <a:moveTo>
                    <a:pt x="101" y="1830"/>
                  </a:moveTo>
                  <a:cubicBezTo>
                    <a:pt x="101" y="1830"/>
                    <a:pt x="201" y="1655"/>
                    <a:pt x="151" y="1479"/>
                  </a:cubicBezTo>
                  <a:cubicBezTo>
                    <a:pt x="101" y="1304"/>
                    <a:pt x="50" y="1204"/>
                    <a:pt x="25" y="1129"/>
                  </a:cubicBezTo>
                  <a:cubicBezTo>
                    <a:pt x="0" y="1053"/>
                    <a:pt x="50" y="953"/>
                    <a:pt x="101" y="928"/>
                  </a:cubicBezTo>
                  <a:cubicBezTo>
                    <a:pt x="151" y="878"/>
                    <a:pt x="251" y="828"/>
                    <a:pt x="301" y="853"/>
                  </a:cubicBezTo>
                  <a:cubicBezTo>
                    <a:pt x="326" y="878"/>
                    <a:pt x="627" y="1053"/>
                    <a:pt x="727" y="1003"/>
                  </a:cubicBezTo>
                  <a:cubicBezTo>
                    <a:pt x="827" y="978"/>
                    <a:pt x="802" y="903"/>
                    <a:pt x="727" y="627"/>
                  </a:cubicBezTo>
                  <a:cubicBezTo>
                    <a:pt x="652" y="377"/>
                    <a:pt x="602" y="226"/>
                    <a:pt x="602" y="201"/>
                  </a:cubicBezTo>
                  <a:cubicBezTo>
                    <a:pt x="602" y="151"/>
                    <a:pt x="727" y="26"/>
                    <a:pt x="852" y="26"/>
                  </a:cubicBezTo>
                  <a:cubicBezTo>
                    <a:pt x="953" y="1"/>
                    <a:pt x="1053" y="51"/>
                    <a:pt x="1078" y="101"/>
                  </a:cubicBezTo>
                  <a:cubicBezTo>
                    <a:pt x="1103" y="126"/>
                    <a:pt x="1253" y="477"/>
                    <a:pt x="1329" y="677"/>
                  </a:cubicBezTo>
                  <a:cubicBezTo>
                    <a:pt x="1379" y="903"/>
                    <a:pt x="1354" y="978"/>
                    <a:pt x="1404" y="978"/>
                  </a:cubicBezTo>
                  <a:cubicBezTo>
                    <a:pt x="1454" y="1003"/>
                    <a:pt x="1554" y="978"/>
                    <a:pt x="1454" y="1154"/>
                  </a:cubicBezTo>
                  <a:cubicBezTo>
                    <a:pt x="1379" y="1304"/>
                    <a:pt x="1654" y="1454"/>
                    <a:pt x="1629" y="1680"/>
                  </a:cubicBezTo>
                  <a:cubicBezTo>
                    <a:pt x="1629" y="1906"/>
                    <a:pt x="1554" y="2006"/>
                    <a:pt x="1554" y="2131"/>
                  </a:cubicBezTo>
                  <a:cubicBezTo>
                    <a:pt x="1554" y="2231"/>
                    <a:pt x="1554" y="2281"/>
                    <a:pt x="1454" y="2281"/>
                  </a:cubicBezTo>
                  <a:cubicBezTo>
                    <a:pt x="1354" y="2281"/>
                    <a:pt x="1028" y="2106"/>
                    <a:pt x="727" y="2131"/>
                  </a:cubicBezTo>
                  <a:cubicBezTo>
                    <a:pt x="451" y="2156"/>
                    <a:pt x="226" y="2206"/>
                    <a:pt x="101" y="2131"/>
                  </a:cubicBezTo>
                  <a:cubicBezTo>
                    <a:pt x="0" y="2056"/>
                    <a:pt x="25" y="1931"/>
                    <a:pt x="101" y="18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2"/>
            <p:cNvSpPr/>
            <p:nvPr/>
          </p:nvSpPr>
          <p:spPr>
            <a:xfrm>
              <a:off x="4502650" y="2760675"/>
              <a:ext cx="28850" cy="53925"/>
            </a:xfrm>
            <a:custGeom>
              <a:avLst/>
              <a:gdLst/>
              <a:ahLst/>
              <a:cxnLst/>
              <a:rect l="l" t="t" r="r" b="b"/>
              <a:pathLst>
                <a:path w="1154" h="2157" extrusionOk="0">
                  <a:moveTo>
                    <a:pt x="101" y="1805"/>
                  </a:moveTo>
                  <a:cubicBezTo>
                    <a:pt x="101" y="1805"/>
                    <a:pt x="201" y="1630"/>
                    <a:pt x="151" y="1454"/>
                  </a:cubicBezTo>
                  <a:cubicBezTo>
                    <a:pt x="101" y="1279"/>
                    <a:pt x="50" y="1179"/>
                    <a:pt x="25" y="1104"/>
                  </a:cubicBezTo>
                  <a:cubicBezTo>
                    <a:pt x="0" y="1028"/>
                    <a:pt x="50" y="928"/>
                    <a:pt x="101" y="903"/>
                  </a:cubicBezTo>
                  <a:cubicBezTo>
                    <a:pt x="151" y="853"/>
                    <a:pt x="251" y="803"/>
                    <a:pt x="301" y="828"/>
                  </a:cubicBezTo>
                  <a:cubicBezTo>
                    <a:pt x="326" y="853"/>
                    <a:pt x="627" y="1028"/>
                    <a:pt x="727" y="978"/>
                  </a:cubicBezTo>
                  <a:cubicBezTo>
                    <a:pt x="827" y="953"/>
                    <a:pt x="802" y="878"/>
                    <a:pt x="727" y="602"/>
                  </a:cubicBezTo>
                  <a:cubicBezTo>
                    <a:pt x="652" y="352"/>
                    <a:pt x="602" y="201"/>
                    <a:pt x="602" y="176"/>
                  </a:cubicBezTo>
                  <a:cubicBezTo>
                    <a:pt x="602" y="126"/>
                    <a:pt x="702" y="26"/>
                    <a:pt x="802" y="1"/>
                  </a:cubicBezTo>
                  <a:lnTo>
                    <a:pt x="978" y="1"/>
                  </a:lnTo>
                  <a:cubicBezTo>
                    <a:pt x="978" y="1"/>
                    <a:pt x="627" y="26"/>
                    <a:pt x="677" y="251"/>
                  </a:cubicBezTo>
                  <a:cubicBezTo>
                    <a:pt x="727" y="452"/>
                    <a:pt x="903" y="677"/>
                    <a:pt x="903" y="778"/>
                  </a:cubicBezTo>
                  <a:cubicBezTo>
                    <a:pt x="878" y="903"/>
                    <a:pt x="878" y="928"/>
                    <a:pt x="928" y="928"/>
                  </a:cubicBezTo>
                  <a:cubicBezTo>
                    <a:pt x="1003" y="953"/>
                    <a:pt x="1103" y="928"/>
                    <a:pt x="1103" y="953"/>
                  </a:cubicBezTo>
                  <a:cubicBezTo>
                    <a:pt x="1103" y="1003"/>
                    <a:pt x="1078" y="1053"/>
                    <a:pt x="878" y="1079"/>
                  </a:cubicBezTo>
                  <a:cubicBezTo>
                    <a:pt x="702" y="1079"/>
                    <a:pt x="276" y="928"/>
                    <a:pt x="226" y="1028"/>
                  </a:cubicBezTo>
                  <a:cubicBezTo>
                    <a:pt x="151" y="1129"/>
                    <a:pt x="276" y="1329"/>
                    <a:pt x="326" y="1454"/>
                  </a:cubicBezTo>
                  <a:cubicBezTo>
                    <a:pt x="351" y="1555"/>
                    <a:pt x="527" y="1655"/>
                    <a:pt x="727" y="1630"/>
                  </a:cubicBezTo>
                  <a:cubicBezTo>
                    <a:pt x="928" y="1630"/>
                    <a:pt x="1153" y="1655"/>
                    <a:pt x="1078" y="1705"/>
                  </a:cubicBezTo>
                  <a:cubicBezTo>
                    <a:pt x="1028" y="1755"/>
                    <a:pt x="426" y="1680"/>
                    <a:pt x="301" y="1855"/>
                  </a:cubicBezTo>
                  <a:cubicBezTo>
                    <a:pt x="151" y="2006"/>
                    <a:pt x="226" y="2081"/>
                    <a:pt x="527" y="2131"/>
                  </a:cubicBezTo>
                  <a:cubicBezTo>
                    <a:pt x="351" y="2156"/>
                    <a:pt x="226" y="2156"/>
                    <a:pt x="101" y="2106"/>
                  </a:cubicBezTo>
                  <a:cubicBezTo>
                    <a:pt x="0" y="2056"/>
                    <a:pt x="25" y="1906"/>
                    <a:pt x="101" y="1805"/>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2"/>
            <p:cNvSpPr/>
            <p:nvPr/>
          </p:nvSpPr>
          <p:spPr>
            <a:xfrm>
              <a:off x="4520200" y="2761925"/>
              <a:ext cx="15050" cy="19450"/>
            </a:xfrm>
            <a:custGeom>
              <a:avLst/>
              <a:gdLst/>
              <a:ahLst/>
              <a:cxnLst/>
              <a:rect l="l" t="t" r="r" b="b"/>
              <a:pathLst>
                <a:path w="602" h="778" extrusionOk="0">
                  <a:moveTo>
                    <a:pt x="176" y="26"/>
                  </a:moveTo>
                  <a:cubicBezTo>
                    <a:pt x="75" y="51"/>
                    <a:pt x="0" y="101"/>
                    <a:pt x="75" y="201"/>
                  </a:cubicBezTo>
                  <a:cubicBezTo>
                    <a:pt x="125" y="327"/>
                    <a:pt x="226" y="402"/>
                    <a:pt x="251" y="502"/>
                  </a:cubicBezTo>
                  <a:cubicBezTo>
                    <a:pt x="276" y="577"/>
                    <a:pt x="276" y="678"/>
                    <a:pt x="351" y="728"/>
                  </a:cubicBezTo>
                  <a:cubicBezTo>
                    <a:pt x="401" y="753"/>
                    <a:pt x="501" y="778"/>
                    <a:pt x="551" y="753"/>
                  </a:cubicBezTo>
                  <a:cubicBezTo>
                    <a:pt x="602" y="728"/>
                    <a:pt x="577" y="602"/>
                    <a:pt x="501" y="477"/>
                  </a:cubicBezTo>
                  <a:cubicBezTo>
                    <a:pt x="451" y="352"/>
                    <a:pt x="401" y="176"/>
                    <a:pt x="326" y="101"/>
                  </a:cubicBezTo>
                  <a:cubicBezTo>
                    <a:pt x="226" y="1"/>
                    <a:pt x="176" y="26"/>
                    <a:pt x="176" y="2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2"/>
            <p:cNvSpPr/>
            <p:nvPr/>
          </p:nvSpPr>
          <p:spPr>
            <a:xfrm>
              <a:off x="4503275" y="2808925"/>
              <a:ext cx="32600" cy="54550"/>
            </a:xfrm>
            <a:custGeom>
              <a:avLst/>
              <a:gdLst/>
              <a:ahLst/>
              <a:cxnLst/>
              <a:rect l="l" t="t" r="r" b="b"/>
              <a:pathLst>
                <a:path w="1304" h="2182" extrusionOk="0">
                  <a:moveTo>
                    <a:pt x="1304" y="201"/>
                  </a:moveTo>
                  <a:cubicBezTo>
                    <a:pt x="1304" y="201"/>
                    <a:pt x="903" y="803"/>
                    <a:pt x="702" y="1103"/>
                  </a:cubicBezTo>
                  <a:cubicBezTo>
                    <a:pt x="502" y="1404"/>
                    <a:pt x="176" y="2181"/>
                    <a:pt x="101" y="2156"/>
                  </a:cubicBezTo>
                  <a:cubicBezTo>
                    <a:pt x="0" y="2156"/>
                    <a:pt x="51" y="1880"/>
                    <a:pt x="176" y="1529"/>
                  </a:cubicBezTo>
                  <a:cubicBezTo>
                    <a:pt x="301" y="1179"/>
                    <a:pt x="903" y="276"/>
                    <a:pt x="752" y="126"/>
                  </a:cubicBezTo>
                  <a:cubicBezTo>
                    <a:pt x="577" y="1"/>
                    <a:pt x="1304" y="201"/>
                    <a:pt x="1304" y="20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2"/>
            <p:cNvSpPr/>
            <p:nvPr/>
          </p:nvSpPr>
          <p:spPr>
            <a:xfrm>
              <a:off x="4542750" y="2757550"/>
              <a:ext cx="42625" cy="55800"/>
            </a:xfrm>
            <a:custGeom>
              <a:avLst/>
              <a:gdLst/>
              <a:ahLst/>
              <a:cxnLst/>
              <a:rect l="l" t="t" r="r" b="b"/>
              <a:pathLst>
                <a:path w="1705" h="2232" extrusionOk="0">
                  <a:moveTo>
                    <a:pt x="201" y="1905"/>
                  </a:moveTo>
                  <a:cubicBezTo>
                    <a:pt x="201" y="1905"/>
                    <a:pt x="276" y="1705"/>
                    <a:pt x="201" y="1529"/>
                  </a:cubicBezTo>
                  <a:cubicBezTo>
                    <a:pt x="151" y="1354"/>
                    <a:pt x="76" y="1254"/>
                    <a:pt x="50" y="1204"/>
                  </a:cubicBezTo>
                  <a:cubicBezTo>
                    <a:pt x="0" y="1128"/>
                    <a:pt x="50" y="1028"/>
                    <a:pt x="101" y="978"/>
                  </a:cubicBezTo>
                  <a:cubicBezTo>
                    <a:pt x="151" y="928"/>
                    <a:pt x="251" y="878"/>
                    <a:pt x="276" y="878"/>
                  </a:cubicBezTo>
                  <a:cubicBezTo>
                    <a:pt x="326" y="903"/>
                    <a:pt x="627" y="1053"/>
                    <a:pt x="727" y="1003"/>
                  </a:cubicBezTo>
                  <a:cubicBezTo>
                    <a:pt x="827" y="953"/>
                    <a:pt x="777" y="903"/>
                    <a:pt x="702" y="627"/>
                  </a:cubicBezTo>
                  <a:cubicBezTo>
                    <a:pt x="602" y="376"/>
                    <a:pt x="527" y="251"/>
                    <a:pt x="527" y="201"/>
                  </a:cubicBezTo>
                  <a:cubicBezTo>
                    <a:pt x="527" y="176"/>
                    <a:pt x="627" y="26"/>
                    <a:pt x="752" y="26"/>
                  </a:cubicBezTo>
                  <a:cubicBezTo>
                    <a:pt x="878" y="0"/>
                    <a:pt x="953" y="26"/>
                    <a:pt x="978" y="51"/>
                  </a:cubicBezTo>
                  <a:cubicBezTo>
                    <a:pt x="1003" y="101"/>
                    <a:pt x="1203" y="427"/>
                    <a:pt x="1279" y="627"/>
                  </a:cubicBezTo>
                  <a:cubicBezTo>
                    <a:pt x="1354" y="828"/>
                    <a:pt x="1354" y="928"/>
                    <a:pt x="1404" y="928"/>
                  </a:cubicBezTo>
                  <a:cubicBezTo>
                    <a:pt x="1454" y="928"/>
                    <a:pt x="1529" y="903"/>
                    <a:pt x="1454" y="1078"/>
                  </a:cubicBezTo>
                  <a:cubicBezTo>
                    <a:pt x="1404" y="1229"/>
                    <a:pt x="1705" y="1354"/>
                    <a:pt x="1705" y="1579"/>
                  </a:cubicBezTo>
                  <a:cubicBezTo>
                    <a:pt x="1705" y="1805"/>
                    <a:pt x="1654" y="1905"/>
                    <a:pt x="1654" y="2031"/>
                  </a:cubicBezTo>
                  <a:cubicBezTo>
                    <a:pt x="1654" y="2131"/>
                    <a:pt x="1654" y="2206"/>
                    <a:pt x="1579" y="2206"/>
                  </a:cubicBezTo>
                  <a:cubicBezTo>
                    <a:pt x="1479" y="2206"/>
                    <a:pt x="1128" y="2056"/>
                    <a:pt x="852" y="2106"/>
                  </a:cubicBezTo>
                  <a:cubicBezTo>
                    <a:pt x="552" y="2156"/>
                    <a:pt x="351" y="2231"/>
                    <a:pt x="226" y="2181"/>
                  </a:cubicBezTo>
                  <a:cubicBezTo>
                    <a:pt x="101" y="2131"/>
                    <a:pt x="126" y="1980"/>
                    <a:pt x="201" y="19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2"/>
            <p:cNvSpPr/>
            <p:nvPr/>
          </p:nvSpPr>
          <p:spPr>
            <a:xfrm>
              <a:off x="4542750" y="2757550"/>
              <a:ext cx="30100" cy="55800"/>
            </a:xfrm>
            <a:custGeom>
              <a:avLst/>
              <a:gdLst/>
              <a:ahLst/>
              <a:cxnLst/>
              <a:rect l="l" t="t" r="r" b="b"/>
              <a:pathLst>
                <a:path w="1204" h="2232" extrusionOk="0">
                  <a:moveTo>
                    <a:pt x="201" y="1905"/>
                  </a:moveTo>
                  <a:cubicBezTo>
                    <a:pt x="201" y="1905"/>
                    <a:pt x="276" y="1705"/>
                    <a:pt x="201" y="1529"/>
                  </a:cubicBezTo>
                  <a:cubicBezTo>
                    <a:pt x="151" y="1354"/>
                    <a:pt x="76" y="1254"/>
                    <a:pt x="50" y="1204"/>
                  </a:cubicBezTo>
                  <a:cubicBezTo>
                    <a:pt x="0" y="1128"/>
                    <a:pt x="50" y="1028"/>
                    <a:pt x="101" y="978"/>
                  </a:cubicBezTo>
                  <a:cubicBezTo>
                    <a:pt x="151" y="928"/>
                    <a:pt x="251" y="878"/>
                    <a:pt x="276" y="878"/>
                  </a:cubicBezTo>
                  <a:cubicBezTo>
                    <a:pt x="326" y="903"/>
                    <a:pt x="627" y="1053"/>
                    <a:pt x="727" y="1003"/>
                  </a:cubicBezTo>
                  <a:cubicBezTo>
                    <a:pt x="827" y="953"/>
                    <a:pt x="777" y="903"/>
                    <a:pt x="702" y="627"/>
                  </a:cubicBezTo>
                  <a:cubicBezTo>
                    <a:pt x="602" y="376"/>
                    <a:pt x="527" y="251"/>
                    <a:pt x="527" y="201"/>
                  </a:cubicBezTo>
                  <a:cubicBezTo>
                    <a:pt x="527" y="176"/>
                    <a:pt x="602" y="51"/>
                    <a:pt x="727" y="26"/>
                  </a:cubicBezTo>
                  <a:lnTo>
                    <a:pt x="878" y="0"/>
                  </a:lnTo>
                  <a:cubicBezTo>
                    <a:pt x="878" y="0"/>
                    <a:pt x="527" y="51"/>
                    <a:pt x="602" y="276"/>
                  </a:cubicBezTo>
                  <a:cubicBezTo>
                    <a:pt x="677" y="502"/>
                    <a:pt x="878" y="677"/>
                    <a:pt x="878" y="802"/>
                  </a:cubicBezTo>
                  <a:cubicBezTo>
                    <a:pt x="878" y="903"/>
                    <a:pt x="878" y="928"/>
                    <a:pt x="928" y="928"/>
                  </a:cubicBezTo>
                  <a:cubicBezTo>
                    <a:pt x="1003" y="953"/>
                    <a:pt x="1103" y="903"/>
                    <a:pt x="1103" y="953"/>
                  </a:cubicBezTo>
                  <a:cubicBezTo>
                    <a:pt x="1103" y="1003"/>
                    <a:pt x="1078" y="1053"/>
                    <a:pt x="903" y="1078"/>
                  </a:cubicBezTo>
                  <a:cubicBezTo>
                    <a:pt x="702" y="1103"/>
                    <a:pt x="276" y="1003"/>
                    <a:pt x="226" y="1103"/>
                  </a:cubicBezTo>
                  <a:cubicBezTo>
                    <a:pt x="176" y="1204"/>
                    <a:pt x="326" y="1379"/>
                    <a:pt x="376" y="1504"/>
                  </a:cubicBezTo>
                  <a:cubicBezTo>
                    <a:pt x="401" y="1605"/>
                    <a:pt x="602" y="1680"/>
                    <a:pt x="802" y="1655"/>
                  </a:cubicBezTo>
                  <a:cubicBezTo>
                    <a:pt x="1003" y="1630"/>
                    <a:pt x="1203" y="1605"/>
                    <a:pt x="1153" y="1680"/>
                  </a:cubicBezTo>
                  <a:cubicBezTo>
                    <a:pt x="1103" y="1755"/>
                    <a:pt x="502" y="1730"/>
                    <a:pt x="401" y="1905"/>
                  </a:cubicBezTo>
                  <a:cubicBezTo>
                    <a:pt x="276" y="2081"/>
                    <a:pt x="326" y="2156"/>
                    <a:pt x="652" y="2156"/>
                  </a:cubicBezTo>
                  <a:cubicBezTo>
                    <a:pt x="477" y="2181"/>
                    <a:pt x="351" y="2231"/>
                    <a:pt x="226" y="2181"/>
                  </a:cubicBezTo>
                  <a:cubicBezTo>
                    <a:pt x="126" y="2131"/>
                    <a:pt x="126" y="1980"/>
                    <a:pt x="201" y="1905"/>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2"/>
            <p:cNvSpPr/>
            <p:nvPr/>
          </p:nvSpPr>
          <p:spPr>
            <a:xfrm>
              <a:off x="4558400" y="2759425"/>
              <a:ext cx="16325" cy="18200"/>
            </a:xfrm>
            <a:custGeom>
              <a:avLst/>
              <a:gdLst/>
              <a:ahLst/>
              <a:cxnLst/>
              <a:rect l="l" t="t" r="r" b="b"/>
              <a:pathLst>
                <a:path w="653" h="728" extrusionOk="0">
                  <a:moveTo>
                    <a:pt x="151" y="1"/>
                  </a:moveTo>
                  <a:cubicBezTo>
                    <a:pt x="76" y="51"/>
                    <a:pt x="1" y="101"/>
                    <a:pt x="76" y="226"/>
                  </a:cubicBezTo>
                  <a:cubicBezTo>
                    <a:pt x="151" y="326"/>
                    <a:pt x="252" y="377"/>
                    <a:pt x="302" y="477"/>
                  </a:cubicBezTo>
                  <a:cubicBezTo>
                    <a:pt x="327" y="552"/>
                    <a:pt x="327" y="652"/>
                    <a:pt x="402" y="702"/>
                  </a:cubicBezTo>
                  <a:cubicBezTo>
                    <a:pt x="477" y="727"/>
                    <a:pt x="552" y="727"/>
                    <a:pt x="602" y="702"/>
                  </a:cubicBezTo>
                  <a:cubicBezTo>
                    <a:pt x="653" y="677"/>
                    <a:pt x="627" y="552"/>
                    <a:pt x="527" y="427"/>
                  </a:cubicBezTo>
                  <a:cubicBezTo>
                    <a:pt x="452" y="301"/>
                    <a:pt x="402" y="126"/>
                    <a:pt x="302" y="76"/>
                  </a:cubicBezTo>
                  <a:cubicBezTo>
                    <a:pt x="226" y="1"/>
                    <a:pt x="151" y="1"/>
                    <a:pt x="151" y="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2"/>
            <p:cNvSpPr/>
            <p:nvPr/>
          </p:nvSpPr>
          <p:spPr>
            <a:xfrm>
              <a:off x="4549650" y="2805800"/>
              <a:ext cx="19425" cy="28850"/>
            </a:xfrm>
            <a:custGeom>
              <a:avLst/>
              <a:gdLst/>
              <a:ahLst/>
              <a:cxnLst/>
              <a:rect l="l" t="t" r="r" b="b"/>
              <a:pathLst>
                <a:path w="777" h="1154" extrusionOk="0">
                  <a:moveTo>
                    <a:pt x="777" y="0"/>
                  </a:moveTo>
                  <a:cubicBezTo>
                    <a:pt x="777" y="0"/>
                    <a:pt x="627" y="401"/>
                    <a:pt x="451" y="652"/>
                  </a:cubicBezTo>
                  <a:cubicBezTo>
                    <a:pt x="301" y="928"/>
                    <a:pt x="75" y="1153"/>
                    <a:pt x="50" y="1153"/>
                  </a:cubicBezTo>
                  <a:cubicBezTo>
                    <a:pt x="0" y="1153"/>
                    <a:pt x="251" y="702"/>
                    <a:pt x="251" y="451"/>
                  </a:cubicBezTo>
                  <a:cubicBezTo>
                    <a:pt x="276" y="226"/>
                    <a:pt x="276" y="76"/>
                    <a:pt x="276" y="7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2"/>
            <p:cNvSpPr/>
            <p:nvPr/>
          </p:nvSpPr>
          <p:spPr>
            <a:xfrm>
              <a:off x="4581600" y="2751275"/>
              <a:ext cx="45125" cy="57050"/>
            </a:xfrm>
            <a:custGeom>
              <a:avLst/>
              <a:gdLst/>
              <a:ahLst/>
              <a:cxnLst/>
              <a:rect l="l" t="t" r="r" b="b"/>
              <a:pathLst>
                <a:path w="1805" h="2282" extrusionOk="0">
                  <a:moveTo>
                    <a:pt x="301" y="1981"/>
                  </a:moveTo>
                  <a:cubicBezTo>
                    <a:pt x="301" y="1981"/>
                    <a:pt x="351" y="1780"/>
                    <a:pt x="251" y="1605"/>
                  </a:cubicBezTo>
                  <a:cubicBezTo>
                    <a:pt x="176" y="1455"/>
                    <a:pt x="100" y="1379"/>
                    <a:pt x="50" y="1304"/>
                  </a:cubicBezTo>
                  <a:cubicBezTo>
                    <a:pt x="0" y="1229"/>
                    <a:pt x="25" y="1129"/>
                    <a:pt x="75" y="1079"/>
                  </a:cubicBezTo>
                  <a:cubicBezTo>
                    <a:pt x="100" y="1028"/>
                    <a:pt x="201" y="953"/>
                    <a:pt x="251" y="978"/>
                  </a:cubicBezTo>
                  <a:cubicBezTo>
                    <a:pt x="276" y="978"/>
                    <a:pt x="602" y="1079"/>
                    <a:pt x="702" y="1028"/>
                  </a:cubicBezTo>
                  <a:cubicBezTo>
                    <a:pt x="802" y="953"/>
                    <a:pt x="752" y="903"/>
                    <a:pt x="602" y="652"/>
                  </a:cubicBezTo>
                  <a:cubicBezTo>
                    <a:pt x="476" y="427"/>
                    <a:pt x="401" y="302"/>
                    <a:pt x="376" y="251"/>
                  </a:cubicBezTo>
                  <a:cubicBezTo>
                    <a:pt x="376" y="226"/>
                    <a:pt x="451" y="76"/>
                    <a:pt x="577" y="26"/>
                  </a:cubicBezTo>
                  <a:cubicBezTo>
                    <a:pt x="677" y="1"/>
                    <a:pt x="777" y="1"/>
                    <a:pt x="802" y="51"/>
                  </a:cubicBezTo>
                  <a:cubicBezTo>
                    <a:pt x="852" y="76"/>
                    <a:pt x="1078" y="377"/>
                    <a:pt x="1203" y="552"/>
                  </a:cubicBezTo>
                  <a:cubicBezTo>
                    <a:pt x="1303" y="753"/>
                    <a:pt x="1303" y="828"/>
                    <a:pt x="1354" y="828"/>
                  </a:cubicBezTo>
                  <a:cubicBezTo>
                    <a:pt x="1404" y="828"/>
                    <a:pt x="1479" y="778"/>
                    <a:pt x="1429" y="953"/>
                  </a:cubicBezTo>
                  <a:cubicBezTo>
                    <a:pt x="1404" y="1129"/>
                    <a:pt x="1704" y="1229"/>
                    <a:pt x="1755" y="1429"/>
                  </a:cubicBezTo>
                  <a:cubicBezTo>
                    <a:pt x="1780" y="1655"/>
                    <a:pt x="1755" y="1755"/>
                    <a:pt x="1780" y="1881"/>
                  </a:cubicBezTo>
                  <a:cubicBezTo>
                    <a:pt x="1805" y="2006"/>
                    <a:pt x="1805" y="2056"/>
                    <a:pt x="1730" y="2081"/>
                  </a:cubicBezTo>
                  <a:cubicBezTo>
                    <a:pt x="1629" y="2081"/>
                    <a:pt x="1253" y="2006"/>
                    <a:pt x="978" y="2106"/>
                  </a:cubicBezTo>
                  <a:cubicBezTo>
                    <a:pt x="702" y="2181"/>
                    <a:pt x="527" y="2282"/>
                    <a:pt x="401" y="2257"/>
                  </a:cubicBezTo>
                  <a:cubicBezTo>
                    <a:pt x="276" y="2206"/>
                    <a:pt x="251" y="2081"/>
                    <a:pt x="301" y="198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2"/>
            <p:cNvSpPr/>
            <p:nvPr/>
          </p:nvSpPr>
          <p:spPr>
            <a:xfrm>
              <a:off x="4581600" y="2751275"/>
              <a:ext cx="31975" cy="57050"/>
            </a:xfrm>
            <a:custGeom>
              <a:avLst/>
              <a:gdLst/>
              <a:ahLst/>
              <a:cxnLst/>
              <a:rect l="l" t="t" r="r" b="b"/>
              <a:pathLst>
                <a:path w="1279" h="2282" extrusionOk="0">
                  <a:moveTo>
                    <a:pt x="301" y="1981"/>
                  </a:moveTo>
                  <a:cubicBezTo>
                    <a:pt x="301" y="1981"/>
                    <a:pt x="351" y="1780"/>
                    <a:pt x="251" y="1605"/>
                  </a:cubicBezTo>
                  <a:cubicBezTo>
                    <a:pt x="176" y="1455"/>
                    <a:pt x="100" y="1379"/>
                    <a:pt x="50" y="1304"/>
                  </a:cubicBezTo>
                  <a:cubicBezTo>
                    <a:pt x="0" y="1229"/>
                    <a:pt x="25" y="1129"/>
                    <a:pt x="75" y="1079"/>
                  </a:cubicBezTo>
                  <a:cubicBezTo>
                    <a:pt x="100" y="1028"/>
                    <a:pt x="201" y="953"/>
                    <a:pt x="251" y="978"/>
                  </a:cubicBezTo>
                  <a:cubicBezTo>
                    <a:pt x="276" y="978"/>
                    <a:pt x="602" y="1079"/>
                    <a:pt x="702" y="1028"/>
                  </a:cubicBezTo>
                  <a:cubicBezTo>
                    <a:pt x="802" y="953"/>
                    <a:pt x="752" y="903"/>
                    <a:pt x="602" y="652"/>
                  </a:cubicBezTo>
                  <a:cubicBezTo>
                    <a:pt x="476" y="427"/>
                    <a:pt x="401" y="302"/>
                    <a:pt x="376" y="251"/>
                  </a:cubicBezTo>
                  <a:cubicBezTo>
                    <a:pt x="376" y="226"/>
                    <a:pt x="451" y="101"/>
                    <a:pt x="552" y="51"/>
                  </a:cubicBezTo>
                  <a:lnTo>
                    <a:pt x="702" y="1"/>
                  </a:lnTo>
                  <a:cubicBezTo>
                    <a:pt x="702" y="1"/>
                    <a:pt x="351" y="126"/>
                    <a:pt x="451" y="327"/>
                  </a:cubicBezTo>
                  <a:cubicBezTo>
                    <a:pt x="552" y="527"/>
                    <a:pt x="802" y="678"/>
                    <a:pt x="827" y="778"/>
                  </a:cubicBezTo>
                  <a:cubicBezTo>
                    <a:pt x="827" y="903"/>
                    <a:pt x="827" y="928"/>
                    <a:pt x="902" y="928"/>
                  </a:cubicBezTo>
                  <a:cubicBezTo>
                    <a:pt x="953" y="928"/>
                    <a:pt x="1053" y="853"/>
                    <a:pt x="1078" y="903"/>
                  </a:cubicBezTo>
                  <a:cubicBezTo>
                    <a:pt x="1078" y="953"/>
                    <a:pt x="1053" y="1003"/>
                    <a:pt x="877" y="1053"/>
                  </a:cubicBezTo>
                  <a:cubicBezTo>
                    <a:pt x="702" y="1129"/>
                    <a:pt x="251" y="1079"/>
                    <a:pt x="226" y="1179"/>
                  </a:cubicBezTo>
                  <a:cubicBezTo>
                    <a:pt x="201" y="1279"/>
                    <a:pt x="376" y="1455"/>
                    <a:pt x="426" y="1555"/>
                  </a:cubicBezTo>
                  <a:cubicBezTo>
                    <a:pt x="476" y="1655"/>
                    <a:pt x="677" y="1705"/>
                    <a:pt x="877" y="1655"/>
                  </a:cubicBezTo>
                  <a:cubicBezTo>
                    <a:pt x="1053" y="1580"/>
                    <a:pt x="1278" y="1555"/>
                    <a:pt x="1228" y="1630"/>
                  </a:cubicBezTo>
                  <a:cubicBezTo>
                    <a:pt x="1178" y="1705"/>
                    <a:pt x="602" y="1755"/>
                    <a:pt x="501" y="1956"/>
                  </a:cubicBezTo>
                  <a:cubicBezTo>
                    <a:pt x="426" y="2156"/>
                    <a:pt x="501" y="2206"/>
                    <a:pt x="802" y="2156"/>
                  </a:cubicBezTo>
                  <a:cubicBezTo>
                    <a:pt x="627" y="2231"/>
                    <a:pt x="501" y="2282"/>
                    <a:pt x="401" y="2257"/>
                  </a:cubicBezTo>
                  <a:cubicBezTo>
                    <a:pt x="276" y="2231"/>
                    <a:pt x="251" y="2081"/>
                    <a:pt x="301" y="198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2"/>
            <p:cNvSpPr/>
            <p:nvPr/>
          </p:nvSpPr>
          <p:spPr>
            <a:xfrm>
              <a:off x="4593500" y="2753175"/>
              <a:ext cx="18200" cy="16925"/>
            </a:xfrm>
            <a:custGeom>
              <a:avLst/>
              <a:gdLst/>
              <a:ahLst/>
              <a:cxnLst/>
              <a:rect l="l" t="t" r="r" b="b"/>
              <a:pathLst>
                <a:path w="728" h="677" extrusionOk="0">
                  <a:moveTo>
                    <a:pt x="126" y="25"/>
                  </a:moveTo>
                  <a:cubicBezTo>
                    <a:pt x="76" y="75"/>
                    <a:pt x="0" y="150"/>
                    <a:pt x="76" y="226"/>
                  </a:cubicBezTo>
                  <a:cubicBezTo>
                    <a:pt x="176" y="326"/>
                    <a:pt x="301" y="376"/>
                    <a:pt x="351" y="451"/>
                  </a:cubicBezTo>
                  <a:cubicBezTo>
                    <a:pt x="401" y="526"/>
                    <a:pt x="401" y="652"/>
                    <a:pt x="477" y="652"/>
                  </a:cubicBezTo>
                  <a:cubicBezTo>
                    <a:pt x="552" y="677"/>
                    <a:pt x="652" y="677"/>
                    <a:pt x="677" y="627"/>
                  </a:cubicBezTo>
                  <a:cubicBezTo>
                    <a:pt x="727" y="602"/>
                    <a:pt x="677" y="501"/>
                    <a:pt x="577" y="376"/>
                  </a:cubicBezTo>
                  <a:cubicBezTo>
                    <a:pt x="477" y="276"/>
                    <a:pt x="401" y="100"/>
                    <a:pt x="301" y="50"/>
                  </a:cubicBezTo>
                  <a:cubicBezTo>
                    <a:pt x="201" y="0"/>
                    <a:pt x="126" y="25"/>
                    <a:pt x="126" y="25"/>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2"/>
            <p:cNvSpPr/>
            <p:nvPr/>
          </p:nvSpPr>
          <p:spPr>
            <a:xfrm>
              <a:off x="4751400" y="2642875"/>
              <a:ext cx="71450" cy="79600"/>
            </a:xfrm>
            <a:custGeom>
              <a:avLst/>
              <a:gdLst/>
              <a:ahLst/>
              <a:cxnLst/>
              <a:rect l="l" t="t" r="r" b="b"/>
              <a:pathLst>
                <a:path w="2858" h="3184" extrusionOk="0">
                  <a:moveTo>
                    <a:pt x="126" y="377"/>
                  </a:moveTo>
                  <a:cubicBezTo>
                    <a:pt x="126" y="377"/>
                    <a:pt x="1303" y="151"/>
                    <a:pt x="1704" y="552"/>
                  </a:cubicBezTo>
                  <a:cubicBezTo>
                    <a:pt x="2080" y="953"/>
                    <a:pt x="2055" y="1630"/>
                    <a:pt x="1880" y="2207"/>
                  </a:cubicBezTo>
                  <a:cubicBezTo>
                    <a:pt x="1704" y="2783"/>
                    <a:pt x="1755" y="3084"/>
                    <a:pt x="1980" y="3134"/>
                  </a:cubicBezTo>
                  <a:cubicBezTo>
                    <a:pt x="2206" y="3184"/>
                    <a:pt x="2857" y="2257"/>
                    <a:pt x="2732" y="1329"/>
                  </a:cubicBezTo>
                  <a:cubicBezTo>
                    <a:pt x="2607" y="427"/>
                    <a:pt x="2356" y="227"/>
                    <a:pt x="1855" y="101"/>
                  </a:cubicBezTo>
                  <a:cubicBezTo>
                    <a:pt x="1329" y="1"/>
                    <a:pt x="0" y="151"/>
                    <a:pt x="126" y="377"/>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2"/>
            <p:cNvSpPr/>
            <p:nvPr/>
          </p:nvSpPr>
          <p:spPr>
            <a:xfrm>
              <a:off x="4228200" y="2704300"/>
              <a:ext cx="80850" cy="310175"/>
            </a:xfrm>
            <a:custGeom>
              <a:avLst/>
              <a:gdLst/>
              <a:ahLst/>
              <a:cxnLst/>
              <a:rect l="l" t="t" r="r" b="b"/>
              <a:pathLst>
                <a:path w="3234" h="12407" extrusionOk="0">
                  <a:moveTo>
                    <a:pt x="1204" y="2256"/>
                  </a:moveTo>
                  <a:cubicBezTo>
                    <a:pt x="1404" y="1805"/>
                    <a:pt x="1580" y="1679"/>
                    <a:pt x="1680" y="1654"/>
                  </a:cubicBezTo>
                  <a:cubicBezTo>
                    <a:pt x="1780" y="1654"/>
                    <a:pt x="1881" y="1579"/>
                    <a:pt x="1856" y="1454"/>
                  </a:cubicBezTo>
                  <a:cubicBezTo>
                    <a:pt x="1830" y="1328"/>
                    <a:pt x="1956" y="953"/>
                    <a:pt x="1981" y="677"/>
                  </a:cubicBezTo>
                  <a:cubicBezTo>
                    <a:pt x="2006" y="426"/>
                    <a:pt x="1981" y="50"/>
                    <a:pt x="2056" y="25"/>
                  </a:cubicBezTo>
                  <a:cubicBezTo>
                    <a:pt x="2131" y="0"/>
                    <a:pt x="2708" y="0"/>
                    <a:pt x="2758" y="100"/>
                  </a:cubicBezTo>
                  <a:cubicBezTo>
                    <a:pt x="2808" y="201"/>
                    <a:pt x="2507" y="1078"/>
                    <a:pt x="2632" y="1328"/>
                  </a:cubicBezTo>
                  <a:cubicBezTo>
                    <a:pt x="2758" y="1604"/>
                    <a:pt x="3234" y="1805"/>
                    <a:pt x="3209" y="2055"/>
                  </a:cubicBezTo>
                  <a:cubicBezTo>
                    <a:pt x="3184" y="2306"/>
                    <a:pt x="2808" y="2431"/>
                    <a:pt x="2808" y="2632"/>
                  </a:cubicBezTo>
                  <a:cubicBezTo>
                    <a:pt x="2808" y="2832"/>
                    <a:pt x="3008" y="2958"/>
                    <a:pt x="2733" y="3108"/>
                  </a:cubicBezTo>
                  <a:cubicBezTo>
                    <a:pt x="2432" y="3283"/>
                    <a:pt x="2081" y="3083"/>
                    <a:pt x="1906" y="3208"/>
                  </a:cubicBezTo>
                  <a:cubicBezTo>
                    <a:pt x="1755" y="3334"/>
                    <a:pt x="753" y="5038"/>
                    <a:pt x="678" y="7394"/>
                  </a:cubicBezTo>
                  <a:cubicBezTo>
                    <a:pt x="627" y="9725"/>
                    <a:pt x="1154" y="11454"/>
                    <a:pt x="1304" y="11855"/>
                  </a:cubicBezTo>
                  <a:cubicBezTo>
                    <a:pt x="1455" y="12231"/>
                    <a:pt x="1480" y="12381"/>
                    <a:pt x="1304" y="12406"/>
                  </a:cubicBezTo>
                  <a:cubicBezTo>
                    <a:pt x="1154" y="12406"/>
                    <a:pt x="226" y="10151"/>
                    <a:pt x="101" y="7945"/>
                  </a:cubicBezTo>
                  <a:cubicBezTo>
                    <a:pt x="1" y="5865"/>
                    <a:pt x="427" y="4136"/>
                    <a:pt x="1204" y="22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2"/>
            <p:cNvSpPr/>
            <p:nvPr/>
          </p:nvSpPr>
          <p:spPr>
            <a:xfrm>
              <a:off x="4238225" y="2704925"/>
              <a:ext cx="70825" cy="308300"/>
            </a:xfrm>
            <a:custGeom>
              <a:avLst/>
              <a:gdLst/>
              <a:ahLst/>
              <a:cxnLst/>
              <a:rect l="l" t="t" r="r" b="b"/>
              <a:pathLst>
                <a:path w="2833" h="12332" extrusionOk="0">
                  <a:moveTo>
                    <a:pt x="1906" y="0"/>
                  </a:moveTo>
                  <a:cubicBezTo>
                    <a:pt x="2106" y="0"/>
                    <a:pt x="2332" y="25"/>
                    <a:pt x="2357" y="75"/>
                  </a:cubicBezTo>
                  <a:cubicBezTo>
                    <a:pt x="2407" y="176"/>
                    <a:pt x="2106" y="1053"/>
                    <a:pt x="2231" y="1303"/>
                  </a:cubicBezTo>
                  <a:cubicBezTo>
                    <a:pt x="2357" y="1579"/>
                    <a:pt x="2833" y="1780"/>
                    <a:pt x="2808" y="2030"/>
                  </a:cubicBezTo>
                  <a:cubicBezTo>
                    <a:pt x="2783" y="2281"/>
                    <a:pt x="2407" y="2406"/>
                    <a:pt x="2407" y="2607"/>
                  </a:cubicBezTo>
                  <a:cubicBezTo>
                    <a:pt x="2407" y="2807"/>
                    <a:pt x="2607" y="2933"/>
                    <a:pt x="2332" y="3083"/>
                  </a:cubicBezTo>
                  <a:cubicBezTo>
                    <a:pt x="2031" y="3258"/>
                    <a:pt x="1680" y="3058"/>
                    <a:pt x="1505" y="3183"/>
                  </a:cubicBezTo>
                  <a:cubicBezTo>
                    <a:pt x="1354" y="3309"/>
                    <a:pt x="352" y="5013"/>
                    <a:pt x="277" y="7369"/>
                  </a:cubicBezTo>
                  <a:cubicBezTo>
                    <a:pt x="226" y="9700"/>
                    <a:pt x="753" y="11429"/>
                    <a:pt x="903" y="11830"/>
                  </a:cubicBezTo>
                  <a:cubicBezTo>
                    <a:pt x="1028" y="12106"/>
                    <a:pt x="1054" y="12256"/>
                    <a:pt x="1003" y="12331"/>
                  </a:cubicBezTo>
                  <a:cubicBezTo>
                    <a:pt x="176" y="10401"/>
                    <a:pt x="1" y="8346"/>
                    <a:pt x="126" y="6918"/>
                  </a:cubicBezTo>
                  <a:cubicBezTo>
                    <a:pt x="251" y="5414"/>
                    <a:pt x="903" y="3559"/>
                    <a:pt x="1154" y="3133"/>
                  </a:cubicBezTo>
                  <a:cubicBezTo>
                    <a:pt x="1379" y="2682"/>
                    <a:pt x="1906" y="2983"/>
                    <a:pt x="2006" y="2933"/>
                  </a:cubicBezTo>
                  <a:cubicBezTo>
                    <a:pt x="2106" y="2907"/>
                    <a:pt x="1956" y="2757"/>
                    <a:pt x="1931" y="2682"/>
                  </a:cubicBezTo>
                  <a:cubicBezTo>
                    <a:pt x="1881" y="2607"/>
                    <a:pt x="1931" y="2481"/>
                    <a:pt x="2056" y="2481"/>
                  </a:cubicBezTo>
                  <a:cubicBezTo>
                    <a:pt x="2181" y="2456"/>
                    <a:pt x="2307" y="2431"/>
                    <a:pt x="2382" y="2206"/>
                  </a:cubicBezTo>
                  <a:cubicBezTo>
                    <a:pt x="2432" y="1980"/>
                    <a:pt x="2257" y="1780"/>
                    <a:pt x="2131" y="1679"/>
                  </a:cubicBezTo>
                  <a:cubicBezTo>
                    <a:pt x="2006" y="1579"/>
                    <a:pt x="1830" y="1604"/>
                    <a:pt x="1780" y="1554"/>
                  </a:cubicBezTo>
                  <a:cubicBezTo>
                    <a:pt x="1730" y="1529"/>
                    <a:pt x="1881" y="1404"/>
                    <a:pt x="1931" y="1379"/>
                  </a:cubicBezTo>
                  <a:cubicBezTo>
                    <a:pt x="1981" y="1329"/>
                    <a:pt x="2006" y="1003"/>
                    <a:pt x="2056" y="802"/>
                  </a:cubicBezTo>
                  <a:cubicBezTo>
                    <a:pt x="2106" y="602"/>
                    <a:pt x="2231" y="251"/>
                    <a:pt x="2181" y="126"/>
                  </a:cubicBezTo>
                  <a:cubicBezTo>
                    <a:pt x="2131" y="25"/>
                    <a:pt x="2006" y="0"/>
                    <a:pt x="1906"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2"/>
            <p:cNvSpPr/>
            <p:nvPr/>
          </p:nvSpPr>
          <p:spPr>
            <a:xfrm>
              <a:off x="4279600" y="2716825"/>
              <a:ext cx="73950" cy="283225"/>
            </a:xfrm>
            <a:custGeom>
              <a:avLst/>
              <a:gdLst/>
              <a:ahLst/>
              <a:cxnLst/>
              <a:rect l="l" t="t" r="r" b="b"/>
              <a:pathLst>
                <a:path w="2958" h="11329" extrusionOk="0">
                  <a:moveTo>
                    <a:pt x="1128" y="2056"/>
                  </a:moveTo>
                  <a:cubicBezTo>
                    <a:pt x="1278" y="1655"/>
                    <a:pt x="1454" y="1529"/>
                    <a:pt x="1529" y="1504"/>
                  </a:cubicBezTo>
                  <a:cubicBezTo>
                    <a:pt x="1629" y="1504"/>
                    <a:pt x="1729" y="1429"/>
                    <a:pt x="1704" y="1329"/>
                  </a:cubicBezTo>
                  <a:cubicBezTo>
                    <a:pt x="1679" y="1203"/>
                    <a:pt x="1805" y="853"/>
                    <a:pt x="1830" y="627"/>
                  </a:cubicBezTo>
                  <a:cubicBezTo>
                    <a:pt x="1855" y="376"/>
                    <a:pt x="1830" y="51"/>
                    <a:pt x="1880" y="25"/>
                  </a:cubicBezTo>
                  <a:cubicBezTo>
                    <a:pt x="1955" y="0"/>
                    <a:pt x="2481" y="0"/>
                    <a:pt x="2531" y="101"/>
                  </a:cubicBezTo>
                  <a:cubicBezTo>
                    <a:pt x="2581" y="176"/>
                    <a:pt x="2281" y="978"/>
                    <a:pt x="2406" y="1228"/>
                  </a:cubicBezTo>
                  <a:cubicBezTo>
                    <a:pt x="2531" y="1454"/>
                    <a:pt x="2957" y="1655"/>
                    <a:pt x="2932" y="1880"/>
                  </a:cubicBezTo>
                  <a:cubicBezTo>
                    <a:pt x="2907" y="2106"/>
                    <a:pt x="2581" y="2231"/>
                    <a:pt x="2581" y="2406"/>
                  </a:cubicBezTo>
                  <a:cubicBezTo>
                    <a:pt x="2581" y="2582"/>
                    <a:pt x="2757" y="2682"/>
                    <a:pt x="2506" y="2858"/>
                  </a:cubicBezTo>
                  <a:cubicBezTo>
                    <a:pt x="2231" y="3008"/>
                    <a:pt x="1905" y="2833"/>
                    <a:pt x="1754" y="2933"/>
                  </a:cubicBezTo>
                  <a:cubicBezTo>
                    <a:pt x="1604" y="3033"/>
                    <a:pt x="702" y="4587"/>
                    <a:pt x="627" y="6742"/>
                  </a:cubicBezTo>
                  <a:cubicBezTo>
                    <a:pt x="576" y="8898"/>
                    <a:pt x="1078" y="10452"/>
                    <a:pt x="1203" y="10828"/>
                  </a:cubicBezTo>
                  <a:cubicBezTo>
                    <a:pt x="1353" y="11178"/>
                    <a:pt x="1353" y="11304"/>
                    <a:pt x="1203" y="11329"/>
                  </a:cubicBezTo>
                  <a:cubicBezTo>
                    <a:pt x="1053" y="11329"/>
                    <a:pt x="201" y="9249"/>
                    <a:pt x="100" y="7244"/>
                  </a:cubicBezTo>
                  <a:cubicBezTo>
                    <a:pt x="0" y="5364"/>
                    <a:pt x="401" y="3785"/>
                    <a:pt x="1128" y="20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2"/>
            <p:cNvSpPr/>
            <p:nvPr/>
          </p:nvSpPr>
          <p:spPr>
            <a:xfrm>
              <a:off x="4288975" y="2716825"/>
              <a:ext cx="64575" cy="281975"/>
            </a:xfrm>
            <a:custGeom>
              <a:avLst/>
              <a:gdLst/>
              <a:ahLst/>
              <a:cxnLst/>
              <a:rect l="l" t="t" r="r" b="b"/>
              <a:pathLst>
                <a:path w="2583" h="11279" extrusionOk="0">
                  <a:moveTo>
                    <a:pt x="1755" y="0"/>
                  </a:moveTo>
                  <a:cubicBezTo>
                    <a:pt x="1931" y="25"/>
                    <a:pt x="2131" y="25"/>
                    <a:pt x="2156" y="101"/>
                  </a:cubicBezTo>
                  <a:cubicBezTo>
                    <a:pt x="2206" y="176"/>
                    <a:pt x="1906" y="978"/>
                    <a:pt x="2031" y="1228"/>
                  </a:cubicBezTo>
                  <a:cubicBezTo>
                    <a:pt x="2156" y="1454"/>
                    <a:pt x="2582" y="1655"/>
                    <a:pt x="2557" y="1880"/>
                  </a:cubicBezTo>
                  <a:cubicBezTo>
                    <a:pt x="2532" y="2106"/>
                    <a:pt x="2206" y="2231"/>
                    <a:pt x="2206" y="2406"/>
                  </a:cubicBezTo>
                  <a:cubicBezTo>
                    <a:pt x="2206" y="2582"/>
                    <a:pt x="2382" y="2682"/>
                    <a:pt x="2131" y="2858"/>
                  </a:cubicBezTo>
                  <a:cubicBezTo>
                    <a:pt x="1856" y="3008"/>
                    <a:pt x="1530" y="2833"/>
                    <a:pt x="1379" y="2933"/>
                  </a:cubicBezTo>
                  <a:cubicBezTo>
                    <a:pt x="1229" y="3033"/>
                    <a:pt x="327" y="4587"/>
                    <a:pt x="252" y="6742"/>
                  </a:cubicBezTo>
                  <a:cubicBezTo>
                    <a:pt x="201" y="8898"/>
                    <a:pt x="703" y="10452"/>
                    <a:pt x="828" y="10828"/>
                  </a:cubicBezTo>
                  <a:cubicBezTo>
                    <a:pt x="928" y="11078"/>
                    <a:pt x="978" y="11229"/>
                    <a:pt x="928" y="11279"/>
                  </a:cubicBezTo>
                  <a:cubicBezTo>
                    <a:pt x="151" y="9524"/>
                    <a:pt x="1" y="7645"/>
                    <a:pt x="126" y="6341"/>
                  </a:cubicBezTo>
                  <a:cubicBezTo>
                    <a:pt x="227" y="4963"/>
                    <a:pt x="828" y="3284"/>
                    <a:pt x="1054" y="2883"/>
                  </a:cubicBezTo>
                  <a:cubicBezTo>
                    <a:pt x="1254" y="2482"/>
                    <a:pt x="1730" y="2732"/>
                    <a:pt x="1831" y="2707"/>
                  </a:cubicBezTo>
                  <a:cubicBezTo>
                    <a:pt x="1906" y="2682"/>
                    <a:pt x="1780" y="2532"/>
                    <a:pt x="1755" y="2457"/>
                  </a:cubicBezTo>
                  <a:cubicBezTo>
                    <a:pt x="1730" y="2406"/>
                    <a:pt x="1755" y="2281"/>
                    <a:pt x="1881" y="2281"/>
                  </a:cubicBezTo>
                  <a:cubicBezTo>
                    <a:pt x="1981" y="2256"/>
                    <a:pt x="2106" y="2231"/>
                    <a:pt x="2181" y="2030"/>
                  </a:cubicBezTo>
                  <a:cubicBezTo>
                    <a:pt x="2232" y="1830"/>
                    <a:pt x="2056" y="1629"/>
                    <a:pt x="1956" y="1554"/>
                  </a:cubicBezTo>
                  <a:cubicBezTo>
                    <a:pt x="1831" y="1479"/>
                    <a:pt x="1680" y="1479"/>
                    <a:pt x="1630" y="1454"/>
                  </a:cubicBezTo>
                  <a:cubicBezTo>
                    <a:pt x="1605" y="1404"/>
                    <a:pt x="1705" y="1304"/>
                    <a:pt x="1755" y="1279"/>
                  </a:cubicBezTo>
                  <a:cubicBezTo>
                    <a:pt x="1831" y="1228"/>
                    <a:pt x="1831" y="928"/>
                    <a:pt x="1881" y="752"/>
                  </a:cubicBezTo>
                  <a:cubicBezTo>
                    <a:pt x="1931" y="552"/>
                    <a:pt x="2056" y="251"/>
                    <a:pt x="1981" y="126"/>
                  </a:cubicBezTo>
                  <a:cubicBezTo>
                    <a:pt x="1956" y="25"/>
                    <a:pt x="1831" y="25"/>
                    <a:pt x="1755"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2"/>
            <p:cNvSpPr/>
            <p:nvPr/>
          </p:nvSpPr>
          <p:spPr>
            <a:xfrm>
              <a:off x="4326575" y="2729350"/>
              <a:ext cx="65825" cy="251275"/>
            </a:xfrm>
            <a:custGeom>
              <a:avLst/>
              <a:gdLst/>
              <a:ahLst/>
              <a:cxnLst/>
              <a:rect l="l" t="t" r="r" b="b"/>
              <a:pathLst>
                <a:path w="2633" h="10051" extrusionOk="0">
                  <a:moveTo>
                    <a:pt x="978" y="1830"/>
                  </a:moveTo>
                  <a:cubicBezTo>
                    <a:pt x="1129" y="1454"/>
                    <a:pt x="1279" y="1354"/>
                    <a:pt x="1354" y="1329"/>
                  </a:cubicBezTo>
                  <a:cubicBezTo>
                    <a:pt x="1454" y="1329"/>
                    <a:pt x="1530" y="1279"/>
                    <a:pt x="1504" y="1179"/>
                  </a:cubicBezTo>
                  <a:cubicBezTo>
                    <a:pt x="1504" y="1078"/>
                    <a:pt x="1580" y="753"/>
                    <a:pt x="1605" y="552"/>
                  </a:cubicBezTo>
                  <a:cubicBezTo>
                    <a:pt x="1630" y="352"/>
                    <a:pt x="1630" y="26"/>
                    <a:pt x="1680" y="26"/>
                  </a:cubicBezTo>
                  <a:cubicBezTo>
                    <a:pt x="1730" y="1"/>
                    <a:pt x="2206" y="1"/>
                    <a:pt x="2256" y="76"/>
                  </a:cubicBezTo>
                  <a:cubicBezTo>
                    <a:pt x="2281" y="151"/>
                    <a:pt x="2031" y="878"/>
                    <a:pt x="2131" y="1078"/>
                  </a:cubicBezTo>
                  <a:cubicBezTo>
                    <a:pt x="2256" y="1279"/>
                    <a:pt x="2632" y="1454"/>
                    <a:pt x="2607" y="1655"/>
                  </a:cubicBezTo>
                  <a:cubicBezTo>
                    <a:pt x="2582" y="1880"/>
                    <a:pt x="2281" y="1956"/>
                    <a:pt x="2281" y="2131"/>
                  </a:cubicBezTo>
                  <a:cubicBezTo>
                    <a:pt x="2281" y="2281"/>
                    <a:pt x="2457" y="2382"/>
                    <a:pt x="2206" y="2532"/>
                  </a:cubicBezTo>
                  <a:cubicBezTo>
                    <a:pt x="1981" y="2657"/>
                    <a:pt x="1680" y="2507"/>
                    <a:pt x="1555" y="2607"/>
                  </a:cubicBezTo>
                  <a:cubicBezTo>
                    <a:pt x="1429" y="2682"/>
                    <a:pt x="602" y="4061"/>
                    <a:pt x="552" y="5966"/>
                  </a:cubicBezTo>
                  <a:cubicBezTo>
                    <a:pt x="527" y="7870"/>
                    <a:pt x="953" y="9274"/>
                    <a:pt x="1078" y="9600"/>
                  </a:cubicBezTo>
                  <a:cubicBezTo>
                    <a:pt x="1204" y="9900"/>
                    <a:pt x="1204" y="10026"/>
                    <a:pt x="1078" y="10051"/>
                  </a:cubicBezTo>
                  <a:cubicBezTo>
                    <a:pt x="953" y="10051"/>
                    <a:pt x="176" y="8196"/>
                    <a:pt x="101" y="6417"/>
                  </a:cubicBezTo>
                  <a:cubicBezTo>
                    <a:pt x="1" y="4738"/>
                    <a:pt x="352" y="3359"/>
                    <a:pt x="978" y="18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2"/>
            <p:cNvSpPr/>
            <p:nvPr/>
          </p:nvSpPr>
          <p:spPr>
            <a:xfrm>
              <a:off x="4335350" y="2729350"/>
              <a:ext cx="57050" cy="250025"/>
            </a:xfrm>
            <a:custGeom>
              <a:avLst/>
              <a:gdLst/>
              <a:ahLst/>
              <a:cxnLst/>
              <a:rect l="l" t="t" r="r" b="b"/>
              <a:pathLst>
                <a:path w="2282" h="10001" extrusionOk="0">
                  <a:moveTo>
                    <a:pt x="1529" y="1"/>
                  </a:moveTo>
                  <a:cubicBezTo>
                    <a:pt x="1680" y="1"/>
                    <a:pt x="1880" y="26"/>
                    <a:pt x="1905" y="76"/>
                  </a:cubicBezTo>
                  <a:cubicBezTo>
                    <a:pt x="1930" y="151"/>
                    <a:pt x="1680" y="878"/>
                    <a:pt x="1780" y="1078"/>
                  </a:cubicBezTo>
                  <a:cubicBezTo>
                    <a:pt x="1905" y="1279"/>
                    <a:pt x="2281" y="1454"/>
                    <a:pt x="2256" y="1655"/>
                  </a:cubicBezTo>
                  <a:cubicBezTo>
                    <a:pt x="2231" y="1880"/>
                    <a:pt x="1930" y="1956"/>
                    <a:pt x="1930" y="2131"/>
                  </a:cubicBezTo>
                  <a:cubicBezTo>
                    <a:pt x="1930" y="2281"/>
                    <a:pt x="2106" y="2382"/>
                    <a:pt x="1855" y="2532"/>
                  </a:cubicBezTo>
                  <a:cubicBezTo>
                    <a:pt x="1630" y="2657"/>
                    <a:pt x="1329" y="2507"/>
                    <a:pt x="1204" y="2607"/>
                  </a:cubicBezTo>
                  <a:cubicBezTo>
                    <a:pt x="1078" y="2682"/>
                    <a:pt x="251" y="4061"/>
                    <a:pt x="201" y="5966"/>
                  </a:cubicBezTo>
                  <a:cubicBezTo>
                    <a:pt x="176" y="7870"/>
                    <a:pt x="602" y="9274"/>
                    <a:pt x="727" y="9600"/>
                  </a:cubicBezTo>
                  <a:cubicBezTo>
                    <a:pt x="803" y="9825"/>
                    <a:pt x="853" y="9951"/>
                    <a:pt x="803" y="10001"/>
                  </a:cubicBezTo>
                  <a:cubicBezTo>
                    <a:pt x="126" y="8447"/>
                    <a:pt x="1" y="6768"/>
                    <a:pt x="76" y="5615"/>
                  </a:cubicBezTo>
                  <a:cubicBezTo>
                    <a:pt x="176" y="4387"/>
                    <a:pt x="702" y="2908"/>
                    <a:pt x="903" y="2557"/>
                  </a:cubicBezTo>
                  <a:cubicBezTo>
                    <a:pt x="1103" y="2181"/>
                    <a:pt x="1529" y="2432"/>
                    <a:pt x="1605" y="2407"/>
                  </a:cubicBezTo>
                  <a:cubicBezTo>
                    <a:pt x="1680" y="2357"/>
                    <a:pt x="1554" y="2231"/>
                    <a:pt x="1529" y="2181"/>
                  </a:cubicBezTo>
                  <a:cubicBezTo>
                    <a:pt x="1504" y="2131"/>
                    <a:pt x="1554" y="2031"/>
                    <a:pt x="1655" y="2006"/>
                  </a:cubicBezTo>
                  <a:cubicBezTo>
                    <a:pt x="1755" y="2006"/>
                    <a:pt x="1855" y="1981"/>
                    <a:pt x="1905" y="1805"/>
                  </a:cubicBezTo>
                  <a:cubicBezTo>
                    <a:pt x="1955" y="1630"/>
                    <a:pt x="1805" y="1454"/>
                    <a:pt x="1705" y="1379"/>
                  </a:cubicBezTo>
                  <a:cubicBezTo>
                    <a:pt x="1605" y="1304"/>
                    <a:pt x="1454" y="1304"/>
                    <a:pt x="1429" y="1279"/>
                  </a:cubicBezTo>
                  <a:cubicBezTo>
                    <a:pt x="1404" y="1254"/>
                    <a:pt x="1504" y="1154"/>
                    <a:pt x="1554" y="1128"/>
                  </a:cubicBezTo>
                  <a:cubicBezTo>
                    <a:pt x="1605" y="1078"/>
                    <a:pt x="1605" y="828"/>
                    <a:pt x="1655" y="652"/>
                  </a:cubicBezTo>
                  <a:cubicBezTo>
                    <a:pt x="1680" y="502"/>
                    <a:pt x="1805" y="226"/>
                    <a:pt x="1755" y="101"/>
                  </a:cubicBezTo>
                  <a:cubicBezTo>
                    <a:pt x="1705" y="26"/>
                    <a:pt x="1605" y="1"/>
                    <a:pt x="1529"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2"/>
            <p:cNvSpPr/>
            <p:nvPr/>
          </p:nvSpPr>
          <p:spPr>
            <a:xfrm>
              <a:off x="4369175" y="2743775"/>
              <a:ext cx="55800" cy="213675"/>
            </a:xfrm>
            <a:custGeom>
              <a:avLst/>
              <a:gdLst/>
              <a:ahLst/>
              <a:cxnLst/>
              <a:rect l="l" t="t" r="r" b="b"/>
              <a:pathLst>
                <a:path w="2232" h="8547" extrusionOk="0">
                  <a:moveTo>
                    <a:pt x="828" y="1554"/>
                  </a:moveTo>
                  <a:cubicBezTo>
                    <a:pt x="978" y="1253"/>
                    <a:pt x="1079" y="1153"/>
                    <a:pt x="1154" y="1153"/>
                  </a:cubicBezTo>
                  <a:cubicBezTo>
                    <a:pt x="1229" y="1128"/>
                    <a:pt x="1279" y="1078"/>
                    <a:pt x="1279" y="1003"/>
                  </a:cubicBezTo>
                  <a:cubicBezTo>
                    <a:pt x="1279" y="927"/>
                    <a:pt x="1354" y="652"/>
                    <a:pt x="1379" y="476"/>
                  </a:cubicBezTo>
                  <a:cubicBezTo>
                    <a:pt x="1379" y="301"/>
                    <a:pt x="1379" y="50"/>
                    <a:pt x="1430" y="25"/>
                  </a:cubicBezTo>
                  <a:cubicBezTo>
                    <a:pt x="1455" y="0"/>
                    <a:pt x="1881" y="0"/>
                    <a:pt x="1906" y="75"/>
                  </a:cubicBezTo>
                  <a:cubicBezTo>
                    <a:pt x="1931" y="150"/>
                    <a:pt x="1730" y="752"/>
                    <a:pt x="1805" y="927"/>
                  </a:cubicBezTo>
                  <a:cubicBezTo>
                    <a:pt x="1906" y="1103"/>
                    <a:pt x="2232" y="1253"/>
                    <a:pt x="2206" y="1429"/>
                  </a:cubicBezTo>
                  <a:cubicBezTo>
                    <a:pt x="2181" y="1604"/>
                    <a:pt x="1956" y="1679"/>
                    <a:pt x="1956" y="1805"/>
                  </a:cubicBezTo>
                  <a:cubicBezTo>
                    <a:pt x="1956" y="1955"/>
                    <a:pt x="2081" y="2030"/>
                    <a:pt x="1881" y="2156"/>
                  </a:cubicBezTo>
                  <a:cubicBezTo>
                    <a:pt x="1680" y="2281"/>
                    <a:pt x="1430" y="2130"/>
                    <a:pt x="1329" y="2206"/>
                  </a:cubicBezTo>
                  <a:cubicBezTo>
                    <a:pt x="1204" y="2306"/>
                    <a:pt x="527" y="3459"/>
                    <a:pt x="477" y="5088"/>
                  </a:cubicBezTo>
                  <a:cubicBezTo>
                    <a:pt x="427" y="6692"/>
                    <a:pt x="803" y="7895"/>
                    <a:pt x="903" y="8146"/>
                  </a:cubicBezTo>
                  <a:cubicBezTo>
                    <a:pt x="1003" y="8421"/>
                    <a:pt x="1029" y="8521"/>
                    <a:pt x="903" y="8521"/>
                  </a:cubicBezTo>
                  <a:cubicBezTo>
                    <a:pt x="803" y="8547"/>
                    <a:pt x="151" y="6968"/>
                    <a:pt x="76" y="5464"/>
                  </a:cubicBezTo>
                  <a:cubicBezTo>
                    <a:pt x="1" y="4035"/>
                    <a:pt x="302" y="2857"/>
                    <a:pt x="828" y="155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2"/>
            <p:cNvSpPr/>
            <p:nvPr/>
          </p:nvSpPr>
          <p:spPr>
            <a:xfrm>
              <a:off x="4376700" y="2744400"/>
              <a:ext cx="48275" cy="211800"/>
            </a:xfrm>
            <a:custGeom>
              <a:avLst/>
              <a:gdLst/>
              <a:ahLst/>
              <a:cxnLst/>
              <a:rect l="l" t="t" r="r" b="b"/>
              <a:pathLst>
                <a:path w="1931" h="8472" extrusionOk="0">
                  <a:moveTo>
                    <a:pt x="1304" y="0"/>
                  </a:moveTo>
                  <a:cubicBezTo>
                    <a:pt x="1429" y="0"/>
                    <a:pt x="1580" y="0"/>
                    <a:pt x="1605" y="50"/>
                  </a:cubicBezTo>
                  <a:cubicBezTo>
                    <a:pt x="1630" y="125"/>
                    <a:pt x="1429" y="727"/>
                    <a:pt x="1504" y="902"/>
                  </a:cubicBezTo>
                  <a:cubicBezTo>
                    <a:pt x="1605" y="1078"/>
                    <a:pt x="1931" y="1228"/>
                    <a:pt x="1905" y="1404"/>
                  </a:cubicBezTo>
                  <a:cubicBezTo>
                    <a:pt x="1880" y="1579"/>
                    <a:pt x="1655" y="1654"/>
                    <a:pt x="1655" y="1780"/>
                  </a:cubicBezTo>
                  <a:cubicBezTo>
                    <a:pt x="1655" y="1930"/>
                    <a:pt x="1780" y="2005"/>
                    <a:pt x="1580" y="2131"/>
                  </a:cubicBezTo>
                  <a:cubicBezTo>
                    <a:pt x="1379" y="2256"/>
                    <a:pt x="1129" y="2105"/>
                    <a:pt x="1028" y="2181"/>
                  </a:cubicBezTo>
                  <a:cubicBezTo>
                    <a:pt x="903" y="2281"/>
                    <a:pt x="226" y="3434"/>
                    <a:pt x="176" y="5063"/>
                  </a:cubicBezTo>
                  <a:cubicBezTo>
                    <a:pt x="126" y="6667"/>
                    <a:pt x="502" y="7870"/>
                    <a:pt x="602" y="8121"/>
                  </a:cubicBezTo>
                  <a:cubicBezTo>
                    <a:pt x="677" y="8321"/>
                    <a:pt x="702" y="8421"/>
                    <a:pt x="677" y="8471"/>
                  </a:cubicBezTo>
                  <a:cubicBezTo>
                    <a:pt x="101" y="7143"/>
                    <a:pt x="1" y="5740"/>
                    <a:pt x="76" y="4762"/>
                  </a:cubicBezTo>
                  <a:cubicBezTo>
                    <a:pt x="151" y="3709"/>
                    <a:pt x="602" y="2456"/>
                    <a:pt x="778" y="2156"/>
                  </a:cubicBezTo>
                  <a:cubicBezTo>
                    <a:pt x="928" y="1855"/>
                    <a:pt x="1279" y="2055"/>
                    <a:pt x="1354" y="2030"/>
                  </a:cubicBezTo>
                  <a:cubicBezTo>
                    <a:pt x="1429" y="1980"/>
                    <a:pt x="1329" y="1880"/>
                    <a:pt x="1304" y="1830"/>
                  </a:cubicBezTo>
                  <a:cubicBezTo>
                    <a:pt x="1279" y="1805"/>
                    <a:pt x="1304" y="1704"/>
                    <a:pt x="1404" y="1704"/>
                  </a:cubicBezTo>
                  <a:cubicBezTo>
                    <a:pt x="1479" y="1679"/>
                    <a:pt x="1580" y="1654"/>
                    <a:pt x="1605" y="1504"/>
                  </a:cubicBezTo>
                  <a:cubicBezTo>
                    <a:pt x="1655" y="1354"/>
                    <a:pt x="1530" y="1228"/>
                    <a:pt x="1454" y="1153"/>
                  </a:cubicBezTo>
                  <a:cubicBezTo>
                    <a:pt x="1354" y="1078"/>
                    <a:pt x="1229" y="1103"/>
                    <a:pt x="1204" y="1078"/>
                  </a:cubicBezTo>
                  <a:cubicBezTo>
                    <a:pt x="1179" y="1053"/>
                    <a:pt x="1279" y="978"/>
                    <a:pt x="1304" y="927"/>
                  </a:cubicBezTo>
                  <a:cubicBezTo>
                    <a:pt x="1354" y="902"/>
                    <a:pt x="1354" y="677"/>
                    <a:pt x="1404" y="552"/>
                  </a:cubicBezTo>
                  <a:cubicBezTo>
                    <a:pt x="1429" y="401"/>
                    <a:pt x="1530" y="176"/>
                    <a:pt x="1479" y="75"/>
                  </a:cubicBezTo>
                  <a:cubicBezTo>
                    <a:pt x="1454" y="0"/>
                    <a:pt x="1354" y="0"/>
                    <a:pt x="1304"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2"/>
            <p:cNvSpPr/>
            <p:nvPr/>
          </p:nvSpPr>
          <p:spPr>
            <a:xfrm>
              <a:off x="4422450" y="2758175"/>
              <a:ext cx="38250" cy="52025"/>
            </a:xfrm>
            <a:custGeom>
              <a:avLst/>
              <a:gdLst/>
              <a:ahLst/>
              <a:cxnLst/>
              <a:rect l="l" t="t" r="r" b="b"/>
              <a:pathLst>
                <a:path w="1530" h="2081" extrusionOk="0">
                  <a:moveTo>
                    <a:pt x="126" y="1479"/>
                  </a:moveTo>
                  <a:cubicBezTo>
                    <a:pt x="126" y="1479"/>
                    <a:pt x="226" y="1329"/>
                    <a:pt x="226" y="1179"/>
                  </a:cubicBezTo>
                  <a:cubicBezTo>
                    <a:pt x="201" y="1003"/>
                    <a:pt x="176" y="928"/>
                    <a:pt x="151" y="853"/>
                  </a:cubicBezTo>
                  <a:cubicBezTo>
                    <a:pt x="151" y="777"/>
                    <a:pt x="201" y="702"/>
                    <a:pt x="251" y="677"/>
                  </a:cubicBezTo>
                  <a:cubicBezTo>
                    <a:pt x="301" y="652"/>
                    <a:pt x="401" y="627"/>
                    <a:pt x="426" y="652"/>
                  </a:cubicBezTo>
                  <a:cubicBezTo>
                    <a:pt x="451" y="677"/>
                    <a:pt x="677" y="853"/>
                    <a:pt x="777" y="853"/>
                  </a:cubicBezTo>
                  <a:cubicBezTo>
                    <a:pt x="877" y="828"/>
                    <a:pt x="852" y="752"/>
                    <a:pt x="827" y="527"/>
                  </a:cubicBezTo>
                  <a:cubicBezTo>
                    <a:pt x="802" y="276"/>
                    <a:pt x="777" y="151"/>
                    <a:pt x="802" y="126"/>
                  </a:cubicBezTo>
                  <a:cubicBezTo>
                    <a:pt x="802" y="76"/>
                    <a:pt x="928" y="1"/>
                    <a:pt x="1028" y="1"/>
                  </a:cubicBezTo>
                  <a:cubicBezTo>
                    <a:pt x="1128" y="26"/>
                    <a:pt x="1203" y="51"/>
                    <a:pt x="1228" y="101"/>
                  </a:cubicBezTo>
                  <a:cubicBezTo>
                    <a:pt x="1228" y="151"/>
                    <a:pt x="1329" y="452"/>
                    <a:pt x="1329" y="652"/>
                  </a:cubicBezTo>
                  <a:cubicBezTo>
                    <a:pt x="1354" y="853"/>
                    <a:pt x="1329" y="903"/>
                    <a:pt x="1379" y="928"/>
                  </a:cubicBezTo>
                  <a:cubicBezTo>
                    <a:pt x="1404" y="928"/>
                    <a:pt x="1504" y="928"/>
                    <a:pt x="1404" y="1053"/>
                  </a:cubicBezTo>
                  <a:cubicBezTo>
                    <a:pt x="1304" y="1179"/>
                    <a:pt x="1529" y="1354"/>
                    <a:pt x="1479" y="1554"/>
                  </a:cubicBezTo>
                  <a:cubicBezTo>
                    <a:pt x="1429" y="1755"/>
                    <a:pt x="1354" y="1830"/>
                    <a:pt x="1329" y="1930"/>
                  </a:cubicBezTo>
                  <a:cubicBezTo>
                    <a:pt x="1329" y="2031"/>
                    <a:pt x="1304" y="2081"/>
                    <a:pt x="1228" y="2056"/>
                  </a:cubicBezTo>
                  <a:cubicBezTo>
                    <a:pt x="1153" y="2031"/>
                    <a:pt x="877" y="1830"/>
                    <a:pt x="627" y="1830"/>
                  </a:cubicBezTo>
                  <a:cubicBezTo>
                    <a:pt x="376" y="1805"/>
                    <a:pt x="176" y="1805"/>
                    <a:pt x="101" y="1730"/>
                  </a:cubicBezTo>
                  <a:cubicBezTo>
                    <a:pt x="0" y="1655"/>
                    <a:pt x="50" y="1529"/>
                    <a:pt x="126" y="147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2"/>
            <p:cNvSpPr/>
            <p:nvPr/>
          </p:nvSpPr>
          <p:spPr>
            <a:xfrm>
              <a:off x="4423075" y="2758175"/>
              <a:ext cx="27600" cy="45150"/>
            </a:xfrm>
            <a:custGeom>
              <a:avLst/>
              <a:gdLst/>
              <a:ahLst/>
              <a:cxnLst/>
              <a:rect l="l" t="t" r="r" b="b"/>
              <a:pathLst>
                <a:path w="1104" h="1806" extrusionOk="0">
                  <a:moveTo>
                    <a:pt x="101" y="1479"/>
                  </a:moveTo>
                  <a:cubicBezTo>
                    <a:pt x="101" y="1479"/>
                    <a:pt x="201" y="1329"/>
                    <a:pt x="201" y="1179"/>
                  </a:cubicBezTo>
                  <a:cubicBezTo>
                    <a:pt x="176" y="1003"/>
                    <a:pt x="151" y="928"/>
                    <a:pt x="126" y="853"/>
                  </a:cubicBezTo>
                  <a:cubicBezTo>
                    <a:pt x="126" y="777"/>
                    <a:pt x="176" y="702"/>
                    <a:pt x="226" y="677"/>
                  </a:cubicBezTo>
                  <a:cubicBezTo>
                    <a:pt x="276" y="652"/>
                    <a:pt x="376" y="627"/>
                    <a:pt x="401" y="652"/>
                  </a:cubicBezTo>
                  <a:cubicBezTo>
                    <a:pt x="426" y="677"/>
                    <a:pt x="652" y="853"/>
                    <a:pt x="752" y="853"/>
                  </a:cubicBezTo>
                  <a:cubicBezTo>
                    <a:pt x="852" y="828"/>
                    <a:pt x="827" y="752"/>
                    <a:pt x="802" y="527"/>
                  </a:cubicBezTo>
                  <a:cubicBezTo>
                    <a:pt x="777" y="276"/>
                    <a:pt x="752" y="151"/>
                    <a:pt x="777" y="126"/>
                  </a:cubicBezTo>
                  <a:cubicBezTo>
                    <a:pt x="777" y="76"/>
                    <a:pt x="878" y="1"/>
                    <a:pt x="978" y="1"/>
                  </a:cubicBezTo>
                  <a:lnTo>
                    <a:pt x="1103" y="26"/>
                  </a:lnTo>
                  <a:cubicBezTo>
                    <a:pt x="1103" y="26"/>
                    <a:pt x="802" y="1"/>
                    <a:pt x="802" y="201"/>
                  </a:cubicBezTo>
                  <a:cubicBezTo>
                    <a:pt x="827" y="402"/>
                    <a:pt x="953" y="602"/>
                    <a:pt x="928" y="702"/>
                  </a:cubicBezTo>
                  <a:cubicBezTo>
                    <a:pt x="903" y="803"/>
                    <a:pt x="903" y="803"/>
                    <a:pt x="953" y="828"/>
                  </a:cubicBezTo>
                  <a:cubicBezTo>
                    <a:pt x="1003" y="853"/>
                    <a:pt x="1103" y="853"/>
                    <a:pt x="1078" y="878"/>
                  </a:cubicBezTo>
                  <a:cubicBezTo>
                    <a:pt x="1078" y="928"/>
                    <a:pt x="1053" y="953"/>
                    <a:pt x="878" y="953"/>
                  </a:cubicBezTo>
                  <a:cubicBezTo>
                    <a:pt x="727" y="928"/>
                    <a:pt x="376" y="727"/>
                    <a:pt x="301" y="803"/>
                  </a:cubicBezTo>
                  <a:cubicBezTo>
                    <a:pt x="251" y="878"/>
                    <a:pt x="326" y="1078"/>
                    <a:pt x="351" y="1179"/>
                  </a:cubicBezTo>
                  <a:cubicBezTo>
                    <a:pt x="351" y="1304"/>
                    <a:pt x="502" y="1404"/>
                    <a:pt x="677" y="1404"/>
                  </a:cubicBezTo>
                  <a:cubicBezTo>
                    <a:pt x="852" y="1429"/>
                    <a:pt x="1028" y="1479"/>
                    <a:pt x="978" y="1529"/>
                  </a:cubicBezTo>
                  <a:cubicBezTo>
                    <a:pt x="903" y="1554"/>
                    <a:pt x="401" y="1404"/>
                    <a:pt x="276" y="1529"/>
                  </a:cubicBezTo>
                  <a:cubicBezTo>
                    <a:pt x="126" y="1655"/>
                    <a:pt x="151" y="1730"/>
                    <a:pt x="426" y="1805"/>
                  </a:cubicBezTo>
                  <a:cubicBezTo>
                    <a:pt x="276" y="1805"/>
                    <a:pt x="151" y="1805"/>
                    <a:pt x="76" y="1730"/>
                  </a:cubicBezTo>
                  <a:cubicBezTo>
                    <a:pt x="0" y="1655"/>
                    <a:pt x="25" y="1529"/>
                    <a:pt x="101" y="1479"/>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2"/>
            <p:cNvSpPr/>
            <p:nvPr/>
          </p:nvSpPr>
          <p:spPr>
            <a:xfrm>
              <a:off x="4444375" y="2760050"/>
              <a:ext cx="10675" cy="17575"/>
            </a:xfrm>
            <a:custGeom>
              <a:avLst/>
              <a:gdLst/>
              <a:ahLst/>
              <a:cxnLst/>
              <a:rect l="l" t="t" r="r" b="b"/>
              <a:pathLst>
                <a:path w="427" h="703" extrusionOk="0">
                  <a:moveTo>
                    <a:pt x="151" y="1"/>
                  </a:moveTo>
                  <a:cubicBezTo>
                    <a:pt x="76" y="26"/>
                    <a:pt x="0" y="51"/>
                    <a:pt x="51" y="151"/>
                  </a:cubicBezTo>
                  <a:cubicBezTo>
                    <a:pt x="76" y="251"/>
                    <a:pt x="151" y="352"/>
                    <a:pt x="176" y="427"/>
                  </a:cubicBezTo>
                  <a:cubicBezTo>
                    <a:pt x="176" y="502"/>
                    <a:pt x="151" y="602"/>
                    <a:pt x="201" y="627"/>
                  </a:cubicBezTo>
                  <a:cubicBezTo>
                    <a:pt x="251" y="677"/>
                    <a:pt x="351" y="702"/>
                    <a:pt x="376" y="677"/>
                  </a:cubicBezTo>
                  <a:cubicBezTo>
                    <a:pt x="427" y="677"/>
                    <a:pt x="427" y="552"/>
                    <a:pt x="402" y="452"/>
                  </a:cubicBezTo>
                  <a:cubicBezTo>
                    <a:pt x="351" y="327"/>
                    <a:pt x="351" y="151"/>
                    <a:pt x="276" y="76"/>
                  </a:cubicBezTo>
                  <a:cubicBezTo>
                    <a:pt x="226" y="1"/>
                    <a:pt x="151" y="1"/>
                    <a:pt x="151" y="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2"/>
            <p:cNvSpPr/>
            <p:nvPr/>
          </p:nvSpPr>
          <p:spPr>
            <a:xfrm>
              <a:off x="4460675" y="2758800"/>
              <a:ext cx="40125" cy="55800"/>
            </a:xfrm>
            <a:custGeom>
              <a:avLst/>
              <a:gdLst/>
              <a:ahLst/>
              <a:cxnLst/>
              <a:rect l="l" t="t" r="r" b="b"/>
              <a:pathLst>
                <a:path w="1605" h="2232" extrusionOk="0">
                  <a:moveTo>
                    <a:pt x="100" y="1805"/>
                  </a:moveTo>
                  <a:cubicBezTo>
                    <a:pt x="100" y="1805"/>
                    <a:pt x="201" y="1630"/>
                    <a:pt x="151" y="1454"/>
                  </a:cubicBezTo>
                  <a:cubicBezTo>
                    <a:pt x="100" y="1279"/>
                    <a:pt x="50" y="1179"/>
                    <a:pt x="25" y="1103"/>
                  </a:cubicBezTo>
                  <a:cubicBezTo>
                    <a:pt x="0" y="1028"/>
                    <a:pt x="50" y="928"/>
                    <a:pt x="100" y="903"/>
                  </a:cubicBezTo>
                  <a:cubicBezTo>
                    <a:pt x="151" y="853"/>
                    <a:pt x="251" y="803"/>
                    <a:pt x="276" y="828"/>
                  </a:cubicBezTo>
                  <a:cubicBezTo>
                    <a:pt x="301" y="853"/>
                    <a:pt x="602" y="1028"/>
                    <a:pt x="702" y="978"/>
                  </a:cubicBezTo>
                  <a:cubicBezTo>
                    <a:pt x="802" y="953"/>
                    <a:pt x="777" y="878"/>
                    <a:pt x="702" y="627"/>
                  </a:cubicBezTo>
                  <a:cubicBezTo>
                    <a:pt x="627" y="351"/>
                    <a:pt x="577" y="226"/>
                    <a:pt x="577" y="201"/>
                  </a:cubicBezTo>
                  <a:cubicBezTo>
                    <a:pt x="577" y="151"/>
                    <a:pt x="702" y="26"/>
                    <a:pt x="827" y="26"/>
                  </a:cubicBezTo>
                  <a:cubicBezTo>
                    <a:pt x="927" y="1"/>
                    <a:pt x="1028" y="51"/>
                    <a:pt x="1053" y="101"/>
                  </a:cubicBezTo>
                  <a:cubicBezTo>
                    <a:pt x="1078" y="126"/>
                    <a:pt x="1228" y="452"/>
                    <a:pt x="1278" y="677"/>
                  </a:cubicBezTo>
                  <a:cubicBezTo>
                    <a:pt x="1328" y="878"/>
                    <a:pt x="1328" y="953"/>
                    <a:pt x="1354" y="953"/>
                  </a:cubicBezTo>
                  <a:cubicBezTo>
                    <a:pt x="1404" y="978"/>
                    <a:pt x="1504" y="953"/>
                    <a:pt x="1429" y="1103"/>
                  </a:cubicBezTo>
                  <a:cubicBezTo>
                    <a:pt x="1328" y="1279"/>
                    <a:pt x="1604" y="1429"/>
                    <a:pt x="1604" y="1630"/>
                  </a:cubicBezTo>
                  <a:cubicBezTo>
                    <a:pt x="1579" y="1855"/>
                    <a:pt x="1529" y="1956"/>
                    <a:pt x="1504" y="2056"/>
                  </a:cubicBezTo>
                  <a:cubicBezTo>
                    <a:pt x="1504" y="2181"/>
                    <a:pt x="1504" y="2231"/>
                    <a:pt x="1429" y="2231"/>
                  </a:cubicBezTo>
                  <a:cubicBezTo>
                    <a:pt x="1328" y="2231"/>
                    <a:pt x="1003" y="2056"/>
                    <a:pt x="727" y="2081"/>
                  </a:cubicBezTo>
                  <a:cubicBezTo>
                    <a:pt x="426" y="2106"/>
                    <a:pt x="226" y="2156"/>
                    <a:pt x="125" y="2081"/>
                  </a:cubicBezTo>
                  <a:cubicBezTo>
                    <a:pt x="0" y="2031"/>
                    <a:pt x="25" y="1880"/>
                    <a:pt x="100" y="18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2"/>
            <p:cNvSpPr/>
            <p:nvPr/>
          </p:nvSpPr>
          <p:spPr>
            <a:xfrm>
              <a:off x="4460675" y="2759425"/>
              <a:ext cx="28200" cy="52650"/>
            </a:xfrm>
            <a:custGeom>
              <a:avLst/>
              <a:gdLst/>
              <a:ahLst/>
              <a:cxnLst/>
              <a:rect l="l" t="t" r="r" b="b"/>
              <a:pathLst>
                <a:path w="1128" h="2106" extrusionOk="0">
                  <a:moveTo>
                    <a:pt x="100" y="1780"/>
                  </a:moveTo>
                  <a:cubicBezTo>
                    <a:pt x="100" y="1780"/>
                    <a:pt x="201" y="1605"/>
                    <a:pt x="151" y="1429"/>
                  </a:cubicBezTo>
                  <a:cubicBezTo>
                    <a:pt x="100" y="1254"/>
                    <a:pt x="50" y="1154"/>
                    <a:pt x="25" y="1078"/>
                  </a:cubicBezTo>
                  <a:cubicBezTo>
                    <a:pt x="0" y="1003"/>
                    <a:pt x="50" y="903"/>
                    <a:pt x="100" y="878"/>
                  </a:cubicBezTo>
                  <a:cubicBezTo>
                    <a:pt x="151" y="828"/>
                    <a:pt x="251" y="778"/>
                    <a:pt x="276" y="803"/>
                  </a:cubicBezTo>
                  <a:cubicBezTo>
                    <a:pt x="301" y="828"/>
                    <a:pt x="602" y="1003"/>
                    <a:pt x="702" y="953"/>
                  </a:cubicBezTo>
                  <a:cubicBezTo>
                    <a:pt x="802" y="928"/>
                    <a:pt x="777" y="853"/>
                    <a:pt x="702" y="602"/>
                  </a:cubicBezTo>
                  <a:cubicBezTo>
                    <a:pt x="627" y="326"/>
                    <a:pt x="577" y="201"/>
                    <a:pt x="577" y="176"/>
                  </a:cubicBezTo>
                  <a:cubicBezTo>
                    <a:pt x="577" y="126"/>
                    <a:pt x="677" y="26"/>
                    <a:pt x="777" y="1"/>
                  </a:cubicBezTo>
                  <a:lnTo>
                    <a:pt x="953" y="1"/>
                  </a:lnTo>
                  <a:cubicBezTo>
                    <a:pt x="927" y="1"/>
                    <a:pt x="602" y="26"/>
                    <a:pt x="652" y="226"/>
                  </a:cubicBezTo>
                  <a:cubicBezTo>
                    <a:pt x="702" y="452"/>
                    <a:pt x="877" y="652"/>
                    <a:pt x="877" y="778"/>
                  </a:cubicBezTo>
                  <a:cubicBezTo>
                    <a:pt x="877" y="878"/>
                    <a:pt x="852" y="903"/>
                    <a:pt x="902" y="903"/>
                  </a:cubicBezTo>
                  <a:cubicBezTo>
                    <a:pt x="978" y="928"/>
                    <a:pt x="1078" y="903"/>
                    <a:pt x="1078" y="928"/>
                  </a:cubicBezTo>
                  <a:cubicBezTo>
                    <a:pt x="1078" y="978"/>
                    <a:pt x="1053" y="1028"/>
                    <a:pt x="877" y="1053"/>
                  </a:cubicBezTo>
                  <a:cubicBezTo>
                    <a:pt x="677" y="1053"/>
                    <a:pt x="276" y="903"/>
                    <a:pt x="201" y="1003"/>
                  </a:cubicBezTo>
                  <a:cubicBezTo>
                    <a:pt x="151" y="1103"/>
                    <a:pt x="276" y="1304"/>
                    <a:pt x="301" y="1404"/>
                  </a:cubicBezTo>
                  <a:cubicBezTo>
                    <a:pt x="351" y="1530"/>
                    <a:pt x="526" y="1605"/>
                    <a:pt x="702" y="1605"/>
                  </a:cubicBezTo>
                  <a:cubicBezTo>
                    <a:pt x="902" y="1580"/>
                    <a:pt x="1128" y="1605"/>
                    <a:pt x="1053" y="1655"/>
                  </a:cubicBezTo>
                  <a:cubicBezTo>
                    <a:pt x="1003" y="1730"/>
                    <a:pt x="426" y="1655"/>
                    <a:pt x="301" y="1805"/>
                  </a:cubicBezTo>
                  <a:cubicBezTo>
                    <a:pt x="151" y="1981"/>
                    <a:pt x="226" y="2056"/>
                    <a:pt x="526" y="2081"/>
                  </a:cubicBezTo>
                  <a:cubicBezTo>
                    <a:pt x="351" y="2106"/>
                    <a:pt x="226" y="2106"/>
                    <a:pt x="125" y="2056"/>
                  </a:cubicBezTo>
                  <a:cubicBezTo>
                    <a:pt x="25" y="2006"/>
                    <a:pt x="25" y="1855"/>
                    <a:pt x="100" y="178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2"/>
            <p:cNvSpPr/>
            <p:nvPr/>
          </p:nvSpPr>
          <p:spPr>
            <a:xfrm>
              <a:off x="4477575" y="2760675"/>
              <a:ext cx="14450" cy="18825"/>
            </a:xfrm>
            <a:custGeom>
              <a:avLst/>
              <a:gdLst/>
              <a:ahLst/>
              <a:cxnLst/>
              <a:rect l="l" t="t" r="r" b="b"/>
              <a:pathLst>
                <a:path w="578" h="753" extrusionOk="0">
                  <a:moveTo>
                    <a:pt x="151" y="26"/>
                  </a:moveTo>
                  <a:cubicBezTo>
                    <a:pt x="76" y="51"/>
                    <a:pt x="1" y="101"/>
                    <a:pt x="76" y="201"/>
                  </a:cubicBezTo>
                  <a:cubicBezTo>
                    <a:pt x="126" y="327"/>
                    <a:pt x="226" y="402"/>
                    <a:pt x="251" y="477"/>
                  </a:cubicBezTo>
                  <a:cubicBezTo>
                    <a:pt x="277" y="552"/>
                    <a:pt x="277" y="677"/>
                    <a:pt x="352" y="703"/>
                  </a:cubicBezTo>
                  <a:cubicBezTo>
                    <a:pt x="402" y="753"/>
                    <a:pt x="502" y="753"/>
                    <a:pt x="552" y="728"/>
                  </a:cubicBezTo>
                  <a:cubicBezTo>
                    <a:pt x="577" y="703"/>
                    <a:pt x="577" y="577"/>
                    <a:pt x="502" y="452"/>
                  </a:cubicBezTo>
                  <a:cubicBezTo>
                    <a:pt x="427" y="327"/>
                    <a:pt x="402" y="151"/>
                    <a:pt x="327" y="76"/>
                  </a:cubicBezTo>
                  <a:cubicBezTo>
                    <a:pt x="226" y="1"/>
                    <a:pt x="151" y="26"/>
                    <a:pt x="151" y="2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2"/>
            <p:cNvSpPr/>
            <p:nvPr/>
          </p:nvSpPr>
          <p:spPr>
            <a:xfrm>
              <a:off x="4176200" y="2696150"/>
              <a:ext cx="77100" cy="312050"/>
            </a:xfrm>
            <a:custGeom>
              <a:avLst/>
              <a:gdLst/>
              <a:ahLst/>
              <a:cxnLst/>
              <a:rect l="l" t="t" r="r" b="b"/>
              <a:pathLst>
                <a:path w="3084" h="12482" extrusionOk="0">
                  <a:moveTo>
                    <a:pt x="1078" y="2331"/>
                  </a:moveTo>
                  <a:cubicBezTo>
                    <a:pt x="1254" y="1880"/>
                    <a:pt x="1429" y="1730"/>
                    <a:pt x="1529" y="1705"/>
                  </a:cubicBezTo>
                  <a:cubicBezTo>
                    <a:pt x="1630" y="1705"/>
                    <a:pt x="1705" y="1629"/>
                    <a:pt x="1705" y="1504"/>
                  </a:cubicBezTo>
                  <a:cubicBezTo>
                    <a:pt x="1680" y="1379"/>
                    <a:pt x="1780" y="1003"/>
                    <a:pt x="1780" y="727"/>
                  </a:cubicBezTo>
                  <a:cubicBezTo>
                    <a:pt x="1805" y="477"/>
                    <a:pt x="1780" y="101"/>
                    <a:pt x="1830" y="76"/>
                  </a:cubicBezTo>
                  <a:cubicBezTo>
                    <a:pt x="1905" y="50"/>
                    <a:pt x="2507" y="0"/>
                    <a:pt x="2532" y="101"/>
                  </a:cubicBezTo>
                  <a:cubicBezTo>
                    <a:pt x="2582" y="226"/>
                    <a:pt x="2331" y="1103"/>
                    <a:pt x="2457" y="1354"/>
                  </a:cubicBezTo>
                  <a:cubicBezTo>
                    <a:pt x="2607" y="1604"/>
                    <a:pt x="3083" y="1780"/>
                    <a:pt x="3083" y="2055"/>
                  </a:cubicBezTo>
                  <a:cubicBezTo>
                    <a:pt x="3058" y="2306"/>
                    <a:pt x="2707" y="2431"/>
                    <a:pt x="2707" y="2632"/>
                  </a:cubicBezTo>
                  <a:cubicBezTo>
                    <a:pt x="2707" y="2832"/>
                    <a:pt x="2908" y="2958"/>
                    <a:pt x="2632" y="3133"/>
                  </a:cubicBezTo>
                  <a:cubicBezTo>
                    <a:pt x="2357" y="3309"/>
                    <a:pt x="1981" y="3133"/>
                    <a:pt x="1830" y="3258"/>
                  </a:cubicBezTo>
                  <a:cubicBezTo>
                    <a:pt x="1680" y="3384"/>
                    <a:pt x="727" y="5113"/>
                    <a:pt x="778" y="7469"/>
                  </a:cubicBezTo>
                  <a:cubicBezTo>
                    <a:pt x="803" y="9825"/>
                    <a:pt x="1404" y="11529"/>
                    <a:pt x="1580" y="11905"/>
                  </a:cubicBezTo>
                  <a:cubicBezTo>
                    <a:pt x="1755" y="12281"/>
                    <a:pt x="1755" y="12431"/>
                    <a:pt x="1605" y="12457"/>
                  </a:cubicBezTo>
                  <a:cubicBezTo>
                    <a:pt x="1429" y="12482"/>
                    <a:pt x="427" y="10251"/>
                    <a:pt x="201" y="8045"/>
                  </a:cubicBezTo>
                  <a:cubicBezTo>
                    <a:pt x="1" y="5990"/>
                    <a:pt x="377" y="4261"/>
                    <a:pt x="1078" y="23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2"/>
            <p:cNvSpPr/>
            <p:nvPr/>
          </p:nvSpPr>
          <p:spPr>
            <a:xfrm>
              <a:off x="4189350" y="2696775"/>
              <a:ext cx="63950" cy="309550"/>
            </a:xfrm>
            <a:custGeom>
              <a:avLst/>
              <a:gdLst/>
              <a:ahLst/>
              <a:cxnLst/>
              <a:rect l="l" t="t" r="r" b="b"/>
              <a:pathLst>
                <a:path w="2558" h="12382" extrusionOk="0">
                  <a:moveTo>
                    <a:pt x="1580" y="25"/>
                  </a:moveTo>
                  <a:cubicBezTo>
                    <a:pt x="1755" y="0"/>
                    <a:pt x="1981" y="25"/>
                    <a:pt x="2006" y="76"/>
                  </a:cubicBezTo>
                  <a:cubicBezTo>
                    <a:pt x="2056" y="201"/>
                    <a:pt x="1805" y="1078"/>
                    <a:pt x="1931" y="1329"/>
                  </a:cubicBezTo>
                  <a:cubicBezTo>
                    <a:pt x="2081" y="1579"/>
                    <a:pt x="2557" y="1755"/>
                    <a:pt x="2557" y="2030"/>
                  </a:cubicBezTo>
                  <a:cubicBezTo>
                    <a:pt x="2532" y="2281"/>
                    <a:pt x="2181" y="2406"/>
                    <a:pt x="2181" y="2607"/>
                  </a:cubicBezTo>
                  <a:cubicBezTo>
                    <a:pt x="2181" y="2807"/>
                    <a:pt x="2382" y="2933"/>
                    <a:pt x="2106" y="3108"/>
                  </a:cubicBezTo>
                  <a:cubicBezTo>
                    <a:pt x="1831" y="3284"/>
                    <a:pt x="1455" y="3108"/>
                    <a:pt x="1304" y="3233"/>
                  </a:cubicBezTo>
                  <a:cubicBezTo>
                    <a:pt x="1154" y="3359"/>
                    <a:pt x="201" y="5088"/>
                    <a:pt x="252" y="7444"/>
                  </a:cubicBezTo>
                  <a:cubicBezTo>
                    <a:pt x="277" y="9800"/>
                    <a:pt x="878" y="11504"/>
                    <a:pt x="1054" y="11880"/>
                  </a:cubicBezTo>
                  <a:cubicBezTo>
                    <a:pt x="1179" y="12156"/>
                    <a:pt x="1229" y="12306"/>
                    <a:pt x="1179" y="12381"/>
                  </a:cubicBezTo>
                  <a:cubicBezTo>
                    <a:pt x="252" y="10502"/>
                    <a:pt x="1" y="8447"/>
                    <a:pt x="76" y="7018"/>
                  </a:cubicBezTo>
                  <a:cubicBezTo>
                    <a:pt x="126" y="5489"/>
                    <a:pt x="703" y="3635"/>
                    <a:pt x="928" y="3183"/>
                  </a:cubicBezTo>
                  <a:cubicBezTo>
                    <a:pt x="1154" y="2732"/>
                    <a:pt x="1680" y="3008"/>
                    <a:pt x="1780" y="2958"/>
                  </a:cubicBezTo>
                  <a:cubicBezTo>
                    <a:pt x="1881" y="2908"/>
                    <a:pt x="1730" y="2782"/>
                    <a:pt x="1680" y="2707"/>
                  </a:cubicBezTo>
                  <a:cubicBezTo>
                    <a:pt x="1655" y="2632"/>
                    <a:pt x="1680" y="2507"/>
                    <a:pt x="1805" y="2482"/>
                  </a:cubicBezTo>
                  <a:cubicBezTo>
                    <a:pt x="1931" y="2482"/>
                    <a:pt x="2056" y="2431"/>
                    <a:pt x="2131" y="2206"/>
                  </a:cubicBezTo>
                  <a:cubicBezTo>
                    <a:pt x="2181" y="1980"/>
                    <a:pt x="1981" y="1780"/>
                    <a:pt x="1856" y="1705"/>
                  </a:cubicBezTo>
                  <a:cubicBezTo>
                    <a:pt x="1730" y="1604"/>
                    <a:pt x="1555" y="1629"/>
                    <a:pt x="1505" y="1604"/>
                  </a:cubicBezTo>
                  <a:cubicBezTo>
                    <a:pt x="1455" y="1554"/>
                    <a:pt x="1580" y="1454"/>
                    <a:pt x="1655" y="1404"/>
                  </a:cubicBezTo>
                  <a:cubicBezTo>
                    <a:pt x="1705" y="1354"/>
                    <a:pt x="1705" y="1028"/>
                    <a:pt x="1730" y="827"/>
                  </a:cubicBezTo>
                  <a:cubicBezTo>
                    <a:pt x="1780" y="602"/>
                    <a:pt x="1906" y="276"/>
                    <a:pt x="1831" y="126"/>
                  </a:cubicBezTo>
                  <a:cubicBezTo>
                    <a:pt x="1805" y="25"/>
                    <a:pt x="1655" y="25"/>
                    <a:pt x="1580" y="25"/>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2"/>
            <p:cNvSpPr/>
            <p:nvPr/>
          </p:nvSpPr>
          <p:spPr>
            <a:xfrm>
              <a:off x="4128575" y="2703675"/>
              <a:ext cx="64575" cy="285725"/>
            </a:xfrm>
            <a:custGeom>
              <a:avLst/>
              <a:gdLst/>
              <a:ahLst/>
              <a:cxnLst/>
              <a:rect l="l" t="t" r="r" b="b"/>
              <a:pathLst>
                <a:path w="2583" h="11429" extrusionOk="0">
                  <a:moveTo>
                    <a:pt x="778" y="2206"/>
                  </a:moveTo>
                  <a:cubicBezTo>
                    <a:pt x="903" y="1780"/>
                    <a:pt x="1054" y="1629"/>
                    <a:pt x="1154" y="1604"/>
                  </a:cubicBezTo>
                  <a:cubicBezTo>
                    <a:pt x="1229" y="1579"/>
                    <a:pt x="1329" y="1504"/>
                    <a:pt x="1304" y="1404"/>
                  </a:cubicBezTo>
                  <a:cubicBezTo>
                    <a:pt x="1279" y="1278"/>
                    <a:pt x="1329" y="927"/>
                    <a:pt x="1354" y="702"/>
                  </a:cubicBezTo>
                  <a:cubicBezTo>
                    <a:pt x="1354" y="451"/>
                    <a:pt x="1304" y="125"/>
                    <a:pt x="1354" y="100"/>
                  </a:cubicBezTo>
                  <a:cubicBezTo>
                    <a:pt x="1404" y="75"/>
                    <a:pt x="1956" y="0"/>
                    <a:pt x="2006" y="100"/>
                  </a:cubicBezTo>
                  <a:cubicBezTo>
                    <a:pt x="2056" y="176"/>
                    <a:pt x="1856" y="1003"/>
                    <a:pt x="1981" y="1228"/>
                  </a:cubicBezTo>
                  <a:cubicBezTo>
                    <a:pt x="2131" y="1454"/>
                    <a:pt x="2582" y="1604"/>
                    <a:pt x="2582" y="1830"/>
                  </a:cubicBezTo>
                  <a:cubicBezTo>
                    <a:pt x="2582" y="2055"/>
                    <a:pt x="2257" y="2206"/>
                    <a:pt x="2282" y="2381"/>
                  </a:cubicBezTo>
                  <a:cubicBezTo>
                    <a:pt x="2307" y="2582"/>
                    <a:pt x="2482" y="2657"/>
                    <a:pt x="2231" y="2832"/>
                  </a:cubicBezTo>
                  <a:cubicBezTo>
                    <a:pt x="1981" y="3033"/>
                    <a:pt x="1630" y="2882"/>
                    <a:pt x="1505" y="3008"/>
                  </a:cubicBezTo>
                  <a:cubicBezTo>
                    <a:pt x="1379" y="3108"/>
                    <a:pt x="602" y="4762"/>
                    <a:pt x="753" y="6892"/>
                  </a:cubicBezTo>
                  <a:cubicBezTo>
                    <a:pt x="928" y="9048"/>
                    <a:pt x="1555" y="10552"/>
                    <a:pt x="1730" y="10902"/>
                  </a:cubicBezTo>
                  <a:cubicBezTo>
                    <a:pt x="1906" y="11228"/>
                    <a:pt x="1931" y="11379"/>
                    <a:pt x="1780" y="11404"/>
                  </a:cubicBezTo>
                  <a:cubicBezTo>
                    <a:pt x="1630" y="11429"/>
                    <a:pt x="577" y="9449"/>
                    <a:pt x="277" y="7444"/>
                  </a:cubicBezTo>
                  <a:cubicBezTo>
                    <a:pt x="1" y="5589"/>
                    <a:pt x="226" y="3985"/>
                    <a:pt x="778" y="22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2"/>
            <p:cNvSpPr/>
            <p:nvPr/>
          </p:nvSpPr>
          <p:spPr>
            <a:xfrm>
              <a:off x="4142375" y="2704925"/>
              <a:ext cx="50775" cy="282600"/>
            </a:xfrm>
            <a:custGeom>
              <a:avLst/>
              <a:gdLst/>
              <a:ahLst/>
              <a:cxnLst/>
              <a:rect l="l" t="t" r="r" b="b"/>
              <a:pathLst>
                <a:path w="2031" h="11304" extrusionOk="0">
                  <a:moveTo>
                    <a:pt x="1028" y="0"/>
                  </a:moveTo>
                  <a:cubicBezTo>
                    <a:pt x="1203" y="0"/>
                    <a:pt x="1404" y="0"/>
                    <a:pt x="1454" y="50"/>
                  </a:cubicBezTo>
                  <a:cubicBezTo>
                    <a:pt x="1504" y="126"/>
                    <a:pt x="1304" y="953"/>
                    <a:pt x="1429" y="1178"/>
                  </a:cubicBezTo>
                  <a:cubicBezTo>
                    <a:pt x="1579" y="1404"/>
                    <a:pt x="2030" y="1554"/>
                    <a:pt x="2030" y="1780"/>
                  </a:cubicBezTo>
                  <a:cubicBezTo>
                    <a:pt x="2030" y="2005"/>
                    <a:pt x="1705" y="2156"/>
                    <a:pt x="1730" y="2331"/>
                  </a:cubicBezTo>
                  <a:cubicBezTo>
                    <a:pt x="1755" y="2532"/>
                    <a:pt x="1930" y="2607"/>
                    <a:pt x="1679" y="2782"/>
                  </a:cubicBezTo>
                  <a:cubicBezTo>
                    <a:pt x="1429" y="2983"/>
                    <a:pt x="1078" y="2832"/>
                    <a:pt x="953" y="2958"/>
                  </a:cubicBezTo>
                  <a:cubicBezTo>
                    <a:pt x="827" y="3058"/>
                    <a:pt x="50" y="4712"/>
                    <a:pt x="201" y="6842"/>
                  </a:cubicBezTo>
                  <a:cubicBezTo>
                    <a:pt x="376" y="8998"/>
                    <a:pt x="1003" y="10502"/>
                    <a:pt x="1178" y="10852"/>
                  </a:cubicBezTo>
                  <a:cubicBezTo>
                    <a:pt x="1304" y="11103"/>
                    <a:pt x="1354" y="11228"/>
                    <a:pt x="1304" y="11304"/>
                  </a:cubicBezTo>
                  <a:cubicBezTo>
                    <a:pt x="376" y="9624"/>
                    <a:pt x="50" y="7770"/>
                    <a:pt x="25" y="6466"/>
                  </a:cubicBezTo>
                  <a:cubicBezTo>
                    <a:pt x="0" y="5088"/>
                    <a:pt x="426" y="3359"/>
                    <a:pt x="602" y="2933"/>
                  </a:cubicBezTo>
                  <a:cubicBezTo>
                    <a:pt x="802" y="2506"/>
                    <a:pt x="1278" y="2732"/>
                    <a:pt x="1379" y="2682"/>
                  </a:cubicBezTo>
                  <a:cubicBezTo>
                    <a:pt x="1454" y="2632"/>
                    <a:pt x="1304" y="2506"/>
                    <a:pt x="1278" y="2456"/>
                  </a:cubicBezTo>
                  <a:cubicBezTo>
                    <a:pt x="1253" y="2381"/>
                    <a:pt x="1278" y="2281"/>
                    <a:pt x="1379" y="2256"/>
                  </a:cubicBezTo>
                  <a:cubicBezTo>
                    <a:pt x="1504" y="2231"/>
                    <a:pt x="1604" y="2181"/>
                    <a:pt x="1654" y="1980"/>
                  </a:cubicBezTo>
                  <a:cubicBezTo>
                    <a:pt x="1679" y="1780"/>
                    <a:pt x="1504" y="1604"/>
                    <a:pt x="1379" y="1529"/>
                  </a:cubicBezTo>
                  <a:cubicBezTo>
                    <a:pt x="1278" y="1454"/>
                    <a:pt x="1103" y="1479"/>
                    <a:pt x="1053" y="1454"/>
                  </a:cubicBezTo>
                  <a:cubicBezTo>
                    <a:pt x="1003" y="1404"/>
                    <a:pt x="1128" y="1303"/>
                    <a:pt x="1178" y="1253"/>
                  </a:cubicBezTo>
                  <a:cubicBezTo>
                    <a:pt x="1228" y="1203"/>
                    <a:pt x="1203" y="928"/>
                    <a:pt x="1228" y="727"/>
                  </a:cubicBezTo>
                  <a:cubicBezTo>
                    <a:pt x="1253" y="527"/>
                    <a:pt x="1354" y="226"/>
                    <a:pt x="1278" y="100"/>
                  </a:cubicBezTo>
                  <a:cubicBezTo>
                    <a:pt x="1228" y="0"/>
                    <a:pt x="1103" y="0"/>
                    <a:pt x="1028"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2"/>
            <p:cNvSpPr/>
            <p:nvPr/>
          </p:nvSpPr>
          <p:spPr>
            <a:xfrm>
              <a:off x="4093500" y="2714950"/>
              <a:ext cx="49525" cy="214925"/>
            </a:xfrm>
            <a:custGeom>
              <a:avLst/>
              <a:gdLst/>
              <a:ahLst/>
              <a:cxnLst/>
              <a:rect l="l" t="t" r="r" b="b"/>
              <a:pathLst>
                <a:path w="1981" h="8597" extrusionOk="0">
                  <a:moveTo>
                    <a:pt x="627" y="1654"/>
                  </a:moveTo>
                  <a:cubicBezTo>
                    <a:pt x="727" y="1329"/>
                    <a:pt x="827" y="1228"/>
                    <a:pt x="903" y="1203"/>
                  </a:cubicBezTo>
                  <a:cubicBezTo>
                    <a:pt x="978" y="1203"/>
                    <a:pt x="1028" y="1153"/>
                    <a:pt x="1003" y="1053"/>
                  </a:cubicBezTo>
                  <a:cubicBezTo>
                    <a:pt x="1003" y="978"/>
                    <a:pt x="1053" y="702"/>
                    <a:pt x="1053" y="527"/>
                  </a:cubicBezTo>
                  <a:cubicBezTo>
                    <a:pt x="1053" y="351"/>
                    <a:pt x="1028" y="100"/>
                    <a:pt x="1053" y="75"/>
                  </a:cubicBezTo>
                  <a:cubicBezTo>
                    <a:pt x="1103" y="50"/>
                    <a:pt x="1504" y="0"/>
                    <a:pt x="1554" y="75"/>
                  </a:cubicBezTo>
                  <a:cubicBezTo>
                    <a:pt x="1579" y="151"/>
                    <a:pt x="1429" y="777"/>
                    <a:pt x="1529" y="928"/>
                  </a:cubicBezTo>
                  <a:cubicBezTo>
                    <a:pt x="1655" y="1103"/>
                    <a:pt x="1980" y="1203"/>
                    <a:pt x="1980" y="1379"/>
                  </a:cubicBezTo>
                  <a:cubicBezTo>
                    <a:pt x="1980" y="1554"/>
                    <a:pt x="1730" y="1679"/>
                    <a:pt x="1755" y="1805"/>
                  </a:cubicBezTo>
                  <a:cubicBezTo>
                    <a:pt x="1755" y="1955"/>
                    <a:pt x="1905" y="2005"/>
                    <a:pt x="1705" y="2156"/>
                  </a:cubicBezTo>
                  <a:cubicBezTo>
                    <a:pt x="1529" y="2281"/>
                    <a:pt x="1254" y="2156"/>
                    <a:pt x="1153" y="2256"/>
                  </a:cubicBezTo>
                  <a:cubicBezTo>
                    <a:pt x="1053" y="2356"/>
                    <a:pt x="477" y="3584"/>
                    <a:pt x="577" y="5188"/>
                  </a:cubicBezTo>
                  <a:cubicBezTo>
                    <a:pt x="677" y="6817"/>
                    <a:pt x="1153" y="7945"/>
                    <a:pt x="1279" y="8221"/>
                  </a:cubicBezTo>
                  <a:cubicBezTo>
                    <a:pt x="1404" y="8471"/>
                    <a:pt x="1429" y="8572"/>
                    <a:pt x="1329" y="8597"/>
                  </a:cubicBezTo>
                  <a:cubicBezTo>
                    <a:pt x="1203" y="8597"/>
                    <a:pt x="426" y="7118"/>
                    <a:pt x="226" y="5614"/>
                  </a:cubicBezTo>
                  <a:cubicBezTo>
                    <a:pt x="0" y="4211"/>
                    <a:pt x="201" y="2983"/>
                    <a:pt x="627" y="165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2"/>
            <p:cNvSpPr/>
            <p:nvPr/>
          </p:nvSpPr>
          <p:spPr>
            <a:xfrm>
              <a:off x="4104150" y="2715575"/>
              <a:ext cx="38875" cy="213050"/>
            </a:xfrm>
            <a:custGeom>
              <a:avLst/>
              <a:gdLst/>
              <a:ahLst/>
              <a:cxnLst/>
              <a:rect l="l" t="t" r="r" b="b"/>
              <a:pathLst>
                <a:path w="1555" h="8522" extrusionOk="0">
                  <a:moveTo>
                    <a:pt x="802" y="25"/>
                  </a:moveTo>
                  <a:cubicBezTo>
                    <a:pt x="953" y="0"/>
                    <a:pt x="1103" y="0"/>
                    <a:pt x="1128" y="50"/>
                  </a:cubicBezTo>
                  <a:cubicBezTo>
                    <a:pt x="1153" y="126"/>
                    <a:pt x="1003" y="752"/>
                    <a:pt x="1103" y="903"/>
                  </a:cubicBezTo>
                  <a:cubicBezTo>
                    <a:pt x="1229" y="1078"/>
                    <a:pt x="1554" y="1178"/>
                    <a:pt x="1554" y="1354"/>
                  </a:cubicBezTo>
                  <a:cubicBezTo>
                    <a:pt x="1554" y="1529"/>
                    <a:pt x="1304" y="1654"/>
                    <a:pt x="1329" y="1780"/>
                  </a:cubicBezTo>
                  <a:cubicBezTo>
                    <a:pt x="1329" y="1930"/>
                    <a:pt x="1479" y="1980"/>
                    <a:pt x="1279" y="2131"/>
                  </a:cubicBezTo>
                  <a:cubicBezTo>
                    <a:pt x="1103" y="2256"/>
                    <a:pt x="828" y="2131"/>
                    <a:pt x="727" y="2231"/>
                  </a:cubicBezTo>
                  <a:cubicBezTo>
                    <a:pt x="627" y="2331"/>
                    <a:pt x="51" y="3559"/>
                    <a:pt x="151" y="5163"/>
                  </a:cubicBezTo>
                  <a:cubicBezTo>
                    <a:pt x="251" y="6792"/>
                    <a:pt x="727" y="7920"/>
                    <a:pt x="853" y="8196"/>
                  </a:cubicBezTo>
                  <a:cubicBezTo>
                    <a:pt x="953" y="8371"/>
                    <a:pt x="978" y="8472"/>
                    <a:pt x="953" y="8522"/>
                  </a:cubicBezTo>
                  <a:cubicBezTo>
                    <a:pt x="276" y="7268"/>
                    <a:pt x="26" y="5865"/>
                    <a:pt x="26" y="4888"/>
                  </a:cubicBezTo>
                  <a:cubicBezTo>
                    <a:pt x="0" y="3835"/>
                    <a:pt x="351" y="2532"/>
                    <a:pt x="477" y="2206"/>
                  </a:cubicBezTo>
                  <a:cubicBezTo>
                    <a:pt x="627" y="1905"/>
                    <a:pt x="978" y="2055"/>
                    <a:pt x="1053" y="2030"/>
                  </a:cubicBezTo>
                  <a:cubicBezTo>
                    <a:pt x="1128" y="2005"/>
                    <a:pt x="1003" y="1905"/>
                    <a:pt x="978" y="1855"/>
                  </a:cubicBezTo>
                  <a:cubicBezTo>
                    <a:pt x="953" y="1830"/>
                    <a:pt x="978" y="1730"/>
                    <a:pt x="1053" y="1705"/>
                  </a:cubicBezTo>
                  <a:cubicBezTo>
                    <a:pt x="1153" y="1679"/>
                    <a:pt x="1229" y="1654"/>
                    <a:pt x="1279" y="1504"/>
                  </a:cubicBezTo>
                  <a:cubicBezTo>
                    <a:pt x="1304" y="1354"/>
                    <a:pt x="1153" y="1228"/>
                    <a:pt x="1078" y="1153"/>
                  </a:cubicBezTo>
                  <a:cubicBezTo>
                    <a:pt x="978" y="1103"/>
                    <a:pt x="853" y="1128"/>
                    <a:pt x="828" y="1103"/>
                  </a:cubicBezTo>
                  <a:cubicBezTo>
                    <a:pt x="802" y="1078"/>
                    <a:pt x="878" y="1003"/>
                    <a:pt x="903" y="953"/>
                  </a:cubicBezTo>
                  <a:cubicBezTo>
                    <a:pt x="953" y="928"/>
                    <a:pt x="928" y="702"/>
                    <a:pt x="953" y="552"/>
                  </a:cubicBezTo>
                  <a:cubicBezTo>
                    <a:pt x="978" y="426"/>
                    <a:pt x="1053" y="176"/>
                    <a:pt x="1003" y="101"/>
                  </a:cubicBezTo>
                  <a:cubicBezTo>
                    <a:pt x="978" y="25"/>
                    <a:pt x="878" y="25"/>
                    <a:pt x="802" y="25"/>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2"/>
            <p:cNvSpPr/>
            <p:nvPr/>
          </p:nvSpPr>
          <p:spPr>
            <a:xfrm>
              <a:off x="4064675" y="2716200"/>
              <a:ext cx="42625" cy="55150"/>
            </a:xfrm>
            <a:custGeom>
              <a:avLst/>
              <a:gdLst/>
              <a:ahLst/>
              <a:cxnLst/>
              <a:rect l="l" t="t" r="r" b="b"/>
              <a:pathLst>
                <a:path w="1705" h="2206" extrusionOk="0">
                  <a:moveTo>
                    <a:pt x="1429" y="1905"/>
                  </a:moveTo>
                  <a:cubicBezTo>
                    <a:pt x="1429" y="1905"/>
                    <a:pt x="1404" y="1705"/>
                    <a:pt x="1479" y="1554"/>
                  </a:cubicBezTo>
                  <a:cubicBezTo>
                    <a:pt x="1554" y="1404"/>
                    <a:pt x="1630" y="1329"/>
                    <a:pt x="1680" y="1253"/>
                  </a:cubicBezTo>
                  <a:cubicBezTo>
                    <a:pt x="1705" y="1203"/>
                    <a:pt x="1705" y="1103"/>
                    <a:pt x="1655" y="1053"/>
                  </a:cubicBezTo>
                  <a:cubicBezTo>
                    <a:pt x="1630" y="1003"/>
                    <a:pt x="1529" y="928"/>
                    <a:pt x="1504" y="928"/>
                  </a:cubicBezTo>
                  <a:cubicBezTo>
                    <a:pt x="1454" y="953"/>
                    <a:pt x="1153" y="1053"/>
                    <a:pt x="1053" y="978"/>
                  </a:cubicBezTo>
                  <a:cubicBezTo>
                    <a:pt x="953" y="928"/>
                    <a:pt x="1028" y="878"/>
                    <a:pt x="1153" y="627"/>
                  </a:cubicBezTo>
                  <a:cubicBezTo>
                    <a:pt x="1279" y="401"/>
                    <a:pt x="1354" y="301"/>
                    <a:pt x="1354" y="251"/>
                  </a:cubicBezTo>
                  <a:cubicBezTo>
                    <a:pt x="1354" y="201"/>
                    <a:pt x="1279" y="76"/>
                    <a:pt x="1178" y="50"/>
                  </a:cubicBezTo>
                  <a:cubicBezTo>
                    <a:pt x="1078" y="0"/>
                    <a:pt x="978" y="25"/>
                    <a:pt x="953" y="50"/>
                  </a:cubicBezTo>
                  <a:cubicBezTo>
                    <a:pt x="903" y="76"/>
                    <a:pt x="677" y="351"/>
                    <a:pt x="577" y="552"/>
                  </a:cubicBezTo>
                  <a:cubicBezTo>
                    <a:pt x="477" y="727"/>
                    <a:pt x="477" y="802"/>
                    <a:pt x="427" y="802"/>
                  </a:cubicBezTo>
                  <a:cubicBezTo>
                    <a:pt x="402" y="802"/>
                    <a:pt x="301" y="752"/>
                    <a:pt x="351" y="928"/>
                  </a:cubicBezTo>
                  <a:cubicBezTo>
                    <a:pt x="402" y="1103"/>
                    <a:pt x="76" y="1178"/>
                    <a:pt x="51" y="1379"/>
                  </a:cubicBezTo>
                  <a:cubicBezTo>
                    <a:pt x="26" y="1604"/>
                    <a:pt x="51" y="1705"/>
                    <a:pt x="26" y="1805"/>
                  </a:cubicBezTo>
                  <a:cubicBezTo>
                    <a:pt x="0" y="1930"/>
                    <a:pt x="0" y="1980"/>
                    <a:pt x="76" y="1980"/>
                  </a:cubicBezTo>
                  <a:cubicBezTo>
                    <a:pt x="151" y="2005"/>
                    <a:pt x="527" y="1930"/>
                    <a:pt x="777" y="2005"/>
                  </a:cubicBezTo>
                  <a:cubicBezTo>
                    <a:pt x="1053" y="2106"/>
                    <a:pt x="1229" y="2206"/>
                    <a:pt x="1354" y="2156"/>
                  </a:cubicBezTo>
                  <a:cubicBezTo>
                    <a:pt x="1479" y="2131"/>
                    <a:pt x="1479" y="1980"/>
                    <a:pt x="1429" y="19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2"/>
            <p:cNvSpPr/>
            <p:nvPr/>
          </p:nvSpPr>
          <p:spPr>
            <a:xfrm>
              <a:off x="4077200" y="2716825"/>
              <a:ext cx="30100" cy="54525"/>
            </a:xfrm>
            <a:custGeom>
              <a:avLst/>
              <a:gdLst/>
              <a:ahLst/>
              <a:cxnLst/>
              <a:rect l="l" t="t" r="r" b="b"/>
              <a:pathLst>
                <a:path w="1204" h="2181" extrusionOk="0">
                  <a:moveTo>
                    <a:pt x="928" y="1880"/>
                  </a:moveTo>
                  <a:cubicBezTo>
                    <a:pt x="928" y="1880"/>
                    <a:pt x="903" y="1680"/>
                    <a:pt x="978" y="1529"/>
                  </a:cubicBezTo>
                  <a:cubicBezTo>
                    <a:pt x="1053" y="1379"/>
                    <a:pt x="1129" y="1304"/>
                    <a:pt x="1179" y="1228"/>
                  </a:cubicBezTo>
                  <a:cubicBezTo>
                    <a:pt x="1204" y="1178"/>
                    <a:pt x="1204" y="1078"/>
                    <a:pt x="1154" y="1028"/>
                  </a:cubicBezTo>
                  <a:cubicBezTo>
                    <a:pt x="1129" y="978"/>
                    <a:pt x="1028" y="903"/>
                    <a:pt x="1003" y="903"/>
                  </a:cubicBezTo>
                  <a:cubicBezTo>
                    <a:pt x="953" y="928"/>
                    <a:pt x="652" y="1028"/>
                    <a:pt x="552" y="953"/>
                  </a:cubicBezTo>
                  <a:cubicBezTo>
                    <a:pt x="452" y="903"/>
                    <a:pt x="527" y="853"/>
                    <a:pt x="652" y="602"/>
                  </a:cubicBezTo>
                  <a:cubicBezTo>
                    <a:pt x="778" y="376"/>
                    <a:pt x="853" y="276"/>
                    <a:pt x="853" y="226"/>
                  </a:cubicBezTo>
                  <a:cubicBezTo>
                    <a:pt x="853" y="201"/>
                    <a:pt x="803" y="76"/>
                    <a:pt x="703" y="25"/>
                  </a:cubicBezTo>
                  <a:lnTo>
                    <a:pt x="552" y="0"/>
                  </a:lnTo>
                  <a:cubicBezTo>
                    <a:pt x="552" y="0"/>
                    <a:pt x="878" y="101"/>
                    <a:pt x="778" y="276"/>
                  </a:cubicBezTo>
                  <a:cubicBezTo>
                    <a:pt x="677" y="477"/>
                    <a:pt x="452" y="627"/>
                    <a:pt x="427" y="727"/>
                  </a:cubicBezTo>
                  <a:cubicBezTo>
                    <a:pt x="427" y="827"/>
                    <a:pt x="427" y="853"/>
                    <a:pt x="377" y="853"/>
                  </a:cubicBezTo>
                  <a:cubicBezTo>
                    <a:pt x="302" y="853"/>
                    <a:pt x="226" y="802"/>
                    <a:pt x="201" y="853"/>
                  </a:cubicBezTo>
                  <a:cubicBezTo>
                    <a:pt x="201" y="903"/>
                    <a:pt x="201" y="953"/>
                    <a:pt x="377" y="1003"/>
                  </a:cubicBezTo>
                  <a:cubicBezTo>
                    <a:pt x="552" y="1053"/>
                    <a:pt x="978" y="1003"/>
                    <a:pt x="1003" y="1103"/>
                  </a:cubicBezTo>
                  <a:cubicBezTo>
                    <a:pt x="1053" y="1228"/>
                    <a:pt x="878" y="1379"/>
                    <a:pt x="828" y="1479"/>
                  </a:cubicBezTo>
                  <a:cubicBezTo>
                    <a:pt x="753" y="1579"/>
                    <a:pt x="577" y="1604"/>
                    <a:pt x="402" y="1554"/>
                  </a:cubicBezTo>
                  <a:cubicBezTo>
                    <a:pt x="201" y="1504"/>
                    <a:pt x="1" y="1454"/>
                    <a:pt x="51" y="1529"/>
                  </a:cubicBezTo>
                  <a:cubicBezTo>
                    <a:pt x="101" y="1604"/>
                    <a:pt x="652" y="1680"/>
                    <a:pt x="753" y="1855"/>
                  </a:cubicBezTo>
                  <a:cubicBezTo>
                    <a:pt x="828" y="2030"/>
                    <a:pt x="753" y="2106"/>
                    <a:pt x="452" y="2056"/>
                  </a:cubicBezTo>
                  <a:cubicBezTo>
                    <a:pt x="627" y="2131"/>
                    <a:pt x="753" y="2181"/>
                    <a:pt x="853" y="2131"/>
                  </a:cubicBezTo>
                  <a:cubicBezTo>
                    <a:pt x="953" y="2106"/>
                    <a:pt x="978" y="1955"/>
                    <a:pt x="928" y="188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2"/>
            <p:cNvSpPr/>
            <p:nvPr/>
          </p:nvSpPr>
          <p:spPr>
            <a:xfrm>
              <a:off x="4079075" y="2718075"/>
              <a:ext cx="17575" cy="16325"/>
            </a:xfrm>
            <a:custGeom>
              <a:avLst/>
              <a:gdLst/>
              <a:ahLst/>
              <a:cxnLst/>
              <a:rect l="l" t="t" r="r" b="b"/>
              <a:pathLst>
                <a:path w="703" h="653" extrusionOk="0">
                  <a:moveTo>
                    <a:pt x="577" y="26"/>
                  </a:moveTo>
                  <a:cubicBezTo>
                    <a:pt x="628" y="76"/>
                    <a:pt x="703" y="126"/>
                    <a:pt x="602" y="226"/>
                  </a:cubicBezTo>
                  <a:cubicBezTo>
                    <a:pt x="527" y="326"/>
                    <a:pt x="402" y="376"/>
                    <a:pt x="352" y="452"/>
                  </a:cubicBezTo>
                  <a:cubicBezTo>
                    <a:pt x="327" y="527"/>
                    <a:pt x="302" y="627"/>
                    <a:pt x="227" y="627"/>
                  </a:cubicBezTo>
                  <a:cubicBezTo>
                    <a:pt x="151" y="652"/>
                    <a:pt x="76" y="652"/>
                    <a:pt x="26" y="602"/>
                  </a:cubicBezTo>
                  <a:cubicBezTo>
                    <a:pt x="1" y="577"/>
                    <a:pt x="51" y="477"/>
                    <a:pt x="126" y="376"/>
                  </a:cubicBezTo>
                  <a:cubicBezTo>
                    <a:pt x="227" y="251"/>
                    <a:pt x="302" y="101"/>
                    <a:pt x="402" y="51"/>
                  </a:cubicBezTo>
                  <a:cubicBezTo>
                    <a:pt x="502" y="1"/>
                    <a:pt x="577" y="26"/>
                    <a:pt x="577" y="2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2"/>
            <p:cNvSpPr/>
            <p:nvPr/>
          </p:nvSpPr>
          <p:spPr>
            <a:xfrm>
              <a:off x="4068425" y="2758175"/>
              <a:ext cx="23225" cy="55800"/>
            </a:xfrm>
            <a:custGeom>
              <a:avLst/>
              <a:gdLst/>
              <a:ahLst/>
              <a:cxnLst/>
              <a:rect l="l" t="t" r="r" b="b"/>
              <a:pathLst>
                <a:path w="929" h="2232" extrusionOk="0">
                  <a:moveTo>
                    <a:pt x="277" y="1"/>
                  </a:moveTo>
                  <a:cubicBezTo>
                    <a:pt x="277" y="1"/>
                    <a:pt x="226" y="702"/>
                    <a:pt x="226" y="1053"/>
                  </a:cubicBezTo>
                  <a:cubicBezTo>
                    <a:pt x="201" y="1404"/>
                    <a:pt x="1" y="2156"/>
                    <a:pt x="76" y="2181"/>
                  </a:cubicBezTo>
                  <a:cubicBezTo>
                    <a:pt x="151" y="2231"/>
                    <a:pt x="277" y="2006"/>
                    <a:pt x="377" y="1680"/>
                  </a:cubicBezTo>
                  <a:cubicBezTo>
                    <a:pt x="477" y="1329"/>
                    <a:pt x="527" y="301"/>
                    <a:pt x="728" y="276"/>
                  </a:cubicBezTo>
                  <a:cubicBezTo>
                    <a:pt x="928" y="251"/>
                    <a:pt x="277" y="1"/>
                    <a:pt x="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2"/>
            <p:cNvSpPr/>
            <p:nvPr/>
          </p:nvSpPr>
          <p:spPr>
            <a:xfrm>
              <a:off x="3802775" y="2741875"/>
              <a:ext cx="284475" cy="135375"/>
            </a:xfrm>
            <a:custGeom>
              <a:avLst/>
              <a:gdLst/>
              <a:ahLst/>
              <a:cxnLst/>
              <a:rect l="l" t="t" r="r" b="b"/>
              <a:pathLst>
                <a:path w="11379" h="5415" extrusionOk="0">
                  <a:moveTo>
                    <a:pt x="2356" y="4888"/>
                  </a:moveTo>
                  <a:cubicBezTo>
                    <a:pt x="2356" y="4888"/>
                    <a:pt x="1629" y="4913"/>
                    <a:pt x="1278" y="5039"/>
                  </a:cubicBezTo>
                  <a:cubicBezTo>
                    <a:pt x="903" y="5164"/>
                    <a:pt x="652" y="5414"/>
                    <a:pt x="326" y="5339"/>
                  </a:cubicBezTo>
                  <a:cubicBezTo>
                    <a:pt x="0" y="5239"/>
                    <a:pt x="101" y="4838"/>
                    <a:pt x="903" y="4211"/>
                  </a:cubicBezTo>
                  <a:cubicBezTo>
                    <a:pt x="1679" y="3585"/>
                    <a:pt x="4236" y="1956"/>
                    <a:pt x="4812" y="1404"/>
                  </a:cubicBezTo>
                  <a:cubicBezTo>
                    <a:pt x="5389" y="828"/>
                    <a:pt x="6943" y="1"/>
                    <a:pt x="8171" y="1"/>
                  </a:cubicBezTo>
                  <a:cubicBezTo>
                    <a:pt x="9399" y="1"/>
                    <a:pt x="9574" y="527"/>
                    <a:pt x="10201" y="753"/>
                  </a:cubicBezTo>
                  <a:cubicBezTo>
                    <a:pt x="10802" y="978"/>
                    <a:pt x="11379" y="1856"/>
                    <a:pt x="11354" y="2783"/>
                  </a:cubicBezTo>
                  <a:cubicBezTo>
                    <a:pt x="11354" y="3685"/>
                    <a:pt x="10426" y="3961"/>
                    <a:pt x="9775" y="4086"/>
                  </a:cubicBezTo>
                  <a:cubicBezTo>
                    <a:pt x="9123" y="4237"/>
                    <a:pt x="8998" y="4562"/>
                    <a:pt x="8572" y="4587"/>
                  </a:cubicBezTo>
                  <a:cubicBezTo>
                    <a:pt x="8146" y="4612"/>
                    <a:pt x="7193" y="4036"/>
                    <a:pt x="6466" y="4337"/>
                  </a:cubicBezTo>
                  <a:cubicBezTo>
                    <a:pt x="5740" y="4663"/>
                    <a:pt x="5364" y="5389"/>
                    <a:pt x="4286" y="5414"/>
                  </a:cubicBezTo>
                  <a:cubicBezTo>
                    <a:pt x="3233" y="5414"/>
                    <a:pt x="2356" y="4888"/>
                    <a:pt x="2356" y="48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2"/>
            <p:cNvSpPr/>
            <p:nvPr/>
          </p:nvSpPr>
          <p:spPr>
            <a:xfrm>
              <a:off x="3802775" y="2741875"/>
              <a:ext cx="283850" cy="135375"/>
            </a:xfrm>
            <a:custGeom>
              <a:avLst/>
              <a:gdLst/>
              <a:ahLst/>
              <a:cxnLst/>
              <a:rect l="l" t="t" r="r" b="b"/>
              <a:pathLst>
                <a:path w="11354" h="5415" extrusionOk="0">
                  <a:moveTo>
                    <a:pt x="2356" y="4888"/>
                  </a:moveTo>
                  <a:cubicBezTo>
                    <a:pt x="2356" y="4888"/>
                    <a:pt x="1629" y="4913"/>
                    <a:pt x="1278" y="5039"/>
                  </a:cubicBezTo>
                  <a:cubicBezTo>
                    <a:pt x="903" y="5164"/>
                    <a:pt x="652" y="5414"/>
                    <a:pt x="326" y="5339"/>
                  </a:cubicBezTo>
                  <a:cubicBezTo>
                    <a:pt x="0" y="5239"/>
                    <a:pt x="101" y="4838"/>
                    <a:pt x="903" y="4211"/>
                  </a:cubicBezTo>
                  <a:cubicBezTo>
                    <a:pt x="1679" y="3585"/>
                    <a:pt x="4236" y="1956"/>
                    <a:pt x="4812" y="1404"/>
                  </a:cubicBezTo>
                  <a:cubicBezTo>
                    <a:pt x="5389" y="828"/>
                    <a:pt x="6943" y="1"/>
                    <a:pt x="8171" y="1"/>
                  </a:cubicBezTo>
                  <a:cubicBezTo>
                    <a:pt x="9399" y="1"/>
                    <a:pt x="9574" y="527"/>
                    <a:pt x="10201" y="753"/>
                  </a:cubicBezTo>
                  <a:cubicBezTo>
                    <a:pt x="10752" y="953"/>
                    <a:pt x="11253" y="1680"/>
                    <a:pt x="11354" y="2507"/>
                  </a:cubicBezTo>
                  <a:cubicBezTo>
                    <a:pt x="11203" y="1304"/>
                    <a:pt x="9649" y="1680"/>
                    <a:pt x="9349" y="1329"/>
                  </a:cubicBezTo>
                  <a:cubicBezTo>
                    <a:pt x="8998" y="953"/>
                    <a:pt x="9524" y="577"/>
                    <a:pt x="8045" y="577"/>
                  </a:cubicBezTo>
                  <a:cubicBezTo>
                    <a:pt x="6542" y="577"/>
                    <a:pt x="4311" y="2206"/>
                    <a:pt x="3509" y="3435"/>
                  </a:cubicBezTo>
                  <a:cubicBezTo>
                    <a:pt x="2707" y="4663"/>
                    <a:pt x="3584" y="5039"/>
                    <a:pt x="4461" y="4863"/>
                  </a:cubicBezTo>
                  <a:cubicBezTo>
                    <a:pt x="5364" y="4663"/>
                    <a:pt x="6492" y="3886"/>
                    <a:pt x="7193" y="3886"/>
                  </a:cubicBezTo>
                  <a:cubicBezTo>
                    <a:pt x="7895" y="3886"/>
                    <a:pt x="8572" y="4587"/>
                    <a:pt x="8572" y="4587"/>
                  </a:cubicBezTo>
                  <a:cubicBezTo>
                    <a:pt x="8146" y="4612"/>
                    <a:pt x="7193" y="4036"/>
                    <a:pt x="6466" y="4337"/>
                  </a:cubicBezTo>
                  <a:cubicBezTo>
                    <a:pt x="5740" y="4663"/>
                    <a:pt x="5364" y="5389"/>
                    <a:pt x="4286" y="5414"/>
                  </a:cubicBezTo>
                  <a:cubicBezTo>
                    <a:pt x="3233" y="5414"/>
                    <a:pt x="2356" y="4888"/>
                    <a:pt x="2356" y="4888"/>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2"/>
            <p:cNvSpPr/>
            <p:nvPr/>
          </p:nvSpPr>
          <p:spPr>
            <a:xfrm>
              <a:off x="3891750" y="2761300"/>
              <a:ext cx="169200" cy="86500"/>
            </a:xfrm>
            <a:custGeom>
              <a:avLst/>
              <a:gdLst/>
              <a:ahLst/>
              <a:cxnLst/>
              <a:rect l="l" t="t" r="r" b="b"/>
              <a:pathLst>
                <a:path w="6768" h="3460" extrusionOk="0">
                  <a:moveTo>
                    <a:pt x="577" y="2507"/>
                  </a:moveTo>
                  <a:cubicBezTo>
                    <a:pt x="577" y="2507"/>
                    <a:pt x="1830" y="1229"/>
                    <a:pt x="2983" y="627"/>
                  </a:cubicBezTo>
                  <a:cubicBezTo>
                    <a:pt x="4161" y="1"/>
                    <a:pt x="5013" y="176"/>
                    <a:pt x="5138" y="502"/>
                  </a:cubicBezTo>
                  <a:cubicBezTo>
                    <a:pt x="5263" y="803"/>
                    <a:pt x="5364" y="1028"/>
                    <a:pt x="5940" y="1104"/>
                  </a:cubicBezTo>
                  <a:cubicBezTo>
                    <a:pt x="6491" y="1154"/>
                    <a:pt x="6767" y="1329"/>
                    <a:pt x="6366" y="1805"/>
                  </a:cubicBezTo>
                  <a:cubicBezTo>
                    <a:pt x="5990" y="2307"/>
                    <a:pt x="4988" y="1780"/>
                    <a:pt x="3559" y="2206"/>
                  </a:cubicBezTo>
                  <a:cubicBezTo>
                    <a:pt x="2105" y="2632"/>
                    <a:pt x="877" y="3434"/>
                    <a:pt x="451" y="3460"/>
                  </a:cubicBezTo>
                  <a:cubicBezTo>
                    <a:pt x="0" y="3460"/>
                    <a:pt x="226" y="2983"/>
                    <a:pt x="577" y="2507"/>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2"/>
            <p:cNvSpPr/>
            <p:nvPr/>
          </p:nvSpPr>
          <p:spPr>
            <a:xfrm>
              <a:off x="3966300" y="2855300"/>
              <a:ext cx="230600" cy="172950"/>
            </a:xfrm>
            <a:custGeom>
              <a:avLst/>
              <a:gdLst/>
              <a:ahLst/>
              <a:cxnLst/>
              <a:rect l="l" t="t" r="r" b="b"/>
              <a:pathLst>
                <a:path w="9224" h="6918" extrusionOk="0">
                  <a:moveTo>
                    <a:pt x="3434" y="3058"/>
                  </a:moveTo>
                  <a:cubicBezTo>
                    <a:pt x="2557" y="2632"/>
                    <a:pt x="753" y="1955"/>
                    <a:pt x="452" y="1554"/>
                  </a:cubicBezTo>
                  <a:cubicBezTo>
                    <a:pt x="126" y="1153"/>
                    <a:pt x="1" y="0"/>
                    <a:pt x="903" y="50"/>
                  </a:cubicBezTo>
                  <a:cubicBezTo>
                    <a:pt x="1780" y="126"/>
                    <a:pt x="1905" y="376"/>
                    <a:pt x="2357" y="301"/>
                  </a:cubicBezTo>
                  <a:cubicBezTo>
                    <a:pt x="2783" y="201"/>
                    <a:pt x="3409" y="251"/>
                    <a:pt x="4061" y="1003"/>
                  </a:cubicBezTo>
                  <a:cubicBezTo>
                    <a:pt x="4738" y="1755"/>
                    <a:pt x="7620" y="4512"/>
                    <a:pt x="8397" y="5138"/>
                  </a:cubicBezTo>
                  <a:cubicBezTo>
                    <a:pt x="9149" y="5765"/>
                    <a:pt x="9224" y="6065"/>
                    <a:pt x="9048" y="6466"/>
                  </a:cubicBezTo>
                  <a:cubicBezTo>
                    <a:pt x="8898" y="6867"/>
                    <a:pt x="8547" y="6918"/>
                    <a:pt x="8071" y="6542"/>
                  </a:cubicBezTo>
                  <a:cubicBezTo>
                    <a:pt x="6091" y="4988"/>
                    <a:pt x="5865" y="4236"/>
                    <a:pt x="3434" y="30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2"/>
            <p:cNvSpPr/>
            <p:nvPr/>
          </p:nvSpPr>
          <p:spPr>
            <a:xfrm>
              <a:off x="3966300" y="2855300"/>
              <a:ext cx="230600" cy="172950"/>
            </a:xfrm>
            <a:custGeom>
              <a:avLst/>
              <a:gdLst/>
              <a:ahLst/>
              <a:cxnLst/>
              <a:rect l="l" t="t" r="r" b="b"/>
              <a:pathLst>
                <a:path w="9224" h="6918" extrusionOk="0">
                  <a:moveTo>
                    <a:pt x="7294" y="4161"/>
                  </a:moveTo>
                  <a:cubicBezTo>
                    <a:pt x="7344" y="4211"/>
                    <a:pt x="7419" y="4286"/>
                    <a:pt x="7519" y="4361"/>
                  </a:cubicBezTo>
                  <a:close/>
                  <a:moveTo>
                    <a:pt x="5038" y="1980"/>
                  </a:moveTo>
                  <a:lnTo>
                    <a:pt x="5038" y="1980"/>
                  </a:lnTo>
                  <a:close/>
                  <a:moveTo>
                    <a:pt x="3434" y="3058"/>
                  </a:moveTo>
                  <a:cubicBezTo>
                    <a:pt x="2557" y="2632"/>
                    <a:pt x="753" y="1955"/>
                    <a:pt x="452" y="1554"/>
                  </a:cubicBezTo>
                  <a:cubicBezTo>
                    <a:pt x="126" y="1153"/>
                    <a:pt x="1" y="0"/>
                    <a:pt x="903" y="50"/>
                  </a:cubicBezTo>
                  <a:cubicBezTo>
                    <a:pt x="1780" y="126"/>
                    <a:pt x="1905" y="376"/>
                    <a:pt x="2357" y="301"/>
                  </a:cubicBezTo>
                  <a:cubicBezTo>
                    <a:pt x="2783" y="201"/>
                    <a:pt x="3409" y="251"/>
                    <a:pt x="4061" y="1003"/>
                  </a:cubicBezTo>
                  <a:cubicBezTo>
                    <a:pt x="4236" y="1178"/>
                    <a:pt x="4562" y="1504"/>
                    <a:pt x="4938" y="1905"/>
                  </a:cubicBezTo>
                  <a:cubicBezTo>
                    <a:pt x="4637" y="1604"/>
                    <a:pt x="3685" y="702"/>
                    <a:pt x="3184" y="577"/>
                  </a:cubicBezTo>
                  <a:cubicBezTo>
                    <a:pt x="2557" y="451"/>
                    <a:pt x="3710" y="1078"/>
                    <a:pt x="3459" y="1404"/>
                  </a:cubicBezTo>
                  <a:cubicBezTo>
                    <a:pt x="3209" y="1755"/>
                    <a:pt x="2281" y="727"/>
                    <a:pt x="1705" y="577"/>
                  </a:cubicBezTo>
                  <a:cubicBezTo>
                    <a:pt x="1128" y="426"/>
                    <a:pt x="702" y="1003"/>
                    <a:pt x="1504" y="1654"/>
                  </a:cubicBezTo>
                  <a:cubicBezTo>
                    <a:pt x="2331" y="2306"/>
                    <a:pt x="3785" y="2507"/>
                    <a:pt x="5489" y="3885"/>
                  </a:cubicBezTo>
                  <a:cubicBezTo>
                    <a:pt x="7169" y="5289"/>
                    <a:pt x="7920" y="6091"/>
                    <a:pt x="8321" y="6116"/>
                  </a:cubicBezTo>
                  <a:cubicBezTo>
                    <a:pt x="8672" y="6116"/>
                    <a:pt x="8748" y="5589"/>
                    <a:pt x="8071" y="4862"/>
                  </a:cubicBezTo>
                  <a:cubicBezTo>
                    <a:pt x="8196" y="4963"/>
                    <a:pt x="8296" y="5063"/>
                    <a:pt x="8397" y="5138"/>
                  </a:cubicBezTo>
                  <a:cubicBezTo>
                    <a:pt x="9149" y="5765"/>
                    <a:pt x="9224" y="6065"/>
                    <a:pt x="9073" y="6466"/>
                  </a:cubicBezTo>
                  <a:cubicBezTo>
                    <a:pt x="8898" y="6867"/>
                    <a:pt x="8547" y="6918"/>
                    <a:pt x="8071" y="6542"/>
                  </a:cubicBezTo>
                  <a:cubicBezTo>
                    <a:pt x="6091" y="4988"/>
                    <a:pt x="5865" y="4236"/>
                    <a:pt x="3434" y="3058"/>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2"/>
            <p:cNvSpPr/>
            <p:nvPr/>
          </p:nvSpPr>
          <p:spPr>
            <a:xfrm>
              <a:off x="4002650" y="2877225"/>
              <a:ext cx="172950" cy="119700"/>
            </a:xfrm>
            <a:custGeom>
              <a:avLst/>
              <a:gdLst/>
              <a:ahLst/>
              <a:cxnLst/>
              <a:rect l="l" t="t" r="r" b="b"/>
              <a:pathLst>
                <a:path w="6918" h="4788" extrusionOk="0">
                  <a:moveTo>
                    <a:pt x="2657" y="627"/>
                  </a:moveTo>
                  <a:cubicBezTo>
                    <a:pt x="2657" y="627"/>
                    <a:pt x="4637" y="2507"/>
                    <a:pt x="5564" y="3259"/>
                  </a:cubicBezTo>
                  <a:cubicBezTo>
                    <a:pt x="6517" y="4036"/>
                    <a:pt x="6918" y="4537"/>
                    <a:pt x="6492" y="4662"/>
                  </a:cubicBezTo>
                  <a:cubicBezTo>
                    <a:pt x="6091" y="4787"/>
                    <a:pt x="4111" y="2632"/>
                    <a:pt x="3083" y="2006"/>
                  </a:cubicBezTo>
                  <a:cubicBezTo>
                    <a:pt x="2080" y="1404"/>
                    <a:pt x="752" y="978"/>
                    <a:pt x="376" y="652"/>
                  </a:cubicBezTo>
                  <a:cubicBezTo>
                    <a:pt x="0" y="326"/>
                    <a:pt x="326" y="0"/>
                    <a:pt x="777" y="301"/>
                  </a:cubicBezTo>
                  <a:cubicBezTo>
                    <a:pt x="1228" y="577"/>
                    <a:pt x="2106" y="1128"/>
                    <a:pt x="2481" y="1153"/>
                  </a:cubicBezTo>
                  <a:cubicBezTo>
                    <a:pt x="2832" y="1178"/>
                    <a:pt x="2005" y="276"/>
                    <a:pt x="2657" y="627"/>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2"/>
            <p:cNvSpPr/>
            <p:nvPr/>
          </p:nvSpPr>
          <p:spPr>
            <a:xfrm>
              <a:off x="4020825" y="3030100"/>
              <a:ext cx="191125" cy="183625"/>
            </a:xfrm>
            <a:custGeom>
              <a:avLst/>
              <a:gdLst/>
              <a:ahLst/>
              <a:cxnLst/>
              <a:rect l="l" t="t" r="r" b="b"/>
              <a:pathLst>
                <a:path w="7645" h="7345" extrusionOk="0">
                  <a:moveTo>
                    <a:pt x="2356" y="4888"/>
                  </a:moveTo>
                  <a:cubicBezTo>
                    <a:pt x="2356" y="4888"/>
                    <a:pt x="3283" y="4061"/>
                    <a:pt x="4085" y="2983"/>
                  </a:cubicBezTo>
                  <a:cubicBezTo>
                    <a:pt x="4862" y="1906"/>
                    <a:pt x="5389" y="1580"/>
                    <a:pt x="5514" y="1104"/>
                  </a:cubicBezTo>
                  <a:cubicBezTo>
                    <a:pt x="5639" y="627"/>
                    <a:pt x="5840" y="1"/>
                    <a:pt x="6140" y="51"/>
                  </a:cubicBezTo>
                  <a:cubicBezTo>
                    <a:pt x="6416" y="101"/>
                    <a:pt x="6592" y="627"/>
                    <a:pt x="6867" y="778"/>
                  </a:cubicBezTo>
                  <a:cubicBezTo>
                    <a:pt x="7143" y="903"/>
                    <a:pt x="7519" y="853"/>
                    <a:pt x="7594" y="1129"/>
                  </a:cubicBezTo>
                  <a:cubicBezTo>
                    <a:pt x="7644" y="1379"/>
                    <a:pt x="6717" y="1855"/>
                    <a:pt x="6191" y="2156"/>
                  </a:cubicBezTo>
                  <a:cubicBezTo>
                    <a:pt x="5639" y="2457"/>
                    <a:pt x="3960" y="3936"/>
                    <a:pt x="3233" y="4688"/>
                  </a:cubicBezTo>
                  <a:cubicBezTo>
                    <a:pt x="2531" y="5464"/>
                    <a:pt x="1554" y="6642"/>
                    <a:pt x="1404" y="6918"/>
                  </a:cubicBezTo>
                  <a:cubicBezTo>
                    <a:pt x="1253" y="7219"/>
                    <a:pt x="1078" y="7344"/>
                    <a:pt x="952" y="7119"/>
                  </a:cubicBezTo>
                  <a:cubicBezTo>
                    <a:pt x="802" y="6893"/>
                    <a:pt x="551" y="6693"/>
                    <a:pt x="276" y="6793"/>
                  </a:cubicBezTo>
                  <a:cubicBezTo>
                    <a:pt x="0" y="6893"/>
                    <a:pt x="1228" y="5941"/>
                    <a:pt x="2356" y="4888"/>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2"/>
            <p:cNvSpPr/>
            <p:nvPr/>
          </p:nvSpPr>
          <p:spPr>
            <a:xfrm>
              <a:off x="4035225" y="3037625"/>
              <a:ext cx="167325" cy="166075"/>
            </a:xfrm>
            <a:custGeom>
              <a:avLst/>
              <a:gdLst/>
              <a:ahLst/>
              <a:cxnLst/>
              <a:rect l="l" t="t" r="r" b="b"/>
              <a:pathLst>
                <a:path w="6693" h="6643" extrusionOk="0">
                  <a:moveTo>
                    <a:pt x="2983" y="3334"/>
                  </a:moveTo>
                  <a:lnTo>
                    <a:pt x="2983" y="3334"/>
                  </a:lnTo>
                  <a:close/>
                  <a:moveTo>
                    <a:pt x="1780" y="4587"/>
                  </a:moveTo>
                  <a:cubicBezTo>
                    <a:pt x="1780" y="4587"/>
                    <a:pt x="2356" y="4086"/>
                    <a:pt x="2983" y="3334"/>
                  </a:cubicBezTo>
                  <a:cubicBezTo>
                    <a:pt x="2983" y="3334"/>
                    <a:pt x="4788" y="1404"/>
                    <a:pt x="4988" y="1003"/>
                  </a:cubicBezTo>
                  <a:cubicBezTo>
                    <a:pt x="5189" y="602"/>
                    <a:pt x="5214" y="1"/>
                    <a:pt x="5564" y="51"/>
                  </a:cubicBezTo>
                  <a:cubicBezTo>
                    <a:pt x="5940" y="101"/>
                    <a:pt x="5865" y="552"/>
                    <a:pt x="6066" y="652"/>
                  </a:cubicBezTo>
                  <a:cubicBezTo>
                    <a:pt x="6266" y="727"/>
                    <a:pt x="6692" y="778"/>
                    <a:pt x="6341" y="1128"/>
                  </a:cubicBezTo>
                  <a:cubicBezTo>
                    <a:pt x="6016" y="1454"/>
                    <a:pt x="3760" y="3108"/>
                    <a:pt x="2757" y="4136"/>
                  </a:cubicBezTo>
                  <a:cubicBezTo>
                    <a:pt x="1780" y="5189"/>
                    <a:pt x="677" y="6642"/>
                    <a:pt x="477" y="6617"/>
                  </a:cubicBezTo>
                  <a:cubicBezTo>
                    <a:pt x="301" y="6592"/>
                    <a:pt x="1730" y="5138"/>
                    <a:pt x="1479" y="5189"/>
                  </a:cubicBezTo>
                  <a:cubicBezTo>
                    <a:pt x="1254" y="5264"/>
                    <a:pt x="376" y="6467"/>
                    <a:pt x="201" y="6442"/>
                  </a:cubicBezTo>
                  <a:cubicBezTo>
                    <a:pt x="1" y="6392"/>
                    <a:pt x="51" y="6191"/>
                    <a:pt x="402" y="5815"/>
                  </a:cubicBezTo>
                  <a:cubicBezTo>
                    <a:pt x="803" y="5464"/>
                    <a:pt x="1304" y="5038"/>
                    <a:pt x="1780" y="45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2"/>
            <p:cNvSpPr/>
            <p:nvPr/>
          </p:nvSpPr>
          <p:spPr>
            <a:xfrm>
              <a:off x="4058400" y="3082750"/>
              <a:ext cx="139125" cy="130350"/>
            </a:xfrm>
            <a:custGeom>
              <a:avLst/>
              <a:gdLst/>
              <a:ahLst/>
              <a:cxnLst/>
              <a:rect l="l" t="t" r="r" b="b"/>
              <a:pathLst>
                <a:path w="5565" h="5214" extrusionOk="0">
                  <a:moveTo>
                    <a:pt x="5239" y="125"/>
                  </a:moveTo>
                  <a:cubicBezTo>
                    <a:pt x="5389" y="150"/>
                    <a:pt x="5565" y="326"/>
                    <a:pt x="4988" y="827"/>
                  </a:cubicBezTo>
                  <a:cubicBezTo>
                    <a:pt x="4412" y="1353"/>
                    <a:pt x="1580" y="3910"/>
                    <a:pt x="978" y="4436"/>
                  </a:cubicBezTo>
                  <a:cubicBezTo>
                    <a:pt x="377" y="4963"/>
                    <a:pt x="201" y="5213"/>
                    <a:pt x="101" y="5063"/>
                  </a:cubicBezTo>
                  <a:cubicBezTo>
                    <a:pt x="1" y="4887"/>
                    <a:pt x="1304" y="3534"/>
                    <a:pt x="2307" y="2632"/>
                  </a:cubicBezTo>
                  <a:cubicBezTo>
                    <a:pt x="3309" y="1729"/>
                    <a:pt x="5038" y="0"/>
                    <a:pt x="5239" y="125"/>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2"/>
            <p:cNvSpPr/>
            <p:nvPr/>
          </p:nvSpPr>
          <p:spPr>
            <a:xfrm>
              <a:off x="4078450" y="3054550"/>
              <a:ext cx="110925" cy="106525"/>
            </a:xfrm>
            <a:custGeom>
              <a:avLst/>
              <a:gdLst/>
              <a:ahLst/>
              <a:cxnLst/>
              <a:rect l="l" t="t" r="r" b="b"/>
              <a:pathLst>
                <a:path w="4437" h="4261" extrusionOk="0">
                  <a:moveTo>
                    <a:pt x="4186" y="151"/>
                  </a:moveTo>
                  <a:cubicBezTo>
                    <a:pt x="4412" y="151"/>
                    <a:pt x="4437" y="351"/>
                    <a:pt x="3735" y="903"/>
                  </a:cubicBezTo>
                  <a:cubicBezTo>
                    <a:pt x="3059" y="1454"/>
                    <a:pt x="252" y="4261"/>
                    <a:pt x="126" y="4261"/>
                  </a:cubicBezTo>
                  <a:cubicBezTo>
                    <a:pt x="1" y="4236"/>
                    <a:pt x="4036" y="0"/>
                    <a:pt x="4186" y="151"/>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2"/>
            <p:cNvSpPr/>
            <p:nvPr/>
          </p:nvSpPr>
          <p:spPr>
            <a:xfrm>
              <a:off x="4038975" y="3206800"/>
              <a:ext cx="50150" cy="47650"/>
            </a:xfrm>
            <a:custGeom>
              <a:avLst/>
              <a:gdLst/>
              <a:ahLst/>
              <a:cxnLst/>
              <a:rect l="l" t="t" r="r" b="b"/>
              <a:pathLst>
                <a:path w="2006" h="1906" extrusionOk="0">
                  <a:moveTo>
                    <a:pt x="26" y="828"/>
                  </a:moveTo>
                  <a:cubicBezTo>
                    <a:pt x="26" y="828"/>
                    <a:pt x="176" y="1730"/>
                    <a:pt x="377" y="1830"/>
                  </a:cubicBezTo>
                  <a:cubicBezTo>
                    <a:pt x="577" y="1905"/>
                    <a:pt x="1003" y="1780"/>
                    <a:pt x="1079" y="1554"/>
                  </a:cubicBezTo>
                  <a:cubicBezTo>
                    <a:pt x="1129" y="1354"/>
                    <a:pt x="1129" y="1204"/>
                    <a:pt x="1279" y="1178"/>
                  </a:cubicBezTo>
                  <a:cubicBezTo>
                    <a:pt x="1430" y="1153"/>
                    <a:pt x="1805" y="1229"/>
                    <a:pt x="1906" y="1078"/>
                  </a:cubicBezTo>
                  <a:cubicBezTo>
                    <a:pt x="2006" y="928"/>
                    <a:pt x="1881" y="652"/>
                    <a:pt x="1805" y="427"/>
                  </a:cubicBezTo>
                  <a:cubicBezTo>
                    <a:pt x="1705" y="226"/>
                    <a:pt x="1755" y="1"/>
                    <a:pt x="1530" y="26"/>
                  </a:cubicBezTo>
                  <a:cubicBezTo>
                    <a:pt x="1329" y="51"/>
                    <a:pt x="1179" y="427"/>
                    <a:pt x="928" y="502"/>
                  </a:cubicBezTo>
                  <a:cubicBezTo>
                    <a:pt x="678" y="602"/>
                    <a:pt x="477" y="652"/>
                    <a:pt x="327" y="652"/>
                  </a:cubicBezTo>
                  <a:cubicBezTo>
                    <a:pt x="176" y="627"/>
                    <a:pt x="1" y="752"/>
                    <a:pt x="26" y="8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2"/>
            <p:cNvSpPr/>
            <p:nvPr/>
          </p:nvSpPr>
          <p:spPr>
            <a:xfrm>
              <a:off x="4038975" y="3213700"/>
              <a:ext cx="50150" cy="40750"/>
            </a:xfrm>
            <a:custGeom>
              <a:avLst/>
              <a:gdLst/>
              <a:ahLst/>
              <a:cxnLst/>
              <a:rect l="l" t="t" r="r" b="b"/>
              <a:pathLst>
                <a:path w="2006" h="1630" extrusionOk="0">
                  <a:moveTo>
                    <a:pt x="26" y="552"/>
                  </a:moveTo>
                  <a:cubicBezTo>
                    <a:pt x="26" y="552"/>
                    <a:pt x="176" y="1454"/>
                    <a:pt x="377" y="1554"/>
                  </a:cubicBezTo>
                  <a:cubicBezTo>
                    <a:pt x="577" y="1629"/>
                    <a:pt x="1003" y="1504"/>
                    <a:pt x="1079" y="1278"/>
                  </a:cubicBezTo>
                  <a:cubicBezTo>
                    <a:pt x="1129" y="1078"/>
                    <a:pt x="1129" y="928"/>
                    <a:pt x="1279" y="902"/>
                  </a:cubicBezTo>
                  <a:cubicBezTo>
                    <a:pt x="1430" y="877"/>
                    <a:pt x="1805" y="953"/>
                    <a:pt x="1906" y="802"/>
                  </a:cubicBezTo>
                  <a:cubicBezTo>
                    <a:pt x="2006" y="652"/>
                    <a:pt x="1881" y="376"/>
                    <a:pt x="1805" y="151"/>
                  </a:cubicBezTo>
                  <a:cubicBezTo>
                    <a:pt x="1831" y="476"/>
                    <a:pt x="1680" y="727"/>
                    <a:pt x="1480" y="752"/>
                  </a:cubicBezTo>
                  <a:cubicBezTo>
                    <a:pt x="1304" y="802"/>
                    <a:pt x="1204" y="702"/>
                    <a:pt x="1104" y="727"/>
                  </a:cubicBezTo>
                  <a:cubicBezTo>
                    <a:pt x="1028" y="727"/>
                    <a:pt x="1054" y="1178"/>
                    <a:pt x="853" y="1329"/>
                  </a:cubicBezTo>
                  <a:cubicBezTo>
                    <a:pt x="627" y="1504"/>
                    <a:pt x="277" y="1128"/>
                    <a:pt x="252" y="852"/>
                  </a:cubicBezTo>
                  <a:cubicBezTo>
                    <a:pt x="252" y="577"/>
                    <a:pt x="653" y="476"/>
                    <a:pt x="928" y="301"/>
                  </a:cubicBezTo>
                  <a:cubicBezTo>
                    <a:pt x="1179" y="151"/>
                    <a:pt x="1229" y="0"/>
                    <a:pt x="1229" y="0"/>
                  </a:cubicBezTo>
                  <a:cubicBezTo>
                    <a:pt x="1154" y="100"/>
                    <a:pt x="1054" y="201"/>
                    <a:pt x="928" y="226"/>
                  </a:cubicBezTo>
                  <a:cubicBezTo>
                    <a:pt x="678" y="326"/>
                    <a:pt x="477" y="376"/>
                    <a:pt x="327" y="376"/>
                  </a:cubicBezTo>
                  <a:cubicBezTo>
                    <a:pt x="176" y="351"/>
                    <a:pt x="1" y="476"/>
                    <a:pt x="26" y="552"/>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2"/>
            <p:cNvSpPr/>
            <p:nvPr/>
          </p:nvSpPr>
          <p:spPr>
            <a:xfrm>
              <a:off x="4127950" y="3317075"/>
              <a:ext cx="28850" cy="26975"/>
            </a:xfrm>
            <a:custGeom>
              <a:avLst/>
              <a:gdLst/>
              <a:ahLst/>
              <a:cxnLst/>
              <a:rect l="l" t="t" r="r" b="b"/>
              <a:pathLst>
                <a:path w="1154" h="1079" extrusionOk="0">
                  <a:moveTo>
                    <a:pt x="101" y="477"/>
                  </a:moveTo>
                  <a:cubicBezTo>
                    <a:pt x="176" y="377"/>
                    <a:pt x="302" y="226"/>
                    <a:pt x="327" y="151"/>
                  </a:cubicBezTo>
                  <a:cubicBezTo>
                    <a:pt x="352" y="51"/>
                    <a:pt x="452" y="1"/>
                    <a:pt x="627" y="26"/>
                  </a:cubicBezTo>
                  <a:cubicBezTo>
                    <a:pt x="803" y="76"/>
                    <a:pt x="1053" y="226"/>
                    <a:pt x="1104" y="351"/>
                  </a:cubicBezTo>
                  <a:cubicBezTo>
                    <a:pt x="1154" y="477"/>
                    <a:pt x="978" y="928"/>
                    <a:pt x="853" y="1003"/>
                  </a:cubicBezTo>
                  <a:cubicBezTo>
                    <a:pt x="703" y="1078"/>
                    <a:pt x="251" y="903"/>
                    <a:pt x="151" y="803"/>
                  </a:cubicBezTo>
                  <a:cubicBezTo>
                    <a:pt x="51" y="702"/>
                    <a:pt x="1" y="552"/>
                    <a:pt x="101" y="47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2"/>
            <p:cNvSpPr/>
            <p:nvPr/>
          </p:nvSpPr>
          <p:spPr>
            <a:xfrm>
              <a:off x="4127950" y="3318325"/>
              <a:ext cx="28850" cy="25725"/>
            </a:xfrm>
            <a:custGeom>
              <a:avLst/>
              <a:gdLst/>
              <a:ahLst/>
              <a:cxnLst/>
              <a:rect l="l" t="t" r="r" b="b"/>
              <a:pathLst>
                <a:path w="1154" h="1029" extrusionOk="0">
                  <a:moveTo>
                    <a:pt x="101" y="427"/>
                  </a:moveTo>
                  <a:cubicBezTo>
                    <a:pt x="176" y="327"/>
                    <a:pt x="302" y="176"/>
                    <a:pt x="327" y="101"/>
                  </a:cubicBezTo>
                  <a:cubicBezTo>
                    <a:pt x="352" y="51"/>
                    <a:pt x="377" y="26"/>
                    <a:pt x="402" y="1"/>
                  </a:cubicBezTo>
                  <a:cubicBezTo>
                    <a:pt x="402" y="1"/>
                    <a:pt x="377" y="151"/>
                    <a:pt x="277" y="301"/>
                  </a:cubicBezTo>
                  <a:cubicBezTo>
                    <a:pt x="201" y="477"/>
                    <a:pt x="201" y="602"/>
                    <a:pt x="352" y="702"/>
                  </a:cubicBezTo>
                  <a:cubicBezTo>
                    <a:pt x="502" y="803"/>
                    <a:pt x="803" y="778"/>
                    <a:pt x="903" y="577"/>
                  </a:cubicBezTo>
                  <a:cubicBezTo>
                    <a:pt x="1028" y="377"/>
                    <a:pt x="978" y="201"/>
                    <a:pt x="903" y="101"/>
                  </a:cubicBezTo>
                  <a:cubicBezTo>
                    <a:pt x="1003" y="151"/>
                    <a:pt x="1079" y="226"/>
                    <a:pt x="1104" y="301"/>
                  </a:cubicBezTo>
                  <a:cubicBezTo>
                    <a:pt x="1154" y="427"/>
                    <a:pt x="978" y="878"/>
                    <a:pt x="853" y="953"/>
                  </a:cubicBezTo>
                  <a:cubicBezTo>
                    <a:pt x="703" y="1028"/>
                    <a:pt x="251" y="853"/>
                    <a:pt x="151" y="753"/>
                  </a:cubicBezTo>
                  <a:cubicBezTo>
                    <a:pt x="51" y="652"/>
                    <a:pt x="1" y="502"/>
                    <a:pt x="101" y="42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2"/>
            <p:cNvSpPr/>
            <p:nvPr/>
          </p:nvSpPr>
          <p:spPr>
            <a:xfrm>
              <a:off x="4159275" y="3324600"/>
              <a:ext cx="20075" cy="21325"/>
            </a:xfrm>
            <a:custGeom>
              <a:avLst/>
              <a:gdLst/>
              <a:ahLst/>
              <a:cxnLst/>
              <a:rect l="l" t="t" r="r" b="b"/>
              <a:pathLst>
                <a:path w="803" h="853" extrusionOk="0">
                  <a:moveTo>
                    <a:pt x="26" y="752"/>
                  </a:moveTo>
                  <a:cubicBezTo>
                    <a:pt x="26" y="752"/>
                    <a:pt x="76" y="477"/>
                    <a:pt x="76" y="351"/>
                  </a:cubicBezTo>
                  <a:cubicBezTo>
                    <a:pt x="76" y="226"/>
                    <a:pt x="1" y="76"/>
                    <a:pt x="51" y="25"/>
                  </a:cubicBezTo>
                  <a:cubicBezTo>
                    <a:pt x="126" y="0"/>
                    <a:pt x="678" y="151"/>
                    <a:pt x="728" y="201"/>
                  </a:cubicBezTo>
                  <a:cubicBezTo>
                    <a:pt x="778" y="276"/>
                    <a:pt x="803" y="602"/>
                    <a:pt x="653" y="727"/>
                  </a:cubicBezTo>
                  <a:cubicBezTo>
                    <a:pt x="527" y="852"/>
                    <a:pt x="51" y="827"/>
                    <a:pt x="26" y="75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2"/>
            <p:cNvSpPr/>
            <p:nvPr/>
          </p:nvSpPr>
          <p:spPr>
            <a:xfrm>
              <a:off x="4159925" y="3327100"/>
              <a:ext cx="19425" cy="18825"/>
            </a:xfrm>
            <a:custGeom>
              <a:avLst/>
              <a:gdLst/>
              <a:ahLst/>
              <a:cxnLst/>
              <a:rect l="l" t="t" r="r" b="b"/>
              <a:pathLst>
                <a:path w="777" h="753" extrusionOk="0">
                  <a:moveTo>
                    <a:pt x="25" y="101"/>
                  </a:moveTo>
                  <a:cubicBezTo>
                    <a:pt x="25" y="51"/>
                    <a:pt x="0" y="26"/>
                    <a:pt x="0" y="1"/>
                  </a:cubicBezTo>
                  <a:cubicBezTo>
                    <a:pt x="0" y="26"/>
                    <a:pt x="0" y="51"/>
                    <a:pt x="25" y="101"/>
                  </a:cubicBezTo>
                  <a:close/>
                  <a:moveTo>
                    <a:pt x="0" y="652"/>
                  </a:moveTo>
                  <a:cubicBezTo>
                    <a:pt x="0" y="652"/>
                    <a:pt x="50" y="377"/>
                    <a:pt x="50" y="251"/>
                  </a:cubicBezTo>
                  <a:cubicBezTo>
                    <a:pt x="50" y="251"/>
                    <a:pt x="50" y="226"/>
                    <a:pt x="50" y="226"/>
                  </a:cubicBezTo>
                  <a:cubicBezTo>
                    <a:pt x="75" y="326"/>
                    <a:pt x="100" y="402"/>
                    <a:pt x="150" y="477"/>
                  </a:cubicBezTo>
                  <a:cubicBezTo>
                    <a:pt x="276" y="602"/>
                    <a:pt x="576" y="502"/>
                    <a:pt x="627" y="326"/>
                  </a:cubicBezTo>
                  <a:cubicBezTo>
                    <a:pt x="652" y="201"/>
                    <a:pt x="652" y="101"/>
                    <a:pt x="602" y="76"/>
                  </a:cubicBezTo>
                  <a:cubicBezTo>
                    <a:pt x="652" y="76"/>
                    <a:pt x="702" y="101"/>
                    <a:pt x="702" y="101"/>
                  </a:cubicBezTo>
                  <a:cubicBezTo>
                    <a:pt x="752" y="176"/>
                    <a:pt x="777" y="502"/>
                    <a:pt x="627" y="627"/>
                  </a:cubicBezTo>
                  <a:cubicBezTo>
                    <a:pt x="501" y="752"/>
                    <a:pt x="25" y="727"/>
                    <a:pt x="0" y="652"/>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2"/>
            <p:cNvSpPr/>
            <p:nvPr/>
          </p:nvSpPr>
          <p:spPr>
            <a:xfrm>
              <a:off x="4182475" y="3328350"/>
              <a:ext cx="19450" cy="17575"/>
            </a:xfrm>
            <a:custGeom>
              <a:avLst/>
              <a:gdLst/>
              <a:ahLst/>
              <a:cxnLst/>
              <a:rect l="l" t="t" r="r" b="b"/>
              <a:pathLst>
                <a:path w="778" h="703" extrusionOk="0">
                  <a:moveTo>
                    <a:pt x="0" y="577"/>
                  </a:moveTo>
                  <a:cubicBezTo>
                    <a:pt x="0" y="577"/>
                    <a:pt x="50" y="402"/>
                    <a:pt x="25" y="276"/>
                  </a:cubicBezTo>
                  <a:cubicBezTo>
                    <a:pt x="25" y="176"/>
                    <a:pt x="0" y="26"/>
                    <a:pt x="50" y="26"/>
                  </a:cubicBezTo>
                  <a:cubicBezTo>
                    <a:pt x="101" y="26"/>
                    <a:pt x="602" y="1"/>
                    <a:pt x="652" y="76"/>
                  </a:cubicBezTo>
                  <a:cubicBezTo>
                    <a:pt x="702" y="151"/>
                    <a:pt x="777" y="477"/>
                    <a:pt x="602" y="577"/>
                  </a:cubicBezTo>
                  <a:cubicBezTo>
                    <a:pt x="426" y="702"/>
                    <a:pt x="25" y="702"/>
                    <a:pt x="0" y="57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2"/>
            <p:cNvSpPr/>
            <p:nvPr/>
          </p:nvSpPr>
          <p:spPr>
            <a:xfrm>
              <a:off x="4202525" y="3308925"/>
              <a:ext cx="30725" cy="31350"/>
            </a:xfrm>
            <a:custGeom>
              <a:avLst/>
              <a:gdLst/>
              <a:ahLst/>
              <a:cxnLst/>
              <a:rect l="l" t="t" r="r" b="b"/>
              <a:pathLst>
                <a:path w="1229" h="1254" extrusionOk="0">
                  <a:moveTo>
                    <a:pt x="0" y="778"/>
                  </a:moveTo>
                  <a:cubicBezTo>
                    <a:pt x="0" y="778"/>
                    <a:pt x="25" y="452"/>
                    <a:pt x="326" y="226"/>
                  </a:cubicBezTo>
                  <a:cubicBezTo>
                    <a:pt x="627" y="1"/>
                    <a:pt x="1228" y="251"/>
                    <a:pt x="1228" y="251"/>
                  </a:cubicBezTo>
                  <a:cubicBezTo>
                    <a:pt x="1228" y="251"/>
                    <a:pt x="877" y="302"/>
                    <a:pt x="752" y="527"/>
                  </a:cubicBezTo>
                  <a:cubicBezTo>
                    <a:pt x="627" y="778"/>
                    <a:pt x="602" y="1003"/>
                    <a:pt x="476" y="1129"/>
                  </a:cubicBezTo>
                  <a:cubicBezTo>
                    <a:pt x="351" y="1254"/>
                    <a:pt x="75" y="1254"/>
                    <a:pt x="75" y="1254"/>
                  </a:cubicBezTo>
                  <a:cubicBezTo>
                    <a:pt x="75" y="1254"/>
                    <a:pt x="126" y="878"/>
                    <a:pt x="0" y="77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2"/>
            <p:cNvSpPr/>
            <p:nvPr/>
          </p:nvSpPr>
          <p:spPr>
            <a:xfrm>
              <a:off x="4139875" y="3304550"/>
              <a:ext cx="23825" cy="15050"/>
            </a:xfrm>
            <a:custGeom>
              <a:avLst/>
              <a:gdLst/>
              <a:ahLst/>
              <a:cxnLst/>
              <a:rect l="l" t="t" r="r" b="b"/>
              <a:pathLst>
                <a:path w="953" h="602" extrusionOk="0">
                  <a:moveTo>
                    <a:pt x="125" y="276"/>
                  </a:moveTo>
                  <a:cubicBezTo>
                    <a:pt x="125" y="276"/>
                    <a:pt x="501" y="451"/>
                    <a:pt x="602" y="527"/>
                  </a:cubicBezTo>
                  <a:cubicBezTo>
                    <a:pt x="727" y="602"/>
                    <a:pt x="877" y="426"/>
                    <a:pt x="902" y="351"/>
                  </a:cubicBezTo>
                  <a:cubicBezTo>
                    <a:pt x="952" y="301"/>
                    <a:pt x="877" y="101"/>
                    <a:pt x="627" y="50"/>
                  </a:cubicBezTo>
                  <a:cubicBezTo>
                    <a:pt x="376" y="0"/>
                    <a:pt x="0" y="201"/>
                    <a:pt x="125" y="27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2"/>
            <p:cNvSpPr/>
            <p:nvPr/>
          </p:nvSpPr>
          <p:spPr>
            <a:xfrm>
              <a:off x="4163675" y="3314575"/>
              <a:ext cx="16325" cy="9425"/>
            </a:xfrm>
            <a:custGeom>
              <a:avLst/>
              <a:gdLst/>
              <a:ahLst/>
              <a:cxnLst/>
              <a:rect l="l" t="t" r="r" b="b"/>
              <a:pathLst>
                <a:path w="653" h="377" extrusionOk="0">
                  <a:moveTo>
                    <a:pt x="0" y="226"/>
                  </a:moveTo>
                  <a:cubicBezTo>
                    <a:pt x="0" y="226"/>
                    <a:pt x="426" y="376"/>
                    <a:pt x="527" y="376"/>
                  </a:cubicBezTo>
                  <a:cubicBezTo>
                    <a:pt x="602" y="376"/>
                    <a:pt x="652" y="176"/>
                    <a:pt x="577" y="76"/>
                  </a:cubicBezTo>
                  <a:cubicBezTo>
                    <a:pt x="527" y="0"/>
                    <a:pt x="0" y="0"/>
                    <a:pt x="0" y="22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2"/>
            <p:cNvSpPr/>
            <p:nvPr/>
          </p:nvSpPr>
          <p:spPr>
            <a:xfrm>
              <a:off x="4184975" y="3317700"/>
              <a:ext cx="14425" cy="7550"/>
            </a:xfrm>
            <a:custGeom>
              <a:avLst/>
              <a:gdLst/>
              <a:ahLst/>
              <a:cxnLst/>
              <a:rect l="l" t="t" r="r" b="b"/>
              <a:pathLst>
                <a:path w="577" h="302" extrusionOk="0">
                  <a:moveTo>
                    <a:pt x="1" y="251"/>
                  </a:moveTo>
                  <a:cubicBezTo>
                    <a:pt x="1" y="251"/>
                    <a:pt x="402" y="301"/>
                    <a:pt x="502" y="251"/>
                  </a:cubicBezTo>
                  <a:cubicBezTo>
                    <a:pt x="577" y="201"/>
                    <a:pt x="301" y="1"/>
                    <a:pt x="151" y="26"/>
                  </a:cubicBezTo>
                  <a:cubicBezTo>
                    <a:pt x="26" y="51"/>
                    <a:pt x="1" y="251"/>
                    <a:pt x="1" y="25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2"/>
            <p:cNvSpPr/>
            <p:nvPr/>
          </p:nvSpPr>
          <p:spPr>
            <a:xfrm>
              <a:off x="4189350" y="3288875"/>
              <a:ext cx="30750" cy="28850"/>
            </a:xfrm>
            <a:custGeom>
              <a:avLst/>
              <a:gdLst/>
              <a:ahLst/>
              <a:cxnLst/>
              <a:rect l="l" t="t" r="r" b="b"/>
              <a:pathLst>
                <a:path w="1230" h="1154" extrusionOk="0">
                  <a:moveTo>
                    <a:pt x="1" y="928"/>
                  </a:moveTo>
                  <a:cubicBezTo>
                    <a:pt x="1" y="928"/>
                    <a:pt x="352" y="1003"/>
                    <a:pt x="402" y="1078"/>
                  </a:cubicBezTo>
                  <a:cubicBezTo>
                    <a:pt x="477" y="1154"/>
                    <a:pt x="577" y="677"/>
                    <a:pt x="753" y="527"/>
                  </a:cubicBezTo>
                  <a:cubicBezTo>
                    <a:pt x="953" y="377"/>
                    <a:pt x="1229" y="452"/>
                    <a:pt x="1229" y="452"/>
                  </a:cubicBezTo>
                  <a:cubicBezTo>
                    <a:pt x="1229" y="452"/>
                    <a:pt x="176" y="1"/>
                    <a:pt x="1" y="92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2"/>
            <p:cNvSpPr/>
            <p:nvPr/>
          </p:nvSpPr>
          <p:spPr>
            <a:xfrm>
              <a:off x="4051525" y="3240000"/>
              <a:ext cx="80225" cy="93400"/>
            </a:xfrm>
            <a:custGeom>
              <a:avLst/>
              <a:gdLst/>
              <a:ahLst/>
              <a:cxnLst/>
              <a:rect l="l" t="t" r="r" b="b"/>
              <a:pathLst>
                <a:path w="3209" h="3736" extrusionOk="0">
                  <a:moveTo>
                    <a:pt x="326" y="1028"/>
                  </a:moveTo>
                  <a:cubicBezTo>
                    <a:pt x="476" y="1028"/>
                    <a:pt x="727" y="853"/>
                    <a:pt x="752" y="552"/>
                  </a:cubicBezTo>
                  <a:cubicBezTo>
                    <a:pt x="802" y="251"/>
                    <a:pt x="877" y="1"/>
                    <a:pt x="1178" y="101"/>
                  </a:cubicBezTo>
                  <a:cubicBezTo>
                    <a:pt x="1454" y="176"/>
                    <a:pt x="2005" y="978"/>
                    <a:pt x="2356" y="1454"/>
                  </a:cubicBezTo>
                  <a:cubicBezTo>
                    <a:pt x="2707" y="1931"/>
                    <a:pt x="3183" y="2106"/>
                    <a:pt x="3183" y="2382"/>
                  </a:cubicBezTo>
                  <a:cubicBezTo>
                    <a:pt x="3208" y="2683"/>
                    <a:pt x="2807" y="2833"/>
                    <a:pt x="2832" y="3084"/>
                  </a:cubicBezTo>
                  <a:cubicBezTo>
                    <a:pt x="2857" y="3334"/>
                    <a:pt x="2732" y="3735"/>
                    <a:pt x="2406" y="3710"/>
                  </a:cubicBezTo>
                  <a:cubicBezTo>
                    <a:pt x="2105" y="3660"/>
                    <a:pt x="1404" y="2758"/>
                    <a:pt x="953" y="2231"/>
                  </a:cubicBezTo>
                  <a:cubicBezTo>
                    <a:pt x="476" y="1705"/>
                    <a:pt x="0" y="1179"/>
                    <a:pt x="326" y="10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2"/>
            <p:cNvSpPr/>
            <p:nvPr/>
          </p:nvSpPr>
          <p:spPr>
            <a:xfrm>
              <a:off x="4051525" y="3242525"/>
              <a:ext cx="80225" cy="90875"/>
            </a:xfrm>
            <a:custGeom>
              <a:avLst/>
              <a:gdLst/>
              <a:ahLst/>
              <a:cxnLst/>
              <a:rect l="l" t="t" r="r" b="b"/>
              <a:pathLst>
                <a:path w="3209" h="3635" extrusionOk="0">
                  <a:moveTo>
                    <a:pt x="2055" y="952"/>
                  </a:moveTo>
                  <a:cubicBezTo>
                    <a:pt x="2055" y="978"/>
                    <a:pt x="2080" y="1028"/>
                    <a:pt x="2156" y="1103"/>
                  </a:cubicBezTo>
                  <a:close/>
                  <a:moveTo>
                    <a:pt x="326" y="927"/>
                  </a:moveTo>
                  <a:cubicBezTo>
                    <a:pt x="476" y="927"/>
                    <a:pt x="727" y="752"/>
                    <a:pt x="752" y="451"/>
                  </a:cubicBezTo>
                  <a:cubicBezTo>
                    <a:pt x="802" y="251"/>
                    <a:pt x="827" y="75"/>
                    <a:pt x="953" y="0"/>
                  </a:cubicBezTo>
                  <a:cubicBezTo>
                    <a:pt x="953" y="25"/>
                    <a:pt x="827" y="251"/>
                    <a:pt x="877" y="501"/>
                  </a:cubicBezTo>
                  <a:cubicBezTo>
                    <a:pt x="928" y="752"/>
                    <a:pt x="852" y="827"/>
                    <a:pt x="702" y="978"/>
                  </a:cubicBezTo>
                  <a:cubicBezTo>
                    <a:pt x="552" y="1128"/>
                    <a:pt x="577" y="1303"/>
                    <a:pt x="827" y="1679"/>
                  </a:cubicBezTo>
                  <a:cubicBezTo>
                    <a:pt x="1103" y="2080"/>
                    <a:pt x="2206" y="3434"/>
                    <a:pt x="2456" y="3308"/>
                  </a:cubicBezTo>
                  <a:cubicBezTo>
                    <a:pt x="2707" y="3183"/>
                    <a:pt x="2181" y="2281"/>
                    <a:pt x="2331" y="2306"/>
                  </a:cubicBezTo>
                  <a:cubicBezTo>
                    <a:pt x="2506" y="2356"/>
                    <a:pt x="2632" y="2582"/>
                    <a:pt x="2782" y="2456"/>
                  </a:cubicBezTo>
                  <a:cubicBezTo>
                    <a:pt x="2882" y="2381"/>
                    <a:pt x="2732" y="1930"/>
                    <a:pt x="2481" y="1529"/>
                  </a:cubicBezTo>
                  <a:cubicBezTo>
                    <a:pt x="2807" y="1880"/>
                    <a:pt x="3183" y="2030"/>
                    <a:pt x="3183" y="2281"/>
                  </a:cubicBezTo>
                  <a:cubicBezTo>
                    <a:pt x="3208" y="2582"/>
                    <a:pt x="2807" y="2732"/>
                    <a:pt x="2832" y="2983"/>
                  </a:cubicBezTo>
                  <a:cubicBezTo>
                    <a:pt x="2857" y="3233"/>
                    <a:pt x="2732" y="3634"/>
                    <a:pt x="2406" y="3609"/>
                  </a:cubicBezTo>
                  <a:cubicBezTo>
                    <a:pt x="2105" y="3559"/>
                    <a:pt x="1404" y="2657"/>
                    <a:pt x="953" y="2130"/>
                  </a:cubicBezTo>
                  <a:cubicBezTo>
                    <a:pt x="476" y="1604"/>
                    <a:pt x="0" y="1078"/>
                    <a:pt x="326" y="92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2"/>
            <p:cNvSpPr/>
            <p:nvPr/>
          </p:nvSpPr>
          <p:spPr>
            <a:xfrm>
              <a:off x="4046500" y="3210550"/>
              <a:ext cx="34500" cy="33250"/>
            </a:xfrm>
            <a:custGeom>
              <a:avLst/>
              <a:gdLst/>
              <a:ahLst/>
              <a:cxnLst/>
              <a:rect l="l" t="t" r="r" b="b"/>
              <a:pathLst>
                <a:path w="1380" h="1330" extrusionOk="0">
                  <a:moveTo>
                    <a:pt x="978" y="226"/>
                  </a:moveTo>
                  <a:cubicBezTo>
                    <a:pt x="1078" y="126"/>
                    <a:pt x="1154" y="1"/>
                    <a:pt x="1254" y="26"/>
                  </a:cubicBezTo>
                  <a:cubicBezTo>
                    <a:pt x="1329" y="51"/>
                    <a:pt x="1379" y="653"/>
                    <a:pt x="1254" y="753"/>
                  </a:cubicBezTo>
                  <a:cubicBezTo>
                    <a:pt x="1129" y="828"/>
                    <a:pt x="878" y="602"/>
                    <a:pt x="702" y="753"/>
                  </a:cubicBezTo>
                  <a:cubicBezTo>
                    <a:pt x="552" y="903"/>
                    <a:pt x="627" y="1229"/>
                    <a:pt x="477" y="1279"/>
                  </a:cubicBezTo>
                  <a:cubicBezTo>
                    <a:pt x="352" y="1329"/>
                    <a:pt x="1" y="1003"/>
                    <a:pt x="201" y="828"/>
                  </a:cubicBezTo>
                  <a:cubicBezTo>
                    <a:pt x="402" y="627"/>
                    <a:pt x="878" y="377"/>
                    <a:pt x="978" y="226"/>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2"/>
            <p:cNvSpPr/>
            <p:nvPr/>
          </p:nvSpPr>
          <p:spPr>
            <a:xfrm>
              <a:off x="4067800" y="3245650"/>
              <a:ext cx="49525" cy="73325"/>
            </a:xfrm>
            <a:custGeom>
              <a:avLst/>
              <a:gdLst/>
              <a:ahLst/>
              <a:cxnLst/>
              <a:rect l="l" t="t" r="r" b="b"/>
              <a:pathLst>
                <a:path w="1981" h="2933" extrusionOk="0">
                  <a:moveTo>
                    <a:pt x="352" y="1529"/>
                  </a:moveTo>
                  <a:cubicBezTo>
                    <a:pt x="352" y="1529"/>
                    <a:pt x="1" y="1028"/>
                    <a:pt x="176" y="878"/>
                  </a:cubicBezTo>
                  <a:cubicBezTo>
                    <a:pt x="352" y="727"/>
                    <a:pt x="903" y="1780"/>
                    <a:pt x="1154" y="1705"/>
                  </a:cubicBezTo>
                  <a:cubicBezTo>
                    <a:pt x="1379" y="1604"/>
                    <a:pt x="176" y="101"/>
                    <a:pt x="427" y="51"/>
                  </a:cubicBezTo>
                  <a:cubicBezTo>
                    <a:pt x="678" y="0"/>
                    <a:pt x="1981" y="1980"/>
                    <a:pt x="1881" y="2081"/>
                  </a:cubicBezTo>
                  <a:cubicBezTo>
                    <a:pt x="1805" y="2181"/>
                    <a:pt x="1354" y="1905"/>
                    <a:pt x="1429" y="2156"/>
                  </a:cubicBezTo>
                  <a:cubicBezTo>
                    <a:pt x="1530" y="2406"/>
                    <a:pt x="1830" y="2833"/>
                    <a:pt x="1630" y="2883"/>
                  </a:cubicBezTo>
                  <a:cubicBezTo>
                    <a:pt x="1429" y="2933"/>
                    <a:pt x="778" y="2156"/>
                    <a:pt x="352" y="1529"/>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52"/>
            <p:cNvSpPr/>
            <p:nvPr/>
          </p:nvSpPr>
          <p:spPr>
            <a:xfrm>
              <a:off x="3758900" y="2853425"/>
              <a:ext cx="55175" cy="63300"/>
            </a:xfrm>
            <a:custGeom>
              <a:avLst/>
              <a:gdLst/>
              <a:ahLst/>
              <a:cxnLst/>
              <a:rect l="l" t="t" r="r" b="b"/>
              <a:pathLst>
                <a:path w="2207" h="2532" extrusionOk="0">
                  <a:moveTo>
                    <a:pt x="552" y="2256"/>
                  </a:moveTo>
                  <a:cubicBezTo>
                    <a:pt x="552" y="2256"/>
                    <a:pt x="552" y="2055"/>
                    <a:pt x="402" y="1880"/>
                  </a:cubicBezTo>
                  <a:cubicBezTo>
                    <a:pt x="252" y="1729"/>
                    <a:pt x="151" y="1679"/>
                    <a:pt x="76" y="1629"/>
                  </a:cubicBezTo>
                  <a:cubicBezTo>
                    <a:pt x="26" y="1554"/>
                    <a:pt x="1" y="1429"/>
                    <a:pt x="26" y="1379"/>
                  </a:cubicBezTo>
                  <a:cubicBezTo>
                    <a:pt x="51" y="1303"/>
                    <a:pt x="151" y="1203"/>
                    <a:pt x="176" y="1203"/>
                  </a:cubicBezTo>
                  <a:cubicBezTo>
                    <a:pt x="226" y="1203"/>
                    <a:pt x="602" y="1203"/>
                    <a:pt x="703" y="1103"/>
                  </a:cubicBezTo>
                  <a:cubicBezTo>
                    <a:pt x="778" y="1003"/>
                    <a:pt x="703" y="978"/>
                    <a:pt x="477" y="752"/>
                  </a:cubicBezTo>
                  <a:cubicBezTo>
                    <a:pt x="277" y="526"/>
                    <a:pt x="151" y="426"/>
                    <a:pt x="126" y="401"/>
                  </a:cubicBezTo>
                  <a:cubicBezTo>
                    <a:pt x="101" y="351"/>
                    <a:pt x="151" y="176"/>
                    <a:pt x="252" y="100"/>
                  </a:cubicBezTo>
                  <a:cubicBezTo>
                    <a:pt x="352" y="25"/>
                    <a:pt x="477" y="0"/>
                    <a:pt x="527" y="25"/>
                  </a:cubicBezTo>
                  <a:cubicBezTo>
                    <a:pt x="552" y="50"/>
                    <a:pt x="903" y="301"/>
                    <a:pt x="1079" y="476"/>
                  </a:cubicBezTo>
                  <a:cubicBezTo>
                    <a:pt x="1254" y="652"/>
                    <a:pt x="1279" y="727"/>
                    <a:pt x="1329" y="702"/>
                  </a:cubicBezTo>
                  <a:cubicBezTo>
                    <a:pt x="1379" y="702"/>
                    <a:pt x="1480" y="627"/>
                    <a:pt x="1480" y="827"/>
                  </a:cubicBezTo>
                  <a:cubicBezTo>
                    <a:pt x="1480" y="1028"/>
                    <a:pt x="1856" y="1028"/>
                    <a:pt x="1956" y="1253"/>
                  </a:cubicBezTo>
                  <a:cubicBezTo>
                    <a:pt x="2056" y="1479"/>
                    <a:pt x="2056" y="1604"/>
                    <a:pt x="2106" y="1729"/>
                  </a:cubicBezTo>
                  <a:cubicBezTo>
                    <a:pt x="2181" y="1830"/>
                    <a:pt x="2206" y="1880"/>
                    <a:pt x="2106" y="1930"/>
                  </a:cubicBezTo>
                  <a:cubicBezTo>
                    <a:pt x="2031" y="1980"/>
                    <a:pt x="1605" y="2005"/>
                    <a:pt x="1329" y="2181"/>
                  </a:cubicBezTo>
                  <a:cubicBezTo>
                    <a:pt x="1054" y="2381"/>
                    <a:pt x="878" y="2531"/>
                    <a:pt x="728" y="2531"/>
                  </a:cubicBezTo>
                  <a:cubicBezTo>
                    <a:pt x="577" y="2531"/>
                    <a:pt x="527" y="2381"/>
                    <a:pt x="552" y="22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52"/>
            <p:cNvSpPr/>
            <p:nvPr/>
          </p:nvSpPr>
          <p:spPr>
            <a:xfrm>
              <a:off x="3758900" y="2854050"/>
              <a:ext cx="37000" cy="62675"/>
            </a:xfrm>
            <a:custGeom>
              <a:avLst/>
              <a:gdLst/>
              <a:ahLst/>
              <a:cxnLst/>
              <a:rect l="l" t="t" r="r" b="b"/>
              <a:pathLst>
                <a:path w="1480" h="2507" extrusionOk="0">
                  <a:moveTo>
                    <a:pt x="552" y="2231"/>
                  </a:moveTo>
                  <a:cubicBezTo>
                    <a:pt x="552" y="2231"/>
                    <a:pt x="552" y="2030"/>
                    <a:pt x="402" y="1855"/>
                  </a:cubicBezTo>
                  <a:cubicBezTo>
                    <a:pt x="252" y="1704"/>
                    <a:pt x="151" y="1654"/>
                    <a:pt x="76" y="1604"/>
                  </a:cubicBezTo>
                  <a:cubicBezTo>
                    <a:pt x="26" y="1529"/>
                    <a:pt x="1" y="1404"/>
                    <a:pt x="26" y="1354"/>
                  </a:cubicBezTo>
                  <a:cubicBezTo>
                    <a:pt x="51" y="1278"/>
                    <a:pt x="151" y="1178"/>
                    <a:pt x="176" y="1178"/>
                  </a:cubicBezTo>
                  <a:cubicBezTo>
                    <a:pt x="226" y="1178"/>
                    <a:pt x="602" y="1178"/>
                    <a:pt x="703" y="1078"/>
                  </a:cubicBezTo>
                  <a:cubicBezTo>
                    <a:pt x="778" y="978"/>
                    <a:pt x="703" y="953"/>
                    <a:pt x="477" y="727"/>
                  </a:cubicBezTo>
                  <a:cubicBezTo>
                    <a:pt x="277" y="501"/>
                    <a:pt x="151" y="401"/>
                    <a:pt x="126" y="376"/>
                  </a:cubicBezTo>
                  <a:cubicBezTo>
                    <a:pt x="101" y="326"/>
                    <a:pt x="126" y="176"/>
                    <a:pt x="226" y="100"/>
                  </a:cubicBezTo>
                  <a:lnTo>
                    <a:pt x="377" y="0"/>
                  </a:lnTo>
                  <a:cubicBezTo>
                    <a:pt x="377" y="0"/>
                    <a:pt x="51" y="226"/>
                    <a:pt x="226" y="401"/>
                  </a:cubicBezTo>
                  <a:cubicBezTo>
                    <a:pt x="402" y="602"/>
                    <a:pt x="703" y="677"/>
                    <a:pt x="753" y="802"/>
                  </a:cubicBezTo>
                  <a:cubicBezTo>
                    <a:pt x="803" y="902"/>
                    <a:pt x="803" y="927"/>
                    <a:pt x="878" y="927"/>
                  </a:cubicBezTo>
                  <a:cubicBezTo>
                    <a:pt x="928" y="902"/>
                    <a:pt x="1028" y="802"/>
                    <a:pt x="1054" y="852"/>
                  </a:cubicBezTo>
                  <a:cubicBezTo>
                    <a:pt x="1079" y="902"/>
                    <a:pt x="1079" y="953"/>
                    <a:pt x="903" y="1078"/>
                  </a:cubicBezTo>
                  <a:cubicBezTo>
                    <a:pt x="728" y="1203"/>
                    <a:pt x="226" y="1278"/>
                    <a:pt x="226" y="1404"/>
                  </a:cubicBezTo>
                  <a:cubicBezTo>
                    <a:pt x="226" y="1529"/>
                    <a:pt x="452" y="1654"/>
                    <a:pt x="552" y="1755"/>
                  </a:cubicBezTo>
                  <a:cubicBezTo>
                    <a:pt x="653" y="1855"/>
                    <a:pt x="878" y="1830"/>
                    <a:pt x="1054" y="1704"/>
                  </a:cubicBezTo>
                  <a:cubicBezTo>
                    <a:pt x="1254" y="1604"/>
                    <a:pt x="1480" y="1479"/>
                    <a:pt x="1455" y="1579"/>
                  </a:cubicBezTo>
                  <a:cubicBezTo>
                    <a:pt x="1429" y="1679"/>
                    <a:pt x="803" y="1930"/>
                    <a:pt x="778" y="2156"/>
                  </a:cubicBezTo>
                  <a:cubicBezTo>
                    <a:pt x="728" y="2406"/>
                    <a:pt x="828" y="2431"/>
                    <a:pt x="1154" y="2306"/>
                  </a:cubicBezTo>
                  <a:cubicBezTo>
                    <a:pt x="978" y="2431"/>
                    <a:pt x="878" y="2506"/>
                    <a:pt x="728" y="2506"/>
                  </a:cubicBezTo>
                  <a:cubicBezTo>
                    <a:pt x="602" y="2506"/>
                    <a:pt x="527" y="2356"/>
                    <a:pt x="552" y="223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2"/>
            <p:cNvSpPr/>
            <p:nvPr/>
          </p:nvSpPr>
          <p:spPr>
            <a:xfrm>
              <a:off x="3763925" y="2855925"/>
              <a:ext cx="23200" cy="15675"/>
            </a:xfrm>
            <a:custGeom>
              <a:avLst/>
              <a:gdLst/>
              <a:ahLst/>
              <a:cxnLst/>
              <a:rect l="l" t="t" r="r" b="b"/>
              <a:pathLst>
                <a:path w="928" h="627" extrusionOk="0">
                  <a:moveTo>
                    <a:pt x="126" y="50"/>
                  </a:moveTo>
                  <a:cubicBezTo>
                    <a:pt x="51" y="126"/>
                    <a:pt x="0" y="226"/>
                    <a:pt x="126" y="301"/>
                  </a:cubicBezTo>
                  <a:cubicBezTo>
                    <a:pt x="251" y="376"/>
                    <a:pt x="401" y="376"/>
                    <a:pt x="477" y="451"/>
                  </a:cubicBezTo>
                  <a:cubicBezTo>
                    <a:pt x="552" y="527"/>
                    <a:pt x="602" y="627"/>
                    <a:pt x="677" y="627"/>
                  </a:cubicBezTo>
                  <a:cubicBezTo>
                    <a:pt x="777" y="627"/>
                    <a:pt x="878" y="602"/>
                    <a:pt x="903" y="527"/>
                  </a:cubicBezTo>
                  <a:cubicBezTo>
                    <a:pt x="928" y="477"/>
                    <a:pt x="853" y="376"/>
                    <a:pt x="702" y="301"/>
                  </a:cubicBezTo>
                  <a:cubicBezTo>
                    <a:pt x="577" y="201"/>
                    <a:pt x="426" y="50"/>
                    <a:pt x="301" y="25"/>
                  </a:cubicBezTo>
                  <a:cubicBezTo>
                    <a:pt x="176" y="0"/>
                    <a:pt x="126" y="50"/>
                    <a:pt x="126" y="50"/>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2"/>
            <p:cNvSpPr/>
            <p:nvPr/>
          </p:nvSpPr>
          <p:spPr>
            <a:xfrm>
              <a:off x="3787725" y="2901650"/>
              <a:ext cx="15700" cy="77100"/>
            </a:xfrm>
            <a:custGeom>
              <a:avLst/>
              <a:gdLst/>
              <a:ahLst/>
              <a:cxnLst/>
              <a:rect l="l" t="t" r="r" b="b"/>
              <a:pathLst>
                <a:path w="628" h="3084" extrusionOk="0">
                  <a:moveTo>
                    <a:pt x="352" y="1"/>
                  </a:moveTo>
                  <a:cubicBezTo>
                    <a:pt x="352" y="1"/>
                    <a:pt x="627" y="126"/>
                    <a:pt x="602" y="1179"/>
                  </a:cubicBezTo>
                  <a:cubicBezTo>
                    <a:pt x="552" y="2206"/>
                    <a:pt x="302" y="2933"/>
                    <a:pt x="201" y="3008"/>
                  </a:cubicBezTo>
                  <a:cubicBezTo>
                    <a:pt x="101" y="3084"/>
                    <a:pt x="352" y="2557"/>
                    <a:pt x="302" y="1505"/>
                  </a:cubicBezTo>
                  <a:cubicBezTo>
                    <a:pt x="276" y="477"/>
                    <a:pt x="1" y="277"/>
                    <a:pt x="1" y="27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2"/>
            <p:cNvSpPr/>
            <p:nvPr/>
          </p:nvSpPr>
          <p:spPr>
            <a:xfrm>
              <a:off x="3723200" y="2873475"/>
              <a:ext cx="48275" cy="57650"/>
            </a:xfrm>
            <a:custGeom>
              <a:avLst/>
              <a:gdLst/>
              <a:ahLst/>
              <a:cxnLst/>
              <a:rect l="l" t="t" r="r" b="b"/>
              <a:pathLst>
                <a:path w="1931" h="2306" extrusionOk="0">
                  <a:moveTo>
                    <a:pt x="451" y="2030"/>
                  </a:moveTo>
                  <a:cubicBezTo>
                    <a:pt x="451" y="2030"/>
                    <a:pt x="451" y="1830"/>
                    <a:pt x="326" y="1704"/>
                  </a:cubicBezTo>
                  <a:cubicBezTo>
                    <a:pt x="201" y="1554"/>
                    <a:pt x="101" y="1479"/>
                    <a:pt x="50" y="1429"/>
                  </a:cubicBezTo>
                  <a:cubicBezTo>
                    <a:pt x="0" y="1379"/>
                    <a:pt x="0" y="1278"/>
                    <a:pt x="25" y="1203"/>
                  </a:cubicBezTo>
                  <a:cubicBezTo>
                    <a:pt x="50" y="1153"/>
                    <a:pt x="126" y="1053"/>
                    <a:pt x="176" y="1053"/>
                  </a:cubicBezTo>
                  <a:cubicBezTo>
                    <a:pt x="201" y="1078"/>
                    <a:pt x="552" y="1103"/>
                    <a:pt x="627" y="1028"/>
                  </a:cubicBezTo>
                  <a:cubicBezTo>
                    <a:pt x="702" y="927"/>
                    <a:pt x="652" y="902"/>
                    <a:pt x="477" y="677"/>
                  </a:cubicBezTo>
                  <a:cubicBezTo>
                    <a:pt x="301" y="476"/>
                    <a:pt x="176" y="376"/>
                    <a:pt x="176" y="351"/>
                  </a:cubicBezTo>
                  <a:cubicBezTo>
                    <a:pt x="151" y="301"/>
                    <a:pt x="201" y="150"/>
                    <a:pt x="301" y="75"/>
                  </a:cubicBezTo>
                  <a:cubicBezTo>
                    <a:pt x="401" y="25"/>
                    <a:pt x="502" y="0"/>
                    <a:pt x="552" y="50"/>
                  </a:cubicBezTo>
                  <a:cubicBezTo>
                    <a:pt x="577" y="75"/>
                    <a:pt x="878" y="301"/>
                    <a:pt x="1028" y="476"/>
                  </a:cubicBezTo>
                  <a:cubicBezTo>
                    <a:pt x="1178" y="627"/>
                    <a:pt x="1178" y="702"/>
                    <a:pt x="1228" y="702"/>
                  </a:cubicBezTo>
                  <a:cubicBezTo>
                    <a:pt x="1279" y="677"/>
                    <a:pt x="1354" y="627"/>
                    <a:pt x="1354" y="827"/>
                  </a:cubicBezTo>
                  <a:cubicBezTo>
                    <a:pt x="1329" y="1003"/>
                    <a:pt x="1654" y="1003"/>
                    <a:pt x="1755" y="1228"/>
                  </a:cubicBezTo>
                  <a:cubicBezTo>
                    <a:pt x="1830" y="1429"/>
                    <a:pt x="1805" y="1554"/>
                    <a:pt x="1855" y="1654"/>
                  </a:cubicBezTo>
                  <a:cubicBezTo>
                    <a:pt x="1905" y="1755"/>
                    <a:pt x="1930" y="1805"/>
                    <a:pt x="1855" y="1830"/>
                  </a:cubicBezTo>
                  <a:cubicBezTo>
                    <a:pt x="1780" y="1880"/>
                    <a:pt x="1379" y="1880"/>
                    <a:pt x="1128" y="2030"/>
                  </a:cubicBezTo>
                  <a:cubicBezTo>
                    <a:pt x="878" y="2156"/>
                    <a:pt x="702" y="2306"/>
                    <a:pt x="577" y="2281"/>
                  </a:cubicBezTo>
                  <a:cubicBezTo>
                    <a:pt x="451" y="2281"/>
                    <a:pt x="401" y="2156"/>
                    <a:pt x="451" y="20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2"/>
            <p:cNvSpPr/>
            <p:nvPr/>
          </p:nvSpPr>
          <p:spPr>
            <a:xfrm>
              <a:off x="3723200" y="2874100"/>
              <a:ext cx="32600" cy="57025"/>
            </a:xfrm>
            <a:custGeom>
              <a:avLst/>
              <a:gdLst/>
              <a:ahLst/>
              <a:cxnLst/>
              <a:rect l="l" t="t" r="r" b="b"/>
              <a:pathLst>
                <a:path w="1304" h="2281" extrusionOk="0">
                  <a:moveTo>
                    <a:pt x="451" y="2005"/>
                  </a:moveTo>
                  <a:cubicBezTo>
                    <a:pt x="451" y="2005"/>
                    <a:pt x="451" y="1805"/>
                    <a:pt x="326" y="1679"/>
                  </a:cubicBezTo>
                  <a:cubicBezTo>
                    <a:pt x="201" y="1529"/>
                    <a:pt x="101" y="1454"/>
                    <a:pt x="50" y="1404"/>
                  </a:cubicBezTo>
                  <a:cubicBezTo>
                    <a:pt x="0" y="1354"/>
                    <a:pt x="0" y="1253"/>
                    <a:pt x="25" y="1178"/>
                  </a:cubicBezTo>
                  <a:cubicBezTo>
                    <a:pt x="50" y="1128"/>
                    <a:pt x="126" y="1028"/>
                    <a:pt x="176" y="1028"/>
                  </a:cubicBezTo>
                  <a:cubicBezTo>
                    <a:pt x="201" y="1053"/>
                    <a:pt x="552" y="1078"/>
                    <a:pt x="627" y="1003"/>
                  </a:cubicBezTo>
                  <a:cubicBezTo>
                    <a:pt x="702" y="902"/>
                    <a:pt x="652" y="877"/>
                    <a:pt x="477" y="652"/>
                  </a:cubicBezTo>
                  <a:cubicBezTo>
                    <a:pt x="301" y="451"/>
                    <a:pt x="176" y="351"/>
                    <a:pt x="176" y="326"/>
                  </a:cubicBezTo>
                  <a:cubicBezTo>
                    <a:pt x="151" y="276"/>
                    <a:pt x="201" y="151"/>
                    <a:pt x="276" y="75"/>
                  </a:cubicBezTo>
                  <a:lnTo>
                    <a:pt x="426" y="0"/>
                  </a:lnTo>
                  <a:cubicBezTo>
                    <a:pt x="426" y="0"/>
                    <a:pt x="101" y="176"/>
                    <a:pt x="251" y="351"/>
                  </a:cubicBezTo>
                  <a:cubicBezTo>
                    <a:pt x="401" y="526"/>
                    <a:pt x="652" y="627"/>
                    <a:pt x="702" y="727"/>
                  </a:cubicBezTo>
                  <a:cubicBezTo>
                    <a:pt x="727" y="852"/>
                    <a:pt x="727" y="877"/>
                    <a:pt x="802" y="852"/>
                  </a:cubicBezTo>
                  <a:cubicBezTo>
                    <a:pt x="852" y="852"/>
                    <a:pt x="953" y="777"/>
                    <a:pt x="953" y="802"/>
                  </a:cubicBezTo>
                  <a:cubicBezTo>
                    <a:pt x="978" y="852"/>
                    <a:pt x="978" y="902"/>
                    <a:pt x="827" y="1003"/>
                  </a:cubicBezTo>
                  <a:cubicBezTo>
                    <a:pt x="652" y="1103"/>
                    <a:pt x="201" y="1128"/>
                    <a:pt x="201" y="1253"/>
                  </a:cubicBezTo>
                  <a:cubicBezTo>
                    <a:pt x="176" y="1354"/>
                    <a:pt x="401" y="1479"/>
                    <a:pt x="477" y="1579"/>
                  </a:cubicBezTo>
                  <a:cubicBezTo>
                    <a:pt x="552" y="1679"/>
                    <a:pt x="752" y="1679"/>
                    <a:pt x="928" y="1579"/>
                  </a:cubicBezTo>
                  <a:cubicBezTo>
                    <a:pt x="1103" y="1479"/>
                    <a:pt x="1304" y="1404"/>
                    <a:pt x="1279" y="1479"/>
                  </a:cubicBezTo>
                  <a:cubicBezTo>
                    <a:pt x="1253" y="1554"/>
                    <a:pt x="677" y="1755"/>
                    <a:pt x="627" y="1955"/>
                  </a:cubicBezTo>
                  <a:cubicBezTo>
                    <a:pt x="577" y="2156"/>
                    <a:pt x="677" y="2206"/>
                    <a:pt x="953" y="2105"/>
                  </a:cubicBezTo>
                  <a:cubicBezTo>
                    <a:pt x="802" y="2206"/>
                    <a:pt x="702" y="2281"/>
                    <a:pt x="577" y="2256"/>
                  </a:cubicBezTo>
                  <a:cubicBezTo>
                    <a:pt x="451" y="2256"/>
                    <a:pt x="401" y="2131"/>
                    <a:pt x="451" y="2005"/>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2"/>
            <p:cNvSpPr/>
            <p:nvPr/>
          </p:nvSpPr>
          <p:spPr>
            <a:xfrm>
              <a:off x="3729450" y="2875975"/>
              <a:ext cx="20075" cy="15050"/>
            </a:xfrm>
            <a:custGeom>
              <a:avLst/>
              <a:gdLst/>
              <a:ahLst/>
              <a:cxnLst/>
              <a:rect l="l" t="t" r="r" b="b"/>
              <a:pathLst>
                <a:path w="803" h="602" extrusionOk="0">
                  <a:moveTo>
                    <a:pt x="101" y="50"/>
                  </a:moveTo>
                  <a:cubicBezTo>
                    <a:pt x="51" y="101"/>
                    <a:pt x="1" y="176"/>
                    <a:pt x="101" y="251"/>
                  </a:cubicBezTo>
                  <a:cubicBezTo>
                    <a:pt x="201" y="326"/>
                    <a:pt x="327" y="351"/>
                    <a:pt x="402" y="426"/>
                  </a:cubicBezTo>
                  <a:cubicBezTo>
                    <a:pt x="452" y="477"/>
                    <a:pt x="502" y="577"/>
                    <a:pt x="577" y="602"/>
                  </a:cubicBezTo>
                  <a:cubicBezTo>
                    <a:pt x="653" y="602"/>
                    <a:pt x="728" y="577"/>
                    <a:pt x="778" y="527"/>
                  </a:cubicBezTo>
                  <a:cubicBezTo>
                    <a:pt x="803" y="477"/>
                    <a:pt x="728" y="376"/>
                    <a:pt x="602" y="301"/>
                  </a:cubicBezTo>
                  <a:cubicBezTo>
                    <a:pt x="502" y="201"/>
                    <a:pt x="377" y="76"/>
                    <a:pt x="277" y="25"/>
                  </a:cubicBezTo>
                  <a:cubicBezTo>
                    <a:pt x="176" y="0"/>
                    <a:pt x="101" y="50"/>
                    <a:pt x="101" y="50"/>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2"/>
            <p:cNvSpPr/>
            <p:nvPr/>
          </p:nvSpPr>
          <p:spPr>
            <a:xfrm>
              <a:off x="3745125" y="2918575"/>
              <a:ext cx="16950" cy="68325"/>
            </a:xfrm>
            <a:custGeom>
              <a:avLst/>
              <a:gdLst/>
              <a:ahLst/>
              <a:cxnLst/>
              <a:rect l="l" t="t" r="r" b="b"/>
              <a:pathLst>
                <a:path w="678" h="2733" extrusionOk="0">
                  <a:moveTo>
                    <a:pt x="427" y="1"/>
                  </a:moveTo>
                  <a:cubicBezTo>
                    <a:pt x="427" y="1"/>
                    <a:pt x="677" y="126"/>
                    <a:pt x="577" y="1053"/>
                  </a:cubicBezTo>
                  <a:cubicBezTo>
                    <a:pt x="477" y="1956"/>
                    <a:pt x="201" y="2607"/>
                    <a:pt x="101" y="2657"/>
                  </a:cubicBezTo>
                  <a:cubicBezTo>
                    <a:pt x="1" y="2732"/>
                    <a:pt x="251" y="2256"/>
                    <a:pt x="301" y="1329"/>
                  </a:cubicBezTo>
                  <a:cubicBezTo>
                    <a:pt x="326" y="402"/>
                    <a:pt x="101" y="226"/>
                    <a:pt x="101" y="2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2"/>
            <p:cNvSpPr/>
            <p:nvPr/>
          </p:nvSpPr>
          <p:spPr>
            <a:xfrm>
              <a:off x="3687475" y="2889125"/>
              <a:ext cx="43275" cy="51400"/>
            </a:xfrm>
            <a:custGeom>
              <a:avLst/>
              <a:gdLst/>
              <a:ahLst/>
              <a:cxnLst/>
              <a:rect l="l" t="t" r="r" b="b"/>
              <a:pathLst>
                <a:path w="1731" h="2056" extrusionOk="0">
                  <a:moveTo>
                    <a:pt x="402" y="1805"/>
                  </a:moveTo>
                  <a:cubicBezTo>
                    <a:pt x="402" y="1805"/>
                    <a:pt x="402" y="1630"/>
                    <a:pt x="276" y="1504"/>
                  </a:cubicBezTo>
                  <a:cubicBezTo>
                    <a:pt x="176" y="1379"/>
                    <a:pt x="101" y="1304"/>
                    <a:pt x="51" y="1254"/>
                  </a:cubicBezTo>
                  <a:cubicBezTo>
                    <a:pt x="1" y="1229"/>
                    <a:pt x="1" y="1129"/>
                    <a:pt x="26" y="1078"/>
                  </a:cubicBezTo>
                  <a:cubicBezTo>
                    <a:pt x="51" y="1028"/>
                    <a:pt x="126" y="928"/>
                    <a:pt x="151" y="928"/>
                  </a:cubicBezTo>
                  <a:cubicBezTo>
                    <a:pt x="201" y="953"/>
                    <a:pt x="502" y="978"/>
                    <a:pt x="577" y="903"/>
                  </a:cubicBezTo>
                  <a:cubicBezTo>
                    <a:pt x="652" y="828"/>
                    <a:pt x="577" y="778"/>
                    <a:pt x="427" y="602"/>
                  </a:cubicBezTo>
                  <a:cubicBezTo>
                    <a:pt x="251" y="402"/>
                    <a:pt x="176" y="326"/>
                    <a:pt x="151" y="276"/>
                  </a:cubicBezTo>
                  <a:cubicBezTo>
                    <a:pt x="126" y="251"/>
                    <a:pt x="176" y="101"/>
                    <a:pt x="276" y="51"/>
                  </a:cubicBezTo>
                  <a:cubicBezTo>
                    <a:pt x="352" y="1"/>
                    <a:pt x="452" y="1"/>
                    <a:pt x="477" y="26"/>
                  </a:cubicBezTo>
                  <a:cubicBezTo>
                    <a:pt x="527" y="51"/>
                    <a:pt x="778" y="251"/>
                    <a:pt x="903" y="402"/>
                  </a:cubicBezTo>
                  <a:cubicBezTo>
                    <a:pt x="1053" y="552"/>
                    <a:pt x="1053" y="627"/>
                    <a:pt x="1104" y="602"/>
                  </a:cubicBezTo>
                  <a:cubicBezTo>
                    <a:pt x="1129" y="602"/>
                    <a:pt x="1204" y="552"/>
                    <a:pt x="1204" y="702"/>
                  </a:cubicBezTo>
                  <a:cubicBezTo>
                    <a:pt x="1204" y="878"/>
                    <a:pt x="1479" y="878"/>
                    <a:pt x="1555" y="1078"/>
                  </a:cubicBezTo>
                  <a:cubicBezTo>
                    <a:pt x="1630" y="1254"/>
                    <a:pt x="1630" y="1354"/>
                    <a:pt x="1655" y="1454"/>
                  </a:cubicBezTo>
                  <a:cubicBezTo>
                    <a:pt x="1705" y="1555"/>
                    <a:pt x="1730" y="1605"/>
                    <a:pt x="1655" y="1630"/>
                  </a:cubicBezTo>
                  <a:cubicBezTo>
                    <a:pt x="1580" y="1680"/>
                    <a:pt x="1229" y="1655"/>
                    <a:pt x="1003" y="1780"/>
                  </a:cubicBezTo>
                  <a:cubicBezTo>
                    <a:pt x="778" y="1931"/>
                    <a:pt x="652" y="2056"/>
                    <a:pt x="527" y="2031"/>
                  </a:cubicBezTo>
                  <a:cubicBezTo>
                    <a:pt x="402" y="2031"/>
                    <a:pt x="377" y="1905"/>
                    <a:pt x="402" y="18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2"/>
            <p:cNvSpPr/>
            <p:nvPr/>
          </p:nvSpPr>
          <p:spPr>
            <a:xfrm>
              <a:off x="3687475" y="2889125"/>
              <a:ext cx="29475" cy="51400"/>
            </a:xfrm>
            <a:custGeom>
              <a:avLst/>
              <a:gdLst/>
              <a:ahLst/>
              <a:cxnLst/>
              <a:rect l="l" t="t" r="r" b="b"/>
              <a:pathLst>
                <a:path w="1179" h="2056" extrusionOk="0">
                  <a:moveTo>
                    <a:pt x="402" y="1805"/>
                  </a:moveTo>
                  <a:cubicBezTo>
                    <a:pt x="402" y="1805"/>
                    <a:pt x="402" y="1630"/>
                    <a:pt x="276" y="1504"/>
                  </a:cubicBezTo>
                  <a:cubicBezTo>
                    <a:pt x="176" y="1379"/>
                    <a:pt x="101" y="1304"/>
                    <a:pt x="51" y="1254"/>
                  </a:cubicBezTo>
                  <a:cubicBezTo>
                    <a:pt x="1" y="1229"/>
                    <a:pt x="1" y="1129"/>
                    <a:pt x="26" y="1078"/>
                  </a:cubicBezTo>
                  <a:cubicBezTo>
                    <a:pt x="51" y="1028"/>
                    <a:pt x="126" y="928"/>
                    <a:pt x="151" y="928"/>
                  </a:cubicBezTo>
                  <a:cubicBezTo>
                    <a:pt x="201" y="953"/>
                    <a:pt x="502" y="978"/>
                    <a:pt x="577" y="903"/>
                  </a:cubicBezTo>
                  <a:cubicBezTo>
                    <a:pt x="652" y="828"/>
                    <a:pt x="577" y="778"/>
                    <a:pt x="427" y="602"/>
                  </a:cubicBezTo>
                  <a:cubicBezTo>
                    <a:pt x="251" y="402"/>
                    <a:pt x="176" y="326"/>
                    <a:pt x="151" y="276"/>
                  </a:cubicBezTo>
                  <a:cubicBezTo>
                    <a:pt x="126" y="251"/>
                    <a:pt x="176" y="126"/>
                    <a:pt x="251" y="76"/>
                  </a:cubicBezTo>
                  <a:lnTo>
                    <a:pt x="377" y="1"/>
                  </a:lnTo>
                  <a:cubicBezTo>
                    <a:pt x="377" y="1"/>
                    <a:pt x="101" y="176"/>
                    <a:pt x="226" y="326"/>
                  </a:cubicBezTo>
                  <a:cubicBezTo>
                    <a:pt x="352" y="477"/>
                    <a:pt x="602" y="577"/>
                    <a:pt x="627" y="677"/>
                  </a:cubicBezTo>
                  <a:cubicBezTo>
                    <a:pt x="652" y="753"/>
                    <a:pt x="652" y="778"/>
                    <a:pt x="728" y="778"/>
                  </a:cubicBezTo>
                  <a:cubicBezTo>
                    <a:pt x="778" y="753"/>
                    <a:pt x="853" y="702"/>
                    <a:pt x="853" y="727"/>
                  </a:cubicBezTo>
                  <a:cubicBezTo>
                    <a:pt x="878" y="778"/>
                    <a:pt x="878" y="828"/>
                    <a:pt x="728" y="903"/>
                  </a:cubicBezTo>
                  <a:cubicBezTo>
                    <a:pt x="577" y="978"/>
                    <a:pt x="176" y="1028"/>
                    <a:pt x="176" y="1129"/>
                  </a:cubicBezTo>
                  <a:cubicBezTo>
                    <a:pt x="176" y="1229"/>
                    <a:pt x="352" y="1329"/>
                    <a:pt x="427" y="1429"/>
                  </a:cubicBezTo>
                  <a:cubicBezTo>
                    <a:pt x="502" y="1504"/>
                    <a:pt x="677" y="1504"/>
                    <a:pt x="828" y="1429"/>
                  </a:cubicBezTo>
                  <a:cubicBezTo>
                    <a:pt x="978" y="1329"/>
                    <a:pt x="1179" y="1254"/>
                    <a:pt x="1154" y="1329"/>
                  </a:cubicBezTo>
                  <a:cubicBezTo>
                    <a:pt x="1129" y="1404"/>
                    <a:pt x="602" y="1580"/>
                    <a:pt x="577" y="1755"/>
                  </a:cubicBezTo>
                  <a:cubicBezTo>
                    <a:pt x="527" y="1956"/>
                    <a:pt x="602" y="1981"/>
                    <a:pt x="853" y="1880"/>
                  </a:cubicBezTo>
                  <a:cubicBezTo>
                    <a:pt x="728" y="1981"/>
                    <a:pt x="627" y="2056"/>
                    <a:pt x="527" y="2031"/>
                  </a:cubicBezTo>
                  <a:cubicBezTo>
                    <a:pt x="427" y="2031"/>
                    <a:pt x="377" y="1905"/>
                    <a:pt x="402" y="1805"/>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2"/>
            <p:cNvSpPr/>
            <p:nvPr/>
          </p:nvSpPr>
          <p:spPr>
            <a:xfrm>
              <a:off x="3693125" y="2891000"/>
              <a:ext cx="17575" cy="13200"/>
            </a:xfrm>
            <a:custGeom>
              <a:avLst/>
              <a:gdLst/>
              <a:ahLst/>
              <a:cxnLst/>
              <a:rect l="l" t="t" r="r" b="b"/>
              <a:pathLst>
                <a:path w="703" h="528" extrusionOk="0">
                  <a:moveTo>
                    <a:pt x="101" y="26"/>
                  </a:moveTo>
                  <a:cubicBezTo>
                    <a:pt x="50" y="101"/>
                    <a:pt x="0" y="151"/>
                    <a:pt x="101" y="226"/>
                  </a:cubicBezTo>
                  <a:cubicBezTo>
                    <a:pt x="176" y="302"/>
                    <a:pt x="301" y="302"/>
                    <a:pt x="351" y="377"/>
                  </a:cubicBezTo>
                  <a:cubicBezTo>
                    <a:pt x="401" y="427"/>
                    <a:pt x="451" y="527"/>
                    <a:pt x="527" y="527"/>
                  </a:cubicBezTo>
                  <a:cubicBezTo>
                    <a:pt x="577" y="527"/>
                    <a:pt x="652" y="502"/>
                    <a:pt x="677" y="452"/>
                  </a:cubicBezTo>
                  <a:cubicBezTo>
                    <a:pt x="702" y="427"/>
                    <a:pt x="652" y="352"/>
                    <a:pt x="552" y="251"/>
                  </a:cubicBezTo>
                  <a:cubicBezTo>
                    <a:pt x="451" y="176"/>
                    <a:pt x="351" y="51"/>
                    <a:pt x="251" y="26"/>
                  </a:cubicBezTo>
                  <a:cubicBezTo>
                    <a:pt x="151" y="1"/>
                    <a:pt x="101" y="26"/>
                    <a:pt x="101" y="2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2"/>
            <p:cNvSpPr/>
            <p:nvPr/>
          </p:nvSpPr>
          <p:spPr>
            <a:xfrm>
              <a:off x="3707525" y="2928600"/>
              <a:ext cx="14450" cy="61425"/>
            </a:xfrm>
            <a:custGeom>
              <a:avLst/>
              <a:gdLst/>
              <a:ahLst/>
              <a:cxnLst/>
              <a:rect l="l" t="t" r="r" b="b"/>
              <a:pathLst>
                <a:path w="578" h="2457" extrusionOk="0">
                  <a:moveTo>
                    <a:pt x="377" y="1"/>
                  </a:moveTo>
                  <a:cubicBezTo>
                    <a:pt x="377" y="1"/>
                    <a:pt x="577" y="126"/>
                    <a:pt x="502" y="953"/>
                  </a:cubicBezTo>
                  <a:cubicBezTo>
                    <a:pt x="402" y="1780"/>
                    <a:pt x="151" y="2357"/>
                    <a:pt x="76" y="2407"/>
                  </a:cubicBezTo>
                  <a:cubicBezTo>
                    <a:pt x="1" y="2457"/>
                    <a:pt x="226" y="2056"/>
                    <a:pt x="251" y="1229"/>
                  </a:cubicBezTo>
                  <a:cubicBezTo>
                    <a:pt x="276" y="377"/>
                    <a:pt x="76" y="226"/>
                    <a:pt x="76" y="2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2"/>
            <p:cNvSpPr/>
            <p:nvPr/>
          </p:nvSpPr>
          <p:spPr>
            <a:xfrm>
              <a:off x="3652400" y="2899150"/>
              <a:ext cx="42625" cy="51400"/>
            </a:xfrm>
            <a:custGeom>
              <a:avLst/>
              <a:gdLst/>
              <a:ahLst/>
              <a:cxnLst/>
              <a:rect l="l" t="t" r="r" b="b"/>
              <a:pathLst>
                <a:path w="1705" h="2056" extrusionOk="0">
                  <a:moveTo>
                    <a:pt x="376" y="1805"/>
                  </a:moveTo>
                  <a:cubicBezTo>
                    <a:pt x="376" y="1805"/>
                    <a:pt x="376" y="1630"/>
                    <a:pt x="276" y="1479"/>
                  </a:cubicBezTo>
                  <a:cubicBezTo>
                    <a:pt x="176" y="1354"/>
                    <a:pt x="100" y="1279"/>
                    <a:pt x="50" y="1229"/>
                  </a:cubicBezTo>
                  <a:cubicBezTo>
                    <a:pt x="0" y="1179"/>
                    <a:pt x="25" y="1078"/>
                    <a:pt x="50" y="1028"/>
                  </a:cubicBezTo>
                  <a:cubicBezTo>
                    <a:pt x="75" y="978"/>
                    <a:pt x="151" y="903"/>
                    <a:pt x="176" y="903"/>
                  </a:cubicBezTo>
                  <a:cubicBezTo>
                    <a:pt x="226" y="928"/>
                    <a:pt x="527" y="978"/>
                    <a:pt x="602" y="903"/>
                  </a:cubicBezTo>
                  <a:cubicBezTo>
                    <a:pt x="677" y="828"/>
                    <a:pt x="627" y="778"/>
                    <a:pt x="476" y="602"/>
                  </a:cubicBezTo>
                  <a:cubicBezTo>
                    <a:pt x="326" y="402"/>
                    <a:pt x="251" y="301"/>
                    <a:pt x="226" y="276"/>
                  </a:cubicBezTo>
                  <a:cubicBezTo>
                    <a:pt x="201" y="226"/>
                    <a:pt x="276" y="101"/>
                    <a:pt x="351" y="51"/>
                  </a:cubicBezTo>
                  <a:cubicBezTo>
                    <a:pt x="451" y="1"/>
                    <a:pt x="552" y="1"/>
                    <a:pt x="577" y="26"/>
                  </a:cubicBezTo>
                  <a:cubicBezTo>
                    <a:pt x="627" y="51"/>
                    <a:pt x="852" y="276"/>
                    <a:pt x="978" y="427"/>
                  </a:cubicBezTo>
                  <a:cubicBezTo>
                    <a:pt x="1103" y="602"/>
                    <a:pt x="1103" y="652"/>
                    <a:pt x="1153" y="652"/>
                  </a:cubicBezTo>
                  <a:cubicBezTo>
                    <a:pt x="1203" y="652"/>
                    <a:pt x="1278" y="602"/>
                    <a:pt x="1253" y="778"/>
                  </a:cubicBezTo>
                  <a:cubicBezTo>
                    <a:pt x="1228" y="928"/>
                    <a:pt x="1529" y="953"/>
                    <a:pt x="1579" y="1154"/>
                  </a:cubicBezTo>
                  <a:cubicBezTo>
                    <a:pt x="1654" y="1354"/>
                    <a:pt x="1629" y="1454"/>
                    <a:pt x="1654" y="1530"/>
                  </a:cubicBezTo>
                  <a:cubicBezTo>
                    <a:pt x="1705" y="1630"/>
                    <a:pt x="1705" y="1680"/>
                    <a:pt x="1629" y="1705"/>
                  </a:cubicBezTo>
                  <a:cubicBezTo>
                    <a:pt x="1554" y="1755"/>
                    <a:pt x="1228" y="1705"/>
                    <a:pt x="978" y="1830"/>
                  </a:cubicBezTo>
                  <a:cubicBezTo>
                    <a:pt x="752" y="1956"/>
                    <a:pt x="602" y="2056"/>
                    <a:pt x="476" y="2031"/>
                  </a:cubicBezTo>
                  <a:cubicBezTo>
                    <a:pt x="351" y="2031"/>
                    <a:pt x="326" y="1905"/>
                    <a:pt x="376" y="18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2"/>
            <p:cNvSpPr/>
            <p:nvPr/>
          </p:nvSpPr>
          <p:spPr>
            <a:xfrm>
              <a:off x="3652400" y="2899150"/>
              <a:ext cx="29475" cy="51400"/>
            </a:xfrm>
            <a:custGeom>
              <a:avLst/>
              <a:gdLst/>
              <a:ahLst/>
              <a:cxnLst/>
              <a:rect l="l" t="t" r="r" b="b"/>
              <a:pathLst>
                <a:path w="1179" h="2056" extrusionOk="0">
                  <a:moveTo>
                    <a:pt x="376" y="1805"/>
                  </a:moveTo>
                  <a:cubicBezTo>
                    <a:pt x="376" y="1805"/>
                    <a:pt x="376" y="1630"/>
                    <a:pt x="276" y="1479"/>
                  </a:cubicBezTo>
                  <a:cubicBezTo>
                    <a:pt x="176" y="1354"/>
                    <a:pt x="100" y="1279"/>
                    <a:pt x="50" y="1229"/>
                  </a:cubicBezTo>
                  <a:cubicBezTo>
                    <a:pt x="0" y="1179"/>
                    <a:pt x="25" y="1078"/>
                    <a:pt x="50" y="1028"/>
                  </a:cubicBezTo>
                  <a:cubicBezTo>
                    <a:pt x="75" y="978"/>
                    <a:pt x="151" y="903"/>
                    <a:pt x="176" y="903"/>
                  </a:cubicBezTo>
                  <a:cubicBezTo>
                    <a:pt x="226" y="928"/>
                    <a:pt x="527" y="978"/>
                    <a:pt x="602" y="903"/>
                  </a:cubicBezTo>
                  <a:cubicBezTo>
                    <a:pt x="677" y="828"/>
                    <a:pt x="627" y="778"/>
                    <a:pt x="476" y="602"/>
                  </a:cubicBezTo>
                  <a:cubicBezTo>
                    <a:pt x="326" y="402"/>
                    <a:pt x="251" y="301"/>
                    <a:pt x="226" y="276"/>
                  </a:cubicBezTo>
                  <a:cubicBezTo>
                    <a:pt x="201" y="226"/>
                    <a:pt x="251" y="126"/>
                    <a:pt x="351" y="51"/>
                  </a:cubicBezTo>
                  <a:lnTo>
                    <a:pt x="476" y="1"/>
                  </a:lnTo>
                  <a:cubicBezTo>
                    <a:pt x="476" y="1"/>
                    <a:pt x="176" y="151"/>
                    <a:pt x="301" y="301"/>
                  </a:cubicBezTo>
                  <a:cubicBezTo>
                    <a:pt x="426" y="477"/>
                    <a:pt x="652" y="577"/>
                    <a:pt x="677" y="677"/>
                  </a:cubicBezTo>
                  <a:cubicBezTo>
                    <a:pt x="702" y="778"/>
                    <a:pt x="702" y="803"/>
                    <a:pt x="752" y="778"/>
                  </a:cubicBezTo>
                  <a:cubicBezTo>
                    <a:pt x="802" y="778"/>
                    <a:pt x="902" y="728"/>
                    <a:pt x="902" y="753"/>
                  </a:cubicBezTo>
                  <a:cubicBezTo>
                    <a:pt x="928" y="803"/>
                    <a:pt x="928" y="853"/>
                    <a:pt x="777" y="928"/>
                  </a:cubicBezTo>
                  <a:cubicBezTo>
                    <a:pt x="602" y="1003"/>
                    <a:pt x="201" y="1003"/>
                    <a:pt x="201" y="1103"/>
                  </a:cubicBezTo>
                  <a:cubicBezTo>
                    <a:pt x="176" y="1204"/>
                    <a:pt x="351" y="1329"/>
                    <a:pt x="426" y="1429"/>
                  </a:cubicBezTo>
                  <a:cubicBezTo>
                    <a:pt x="476" y="1504"/>
                    <a:pt x="652" y="1504"/>
                    <a:pt x="827" y="1429"/>
                  </a:cubicBezTo>
                  <a:cubicBezTo>
                    <a:pt x="978" y="1354"/>
                    <a:pt x="1178" y="1304"/>
                    <a:pt x="1153" y="1379"/>
                  </a:cubicBezTo>
                  <a:cubicBezTo>
                    <a:pt x="1103" y="1454"/>
                    <a:pt x="602" y="1580"/>
                    <a:pt x="552" y="1755"/>
                  </a:cubicBezTo>
                  <a:cubicBezTo>
                    <a:pt x="476" y="1956"/>
                    <a:pt x="552" y="1981"/>
                    <a:pt x="827" y="1905"/>
                  </a:cubicBezTo>
                  <a:cubicBezTo>
                    <a:pt x="677" y="1981"/>
                    <a:pt x="577" y="2056"/>
                    <a:pt x="476" y="2031"/>
                  </a:cubicBezTo>
                  <a:cubicBezTo>
                    <a:pt x="376" y="2031"/>
                    <a:pt x="326" y="1905"/>
                    <a:pt x="376" y="1805"/>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2"/>
            <p:cNvSpPr/>
            <p:nvPr/>
          </p:nvSpPr>
          <p:spPr>
            <a:xfrm>
              <a:off x="3659900" y="2901025"/>
              <a:ext cx="17575" cy="13825"/>
            </a:xfrm>
            <a:custGeom>
              <a:avLst/>
              <a:gdLst/>
              <a:ahLst/>
              <a:cxnLst/>
              <a:rect l="l" t="t" r="r" b="b"/>
              <a:pathLst>
                <a:path w="703" h="553" extrusionOk="0">
                  <a:moveTo>
                    <a:pt x="101" y="26"/>
                  </a:moveTo>
                  <a:cubicBezTo>
                    <a:pt x="51" y="76"/>
                    <a:pt x="1" y="151"/>
                    <a:pt x="101" y="226"/>
                  </a:cubicBezTo>
                  <a:cubicBezTo>
                    <a:pt x="176" y="302"/>
                    <a:pt x="302" y="327"/>
                    <a:pt x="352" y="377"/>
                  </a:cubicBezTo>
                  <a:cubicBezTo>
                    <a:pt x="402" y="452"/>
                    <a:pt x="427" y="527"/>
                    <a:pt x="502" y="552"/>
                  </a:cubicBezTo>
                  <a:cubicBezTo>
                    <a:pt x="552" y="552"/>
                    <a:pt x="653" y="527"/>
                    <a:pt x="678" y="502"/>
                  </a:cubicBezTo>
                  <a:cubicBezTo>
                    <a:pt x="703" y="452"/>
                    <a:pt x="653" y="377"/>
                    <a:pt x="552" y="277"/>
                  </a:cubicBezTo>
                  <a:cubicBezTo>
                    <a:pt x="452" y="201"/>
                    <a:pt x="352" y="51"/>
                    <a:pt x="252" y="26"/>
                  </a:cubicBezTo>
                  <a:cubicBezTo>
                    <a:pt x="151" y="1"/>
                    <a:pt x="101" y="26"/>
                    <a:pt x="101" y="2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2"/>
            <p:cNvSpPr/>
            <p:nvPr/>
          </p:nvSpPr>
          <p:spPr>
            <a:xfrm>
              <a:off x="3670575" y="2927975"/>
              <a:ext cx="18800" cy="60175"/>
            </a:xfrm>
            <a:custGeom>
              <a:avLst/>
              <a:gdLst/>
              <a:ahLst/>
              <a:cxnLst/>
              <a:rect l="l" t="t" r="r" b="b"/>
              <a:pathLst>
                <a:path w="752" h="2407" extrusionOk="0">
                  <a:moveTo>
                    <a:pt x="526" y="1"/>
                  </a:moveTo>
                  <a:cubicBezTo>
                    <a:pt x="526" y="1"/>
                    <a:pt x="752" y="126"/>
                    <a:pt x="602" y="953"/>
                  </a:cubicBezTo>
                  <a:cubicBezTo>
                    <a:pt x="451" y="1755"/>
                    <a:pt x="150" y="2306"/>
                    <a:pt x="75" y="2356"/>
                  </a:cubicBezTo>
                  <a:cubicBezTo>
                    <a:pt x="0" y="2407"/>
                    <a:pt x="251" y="2006"/>
                    <a:pt x="326" y="1179"/>
                  </a:cubicBezTo>
                  <a:cubicBezTo>
                    <a:pt x="426" y="351"/>
                    <a:pt x="226" y="176"/>
                    <a:pt x="226" y="17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2"/>
            <p:cNvSpPr/>
            <p:nvPr/>
          </p:nvSpPr>
          <p:spPr>
            <a:xfrm>
              <a:off x="3616050" y="2906675"/>
              <a:ext cx="40750" cy="51400"/>
            </a:xfrm>
            <a:custGeom>
              <a:avLst/>
              <a:gdLst/>
              <a:ahLst/>
              <a:cxnLst/>
              <a:rect l="l" t="t" r="r" b="b"/>
              <a:pathLst>
                <a:path w="1630" h="2056" extrusionOk="0">
                  <a:moveTo>
                    <a:pt x="276" y="1780"/>
                  </a:moveTo>
                  <a:cubicBezTo>
                    <a:pt x="276" y="1780"/>
                    <a:pt x="326" y="1604"/>
                    <a:pt x="226" y="1454"/>
                  </a:cubicBezTo>
                  <a:cubicBezTo>
                    <a:pt x="151" y="1329"/>
                    <a:pt x="76" y="1254"/>
                    <a:pt x="26" y="1203"/>
                  </a:cubicBezTo>
                  <a:cubicBezTo>
                    <a:pt x="1" y="1128"/>
                    <a:pt x="1" y="1028"/>
                    <a:pt x="51" y="1003"/>
                  </a:cubicBezTo>
                  <a:cubicBezTo>
                    <a:pt x="76" y="953"/>
                    <a:pt x="151" y="878"/>
                    <a:pt x="201" y="878"/>
                  </a:cubicBezTo>
                  <a:cubicBezTo>
                    <a:pt x="226" y="903"/>
                    <a:pt x="527" y="978"/>
                    <a:pt x="602" y="903"/>
                  </a:cubicBezTo>
                  <a:cubicBezTo>
                    <a:pt x="702" y="853"/>
                    <a:pt x="627" y="802"/>
                    <a:pt x="502" y="602"/>
                  </a:cubicBezTo>
                  <a:cubicBezTo>
                    <a:pt x="377" y="376"/>
                    <a:pt x="301" y="276"/>
                    <a:pt x="301" y="251"/>
                  </a:cubicBezTo>
                  <a:cubicBezTo>
                    <a:pt x="276" y="201"/>
                    <a:pt x="351" y="76"/>
                    <a:pt x="452" y="25"/>
                  </a:cubicBezTo>
                  <a:cubicBezTo>
                    <a:pt x="552" y="0"/>
                    <a:pt x="652" y="0"/>
                    <a:pt x="677" y="25"/>
                  </a:cubicBezTo>
                  <a:cubicBezTo>
                    <a:pt x="702" y="76"/>
                    <a:pt x="928" y="326"/>
                    <a:pt x="1028" y="477"/>
                  </a:cubicBezTo>
                  <a:cubicBezTo>
                    <a:pt x="1128" y="652"/>
                    <a:pt x="1128" y="727"/>
                    <a:pt x="1179" y="727"/>
                  </a:cubicBezTo>
                  <a:cubicBezTo>
                    <a:pt x="1229" y="727"/>
                    <a:pt x="1304" y="677"/>
                    <a:pt x="1279" y="853"/>
                  </a:cubicBezTo>
                  <a:cubicBezTo>
                    <a:pt x="1229" y="1003"/>
                    <a:pt x="1529" y="1053"/>
                    <a:pt x="1554" y="1254"/>
                  </a:cubicBezTo>
                  <a:cubicBezTo>
                    <a:pt x="1605" y="1454"/>
                    <a:pt x="1580" y="1554"/>
                    <a:pt x="1605" y="1655"/>
                  </a:cubicBezTo>
                  <a:cubicBezTo>
                    <a:pt x="1630" y="1755"/>
                    <a:pt x="1630" y="1805"/>
                    <a:pt x="1554" y="1830"/>
                  </a:cubicBezTo>
                  <a:cubicBezTo>
                    <a:pt x="1479" y="1855"/>
                    <a:pt x="1153" y="1780"/>
                    <a:pt x="903" y="1880"/>
                  </a:cubicBezTo>
                  <a:cubicBezTo>
                    <a:pt x="652" y="1955"/>
                    <a:pt x="477" y="2056"/>
                    <a:pt x="377" y="2031"/>
                  </a:cubicBezTo>
                  <a:cubicBezTo>
                    <a:pt x="251" y="2005"/>
                    <a:pt x="251" y="1880"/>
                    <a:pt x="276" y="178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2"/>
            <p:cNvSpPr/>
            <p:nvPr/>
          </p:nvSpPr>
          <p:spPr>
            <a:xfrm>
              <a:off x="3616050" y="2906675"/>
              <a:ext cx="28225" cy="51400"/>
            </a:xfrm>
            <a:custGeom>
              <a:avLst/>
              <a:gdLst/>
              <a:ahLst/>
              <a:cxnLst/>
              <a:rect l="l" t="t" r="r" b="b"/>
              <a:pathLst>
                <a:path w="1129" h="2056" extrusionOk="0">
                  <a:moveTo>
                    <a:pt x="276" y="1780"/>
                  </a:moveTo>
                  <a:cubicBezTo>
                    <a:pt x="276" y="1780"/>
                    <a:pt x="326" y="1604"/>
                    <a:pt x="226" y="1454"/>
                  </a:cubicBezTo>
                  <a:cubicBezTo>
                    <a:pt x="151" y="1329"/>
                    <a:pt x="76" y="1254"/>
                    <a:pt x="26" y="1203"/>
                  </a:cubicBezTo>
                  <a:cubicBezTo>
                    <a:pt x="1" y="1128"/>
                    <a:pt x="1" y="1028"/>
                    <a:pt x="51" y="1003"/>
                  </a:cubicBezTo>
                  <a:cubicBezTo>
                    <a:pt x="76" y="953"/>
                    <a:pt x="151" y="878"/>
                    <a:pt x="201" y="878"/>
                  </a:cubicBezTo>
                  <a:cubicBezTo>
                    <a:pt x="226" y="903"/>
                    <a:pt x="527" y="978"/>
                    <a:pt x="602" y="903"/>
                  </a:cubicBezTo>
                  <a:cubicBezTo>
                    <a:pt x="702" y="853"/>
                    <a:pt x="627" y="802"/>
                    <a:pt x="502" y="602"/>
                  </a:cubicBezTo>
                  <a:cubicBezTo>
                    <a:pt x="377" y="376"/>
                    <a:pt x="301" y="276"/>
                    <a:pt x="301" y="251"/>
                  </a:cubicBezTo>
                  <a:cubicBezTo>
                    <a:pt x="301" y="201"/>
                    <a:pt x="351" y="101"/>
                    <a:pt x="427" y="51"/>
                  </a:cubicBezTo>
                  <a:lnTo>
                    <a:pt x="577" y="0"/>
                  </a:lnTo>
                  <a:cubicBezTo>
                    <a:pt x="577" y="0"/>
                    <a:pt x="276" y="126"/>
                    <a:pt x="377" y="301"/>
                  </a:cubicBezTo>
                  <a:cubicBezTo>
                    <a:pt x="477" y="477"/>
                    <a:pt x="677" y="602"/>
                    <a:pt x="702" y="702"/>
                  </a:cubicBezTo>
                  <a:cubicBezTo>
                    <a:pt x="727" y="802"/>
                    <a:pt x="727" y="828"/>
                    <a:pt x="778" y="828"/>
                  </a:cubicBezTo>
                  <a:cubicBezTo>
                    <a:pt x="828" y="802"/>
                    <a:pt x="928" y="752"/>
                    <a:pt x="928" y="802"/>
                  </a:cubicBezTo>
                  <a:cubicBezTo>
                    <a:pt x="953" y="828"/>
                    <a:pt x="928" y="903"/>
                    <a:pt x="778" y="953"/>
                  </a:cubicBezTo>
                  <a:cubicBezTo>
                    <a:pt x="602" y="1003"/>
                    <a:pt x="201" y="978"/>
                    <a:pt x="176" y="1078"/>
                  </a:cubicBezTo>
                  <a:cubicBezTo>
                    <a:pt x="151" y="1178"/>
                    <a:pt x="326" y="1304"/>
                    <a:pt x="377" y="1404"/>
                  </a:cubicBezTo>
                  <a:cubicBezTo>
                    <a:pt x="427" y="1504"/>
                    <a:pt x="602" y="1529"/>
                    <a:pt x="778" y="1479"/>
                  </a:cubicBezTo>
                  <a:cubicBezTo>
                    <a:pt x="953" y="1404"/>
                    <a:pt x="1128" y="1379"/>
                    <a:pt x="1103" y="1429"/>
                  </a:cubicBezTo>
                  <a:cubicBezTo>
                    <a:pt x="1053" y="1504"/>
                    <a:pt x="527" y="1579"/>
                    <a:pt x="452" y="1755"/>
                  </a:cubicBezTo>
                  <a:cubicBezTo>
                    <a:pt x="377" y="1930"/>
                    <a:pt x="452" y="1980"/>
                    <a:pt x="727" y="1930"/>
                  </a:cubicBezTo>
                  <a:cubicBezTo>
                    <a:pt x="577" y="2005"/>
                    <a:pt x="477" y="2056"/>
                    <a:pt x="377" y="2031"/>
                  </a:cubicBezTo>
                  <a:cubicBezTo>
                    <a:pt x="276" y="2005"/>
                    <a:pt x="251" y="1880"/>
                    <a:pt x="276" y="178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2"/>
            <p:cNvSpPr/>
            <p:nvPr/>
          </p:nvSpPr>
          <p:spPr>
            <a:xfrm>
              <a:off x="3625450" y="2908550"/>
              <a:ext cx="16950" cy="15075"/>
            </a:xfrm>
            <a:custGeom>
              <a:avLst/>
              <a:gdLst/>
              <a:ahLst/>
              <a:cxnLst/>
              <a:rect l="l" t="t" r="r" b="b"/>
              <a:pathLst>
                <a:path w="678" h="603" extrusionOk="0">
                  <a:moveTo>
                    <a:pt x="126" y="26"/>
                  </a:moveTo>
                  <a:cubicBezTo>
                    <a:pt x="51" y="76"/>
                    <a:pt x="1" y="126"/>
                    <a:pt x="76" y="201"/>
                  </a:cubicBezTo>
                  <a:cubicBezTo>
                    <a:pt x="176" y="301"/>
                    <a:pt x="276" y="326"/>
                    <a:pt x="326" y="402"/>
                  </a:cubicBezTo>
                  <a:cubicBezTo>
                    <a:pt x="376" y="477"/>
                    <a:pt x="376" y="552"/>
                    <a:pt x="452" y="577"/>
                  </a:cubicBezTo>
                  <a:cubicBezTo>
                    <a:pt x="527" y="602"/>
                    <a:pt x="602" y="577"/>
                    <a:pt x="627" y="552"/>
                  </a:cubicBezTo>
                  <a:cubicBezTo>
                    <a:pt x="677" y="502"/>
                    <a:pt x="627" y="427"/>
                    <a:pt x="527" y="326"/>
                  </a:cubicBezTo>
                  <a:cubicBezTo>
                    <a:pt x="452" y="226"/>
                    <a:pt x="376" y="76"/>
                    <a:pt x="276" y="51"/>
                  </a:cubicBezTo>
                  <a:cubicBezTo>
                    <a:pt x="176" y="1"/>
                    <a:pt x="126" y="26"/>
                    <a:pt x="126" y="2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2"/>
            <p:cNvSpPr/>
            <p:nvPr/>
          </p:nvSpPr>
          <p:spPr>
            <a:xfrm>
              <a:off x="3637975" y="2944900"/>
              <a:ext cx="11925" cy="35725"/>
            </a:xfrm>
            <a:custGeom>
              <a:avLst/>
              <a:gdLst/>
              <a:ahLst/>
              <a:cxnLst/>
              <a:rect l="l" t="t" r="r" b="b"/>
              <a:pathLst>
                <a:path w="477" h="1429" extrusionOk="0">
                  <a:moveTo>
                    <a:pt x="352" y="0"/>
                  </a:moveTo>
                  <a:cubicBezTo>
                    <a:pt x="352" y="0"/>
                    <a:pt x="477" y="401"/>
                    <a:pt x="402" y="752"/>
                  </a:cubicBezTo>
                  <a:cubicBezTo>
                    <a:pt x="302" y="1078"/>
                    <a:pt x="151" y="1404"/>
                    <a:pt x="101" y="1429"/>
                  </a:cubicBezTo>
                  <a:cubicBezTo>
                    <a:pt x="76" y="1429"/>
                    <a:pt x="201" y="777"/>
                    <a:pt x="126" y="527"/>
                  </a:cubicBezTo>
                  <a:cubicBezTo>
                    <a:pt x="76" y="251"/>
                    <a:pt x="1" y="176"/>
                    <a:pt x="1" y="17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2"/>
            <p:cNvSpPr/>
            <p:nvPr/>
          </p:nvSpPr>
          <p:spPr>
            <a:xfrm>
              <a:off x="3584100" y="2916700"/>
              <a:ext cx="35725" cy="45125"/>
            </a:xfrm>
            <a:custGeom>
              <a:avLst/>
              <a:gdLst/>
              <a:ahLst/>
              <a:cxnLst/>
              <a:rect l="l" t="t" r="r" b="b"/>
              <a:pathLst>
                <a:path w="1429" h="1805" extrusionOk="0">
                  <a:moveTo>
                    <a:pt x="251" y="1579"/>
                  </a:moveTo>
                  <a:cubicBezTo>
                    <a:pt x="251" y="1579"/>
                    <a:pt x="276" y="1404"/>
                    <a:pt x="201" y="1279"/>
                  </a:cubicBezTo>
                  <a:cubicBezTo>
                    <a:pt x="126" y="1153"/>
                    <a:pt x="76" y="1103"/>
                    <a:pt x="25" y="1053"/>
                  </a:cubicBezTo>
                  <a:cubicBezTo>
                    <a:pt x="0" y="1003"/>
                    <a:pt x="0" y="903"/>
                    <a:pt x="25" y="878"/>
                  </a:cubicBezTo>
                  <a:cubicBezTo>
                    <a:pt x="76" y="828"/>
                    <a:pt x="126" y="777"/>
                    <a:pt x="176" y="777"/>
                  </a:cubicBezTo>
                  <a:cubicBezTo>
                    <a:pt x="201" y="777"/>
                    <a:pt x="452" y="853"/>
                    <a:pt x="527" y="802"/>
                  </a:cubicBezTo>
                  <a:cubicBezTo>
                    <a:pt x="602" y="752"/>
                    <a:pt x="552" y="702"/>
                    <a:pt x="452" y="527"/>
                  </a:cubicBezTo>
                  <a:cubicBezTo>
                    <a:pt x="326" y="326"/>
                    <a:pt x="276" y="251"/>
                    <a:pt x="251" y="226"/>
                  </a:cubicBezTo>
                  <a:cubicBezTo>
                    <a:pt x="251" y="176"/>
                    <a:pt x="301" y="76"/>
                    <a:pt x="401" y="26"/>
                  </a:cubicBezTo>
                  <a:cubicBezTo>
                    <a:pt x="477" y="0"/>
                    <a:pt x="577" y="0"/>
                    <a:pt x="602" y="26"/>
                  </a:cubicBezTo>
                  <a:cubicBezTo>
                    <a:pt x="627" y="51"/>
                    <a:pt x="802" y="276"/>
                    <a:pt x="903" y="427"/>
                  </a:cubicBezTo>
                  <a:cubicBezTo>
                    <a:pt x="1003" y="577"/>
                    <a:pt x="1003" y="627"/>
                    <a:pt x="1028" y="627"/>
                  </a:cubicBezTo>
                  <a:cubicBezTo>
                    <a:pt x="1078" y="627"/>
                    <a:pt x="1128" y="602"/>
                    <a:pt x="1103" y="727"/>
                  </a:cubicBezTo>
                  <a:cubicBezTo>
                    <a:pt x="1078" y="878"/>
                    <a:pt x="1329" y="928"/>
                    <a:pt x="1379" y="1103"/>
                  </a:cubicBezTo>
                  <a:cubicBezTo>
                    <a:pt x="1404" y="1279"/>
                    <a:pt x="1379" y="1354"/>
                    <a:pt x="1404" y="1454"/>
                  </a:cubicBezTo>
                  <a:cubicBezTo>
                    <a:pt x="1429" y="1554"/>
                    <a:pt x="1429" y="1579"/>
                    <a:pt x="1354" y="1604"/>
                  </a:cubicBezTo>
                  <a:cubicBezTo>
                    <a:pt x="1304" y="1630"/>
                    <a:pt x="1003" y="1554"/>
                    <a:pt x="777" y="1655"/>
                  </a:cubicBezTo>
                  <a:cubicBezTo>
                    <a:pt x="577" y="1730"/>
                    <a:pt x="426" y="1805"/>
                    <a:pt x="326" y="1780"/>
                  </a:cubicBezTo>
                  <a:cubicBezTo>
                    <a:pt x="226" y="1755"/>
                    <a:pt x="201" y="1655"/>
                    <a:pt x="251" y="157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2"/>
            <p:cNvSpPr/>
            <p:nvPr/>
          </p:nvSpPr>
          <p:spPr>
            <a:xfrm>
              <a:off x="3584100" y="2916700"/>
              <a:ext cx="25075" cy="45125"/>
            </a:xfrm>
            <a:custGeom>
              <a:avLst/>
              <a:gdLst/>
              <a:ahLst/>
              <a:cxnLst/>
              <a:rect l="l" t="t" r="r" b="b"/>
              <a:pathLst>
                <a:path w="1003" h="1805" extrusionOk="0">
                  <a:moveTo>
                    <a:pt x="251" y="1579"/>
                  </a:moveTo>
                  <a:cubicBezTo>
                    <a:pt x="251" y="1579"/>
                    <a:pt x="276" y="1404"/>
                    <a:pt x="201" y="1279"/>
                  </a:cubicBezTo>
                  <a:cubicBezTo>
                    <a:pt x="126" y="1153"/>
                    <a:pt x="76" y="1103"/>
                    <a:pt x="25" y="1053"/>
                  </a:cubicBezTo>
                  <a:cubicBezTo>
                    <a:pt x="0" y="1003"/>
                    <a:pt x="0" y="903"/>
                    <a:pt x="25" y="878"/>
                  </a:cubicBezTo>
                  <a:cubicBezTo>
                    <a:pt x="76" y="828"/>
                    <a:pt x="126" y="777"/>
                    <a:pt x="176" y="777"/>
                  </a:cubicBezTo>
                  <a:cubicBezTo>
                    <a:pt x="201" y="777"/>
                    <a:pt x="452" y="853"/>
                    <a:pt x="527" y="802"/>
                  </a:cubicBezTo>
                  <a:cubicBezTo>
                    <a:pt x="602" y="752"/>
                    <a:pt x="552" y="702"/>
                    <a:pt x="452" y="527"/>
                  </a:cubicBezTo>
                  <a:cubicBezTo>
                    <a:pt x="326" y="326"/>
                    <a:pt x="276" y="251"/>
                    <a:pt x="251" y="226"/>
                  </a:cubicBezTo>
                  <a:cubicBezTo>
                    <a:pt x="251" y="176"/>
                    <a:pt x="301" y="76"/>
                    <a:pt x="376" y="51"/>
                  </a:cubicBezTo>
                  <a:lnTo>
                    <a:pt x="502" y="0"/>
                  </a:lnTo>
                  <a:cubicBezTo>
                    <a:pt x="502" y="0"/>
                    <a:pt x="226" y="101"/>
                    <a:pt x="326" y="251"/>
                  </a:cubicBezTo>
                  <a:cubicBezTo>
                    <a:pt x="401" y="401"/>
                    <a:pt x="602" y="527"/>
                    <a:pt x="627" y="602"/>
                  </a:cubicBezTo>
                  <a:cubicBezTo>
                    <a:pt x="627" y="702"/>
                    <a:pt x="627" y="727"/>
                    <a:pt x="677" y="727"/>
                  </a:cubicBezTo>
                  <a:cubicBezTo>
                    <a:pt x="727" y="727"/>
                    <a:pt x="802" y="677"/>
                    <a:pt x="802" y="702"/>
                  </a:cubicBezTo>
                  <a:cubicBezTo>
                    <a:pt x="827" y="727"/>
                    <a:pt x="827" y="777"/>
                    <a:pt x="677" y="828"/>
                  </a:cubicBezTo>
                  <a:cubicBezTo>
                    <a:pt x="527" y="878"/>
                    <a:pt x="176" y="853"/>
                    <a:pt x="151" y="953"/>
                  </a:cubicBezTo>
                  <a:cubicBezTo>
                    <a:pt x="126" y="1028"/>
                    <a:pt x="276" y="1153"/>
                    <a:pt x="326" y="1229"/>
                  </a:cubicBezTo>
                  <a:cubicBezTo>
                    <a:pt x="376" y="1329"/>
                    <a:pt x="527" y="1354"/>
                    <a:pt x="677" y="1304"/>
                  </a:cubicBezTo>
                  <a:cubicBezTo>
                    <a:pt x="827" y="1229"/>
                    <a:pt x="1003" y="1203"/>
                    <a:pt x="953" y="1254"/>
                  </a:cubicBezTo>
                  <a:cubicBezTo>
                    <a:pt x="928" y="1329"/>
                    <a:pt x="477" y="1404"/>
                    <a:pt x="401" y="1554"/>
                  </a:cubicBezTo>
                  <a:cubicBezTo>
                    <a:pt x="326" y="1705"/>
                    <a:pt x="401" y="1755"/>
                    <a:pt x="652" y="1705"/>
                  </a:cubicBezTo>
                  <a:cubicBezTo>
                    <a:pt x="502" y="1755"/>
                    <a:pt x="401" y="1805"/>
                    <a:pt x="326" y="1780"/>
                  </a:cubicBezTo>
                  <a:cubicBezTo>
                    <a:pt x="226" y="1755"/>
                    <a:pt x="201" y="1655"/>
                    <a:pt x="251" y="1579"/>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2"/>
            <p:cNvSpPr/>
            <p:nvPr/>
          </p:nvSpPr>
          <p:spPr>
            <a:xfrm>
              <a:off x="3592250" y="2917950"/>
              <a:ext cx="14425" cy="13175"/>
            </a:xfrm>
            <a:custGeom>
              <a:avLst/>
              <a:gdLst/>
              <a:ahLst/>
              <a:cxnLst/>
              <a:rect l="l" t="t" r="r" b="b"/>
              <a:pathLst>
                <a:path w="577" h="527" extrusionOk="0">
                  <a:moveTo>
                    <a:pt x="100" y="26"/>
                  </a:moveTo>
                  <a:cubicBezTo>
                    <a:pt x="50" y="76"/>
                    <a:pt x="0" y="126"/>
                    <a:pt x="75" y="201"/>
                  </a:cubicBezTo>
                  <a:cubicBezTo>
                    <a:pt x="151" y="276"/>
                    <a:pt x="251" y="301"/>
                    <a:pt x="276" y="377"/>
                  </a:cubicBezTo>
                  <a:cubicBezTo>
                    <a:pt x="326" y="427"/>
                    <a:pt x="351" y="502"/>
                    <a:pt x="401" y="527"/>
                  </a:cubicBezTo>
                  <a:cubicBezTo>
                    <a:pt x="451" y="527"/>
                    <a:pt x="527" y="527"/>
                    <a:pt x="552" y="502"/>
                  </a:cubicBezTo>
                  <a:cubicBezTo>
                    <a:pt x="577" y="477"/>
                    <a:pt x="552" y="377"/>
                    <a:pt x="476" y="301"/>
                  </a:cubicBezTo>
                  <a:cubicBezTo>
                    <a:pt x="401" y="226"/>
                    <a:pt x="326" y="101"/>
                    <a:pt x="251" y="51"/>
                  </a:cubicBezTo>
                  <a:cubicBezTo>
                    <a:pt x="151" y="1"/>
                    <a:pt x="100" y="26"/>
                    <a:pt x="100" y="2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2"/>
            <p:cNvSpPr/>
            <p:nvPr/>
          </p:nvSpPr>
          <p:spPr>
            <a:xfrm>
              <a:off x="3603525" y="2950525"/>
              <a:ext cx="10675" cy="31350"/>
            </a:xfrm>
            <a:custGeom>
              <a:avLst/>
              <a:gdLst/>
              <a:ahLst/>
              <a:cxnLst/>
              <a:rect l="l" t="t" r="r" b="b"/>
              <a:pathLst>
                <a:path w="427" h="1254" extrusionOk="0">
                  <a:moveTo>
                    <a:pt x="301" y="1"/>
                  </a:moveTo>
                  <a:cubicBezTo>
                    <a:pt x="301" y="1"/>
                    <a:pt x="426" y="352"/>
                    <a:pt x="326" y="652"/>
                  </a:cubicBezTo>
                  <a:cubicBezTo>
                    <a:pt x="251" y="953"/>
                    <a:pt x="126" y="1229"/>
                    <a:pt x="76" y="1229"/>
                  </a:cubicBezTo>
                  <a:cubicBezTo>
                    <a:pt x="50" y="1254"/>
                    <a:pt x="151" y="678"/>
                    <a:pt x="101" y="452"/>
                  </a:cubicBezTo>
                  <a:cubicBezTo>
                    <a:pt x="50" y="226"/>
                    <a:pt x="0" y="151"/>
                    <a:pt x="0" y="1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2"/>
            <p:cNvSpPr/>
            <p:nvPr/>
          </p:nvSpPr>
          <p:spPr>
            <a:xfrm>
              <a:off x="3553400" y="2922350"/>
              <a:ext cx="33850" cy="42625"/>
            </a:xfrm>
            <a:custGeom>
              <a:avLst/>
              <a:gdLst/>
              <a:ahLst/>
              <a:cxnLst/>
              <a:rect l="l" t="t" r="r" b="b"/>
              <a:pathLst>
                <a:path w="1354" h="1705" extrusionOk="0">
                  <a:moveTo>
                    <a:pt x="251" y="1479"/>
                  </a:moveTo>
                  <a:cubicBezTo>
                    <a:pt x="251" y="1479"/>
                    <a:pt x="276" y="1328"/>
                    <a:pt x="201" y="1203"/>
                  </a:cubicBezTo>
                  <a:cubicBezTo>
                    <a:pt x="126" y="1103"/>
                    <a:pt x="76" y="1028"/>
                    <a:pt x="50" y="977"/>
                  </a:cubicBezTo>
                  <a:cubicBezTo>
                    <a:pt x="0" y="952"/>
                    <a:pt x="25" y="852"/>
                    <a:pt x="50" y="827"/>
                  </a:cubicBezTo>
                  <a:cubicBezTo>
                    <a:pt x="76" y="777"/>
                    <a:pt x="151" y="727"/>
                    <a:pt x="176" y="727"/>
                  </a:cubicBezTo>
                  <a:cubicBezTo>
                    <a:pt x="201" y="752"/>
                    <a:pt x="451" y="802"/>
                    <a:pt x="502" y="752"/>
                  </a:cubicBezTo>
                  <a:cubicBezTo>
                    <a:pt x="577" y="702"/>
                    <a:pt x="527" y="677"/>
                    <a:pt x="426" y="501"/>
                  </a:cubicBezTo>
                  <a:cubicBezTo>
                    <a:pt x="326" y="326"/>
                    <a:pt x="276" y="251"/>
                    <a:pt x="251" y="201"/>
                  </a:cubicBezTo>
                  <a:cubicBezTo>
                    <a:pt x="251" y="175"/>
                    <a:pt x="301" y="75"/>
                    <a:pt x="376" y="50"/>
                  </a:cubicBezTo>
                  <a:cubicBezTo>
                    <a:pt x="477" y="0"/>
                    <a:pt x="552" y="0"/>
                    <a:pt x="577" y="50"/>
                  </a:cubicBezTo>
                  <a:cubicBezTo>
                    <a:pt x="602" y="75"/>
                    <a:pt x="777" y="276"/>
                    <a:pt x="852" y="401"/>
                  </a:cubicBezTo>
                  <a:cubicBezTo>
                    <a:pt x="953" y="551"/>
                    <a:pt x="953" y="602"/>
                    <a:pt x="978" y="602"/>
                  </a:cubicBezTo>
                  <a:cubicBezTo>
                    <a:pt x="1028" y="602"/>
                    <a:pt x="1078" y="576"/>
                    <a:pt x="1053" y="702"/>
                  </a:cubicBezTo>
                  <a:cubicBezTo>
                    <a:pt x="1028" y="827"/>
                    <a:pt x="1253" y="877"/>
                    <a:pt x="1304" y="1053"/>
                  </a:cubicBezTo>
                  <a:cubicBezTo>
                    <a:pt x="1329" y="1203"/>
                    <a:pt x="1304" y="1278"/>
                    <a:pt x="1329" y="1378"/>
                  </a:cubicBezTo>
                  <a:cubicBezTo>
                    <a:pt x="1354" y="1454"/>
                    <a:pt x="1354" y="1479"/>
                    <a:pt x="1279" y="1504"/>
                  </a:cubicBezTo>
                  <a:cubicBezTo>
                    <a:pt x="1228" y="1529"/>
                    <a:pt x="953" y="1479"/>
                    <a:pt x="752" y="1554"/>
                  </a:cubicBezTo>
                  <a:cubicBezTo>
                    <a:pt x="552" y="1629"/>
                    <a:pt x="401" y="1704"/>
                    <a:pt x="326" y="1679"/>
                  </a:cubicBezTo>
                  <a:cubicBezTo>
                    <a:pt x="226" y="1654"/>
                    <a:pt x="201" y="1554"/>
                    <a:pt x="251" y="147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2"/>
            <p:cNvSpPr/>
            <p:nvPr/>
          </p:nvSpPr>
          <p:spPr>
            <a:xfrm>
              <a:off x="3553400" y="2922975"/>
              <a:ext cx="23825" cy="42000"/>
            </a:xfrm>
            <a:custGeom>
              <a:avLst/>
              <a:gdLst/>
              <a:ahLst/>
              <a:cxnLst/>
              <a:rect l="l" t="t" r="r" b="b"/>
              <a:pathLst>
                <a:path w="953" h="1680" extrusionOk="0">
                  <a:moveTo>
                    <a:pt x="251" y="1454"/>
                  </a:moveTo>
                  <a:cubicBezTo>
                    <a:pt x="251" y="1454"/>
                    <a:pt x="276" y="1303"/>
                    <a:pt x="201" y="1178"/>
                  </a:cubicBezTo>
                  <a:cubicBezTo>
                    <a:pt x="126" y="1078"/>
                    <a:pt x="76" y="1003"/>
                    <a:pt x="50" y="952"/>
                  </a:cubicBezTo>
                  <a:cubicBezTo>
                    <a:pt x="0" y="927"/>
                    <a:pt x="25" y="827"/>
                    <a:pt x="50" y="802"/>
                  </a:cubicBezTo>
                  <a:cubicBezTo>
                    <a:pt x="76" y="752"/>
                    <a:pt x="151" y="702"/>
                    <a:pt x="176" y="702"/>
                  </a:cubicBezTo>
                  <a:cubicBezTo>
                    <a:pt x="201" y="727"/>
                    <a:pt x="451" y="777"/>
                    <a:pt x="502" y="727"/>
                  </a:cubicBezTo>
                  <a:cubicBezTo>
                    <a:pt x="577" y="677"/>
                    <a:pt x="527" y="652"/>
                    <a:pt x="426" y="476"/>
                  </a:cubicBezTo>
                  <a:cubicBezTo>
                    <a:pt x="326" y="301"/>
                    <a:pt x="276" y="226"/>
                    <a:pt x="251" y="176"/>
                  </a:cubicBezTo>
                  <a:cubicBezTo>
                    <a:pt x="251" y="150"/>
                    <a:pt x="301" y="75"/>
                    <a:pt x="376" y="25"/>
                  </a:cubicBezTo>
                  <a:lnTo>
                    <a:pt x="477" y="0"/>
                  </a:lnTo>
                  <a:cubicBezTo>
                    <a:pt x="477" y="0"/>
                    <a:pt x="226" y="75"/>
                    <a:pt x="326" y="226"/>
                  </a:cubicBezTo>
                  <a:cubicBezTo>
                    <a:pt x="401" y="376"/>
                    <a:pt x="577" y="476"/>
                    <a:pt x="602" y="551"/>
                  </a:cubicBezTo>
                  <a:cubicBezTo>
                    <a:pt x="602" y="627"/>
                    <a:pt x="602" y="652"/>
                    <a:pt x="652" y="652"/>
                  </a:cubicBezTo>
                  <a:cubicBezTo>
                    <a:pt x="702" y="652"/>
                    <a:pt x="777" y="602"/>
                    <a:pt x="777" y="652"/>
                  </a:cubicBezTo>
                  <a:cubicBezTo>
                    <a:pt x="777" y="677"/>
                    <a:pt x="777" y="727"/>
                    <a:pt x="652" y="752"/>
                  </a:cubicBezTo>
                  <a:cubicBezTo>
                    <a:pt x="502" y="802"/>
                    <a:pt x="176" y="777"/>
                    <a:pt x="176" y="877"/>
                  </a:cubicBezTo>
                  <a:cubicBezTo>
                    <a:pt x="151" y="952"/>
                    <a:pt x="276" y="1053"/>
                    <a:pt x="326" y="1153"/>
                  </a:cubicBezTo>
                  <a:cubicBezTo>
                    <a:pt x="376" y="1228"/>
                    <a:pt x="502" y="1253"/>
                    <a:pt x="652" y="1203"/>
                  </a:cubicBezTo>
                  <a:cubicBezTo>
                    <a:pt x="777" y="1153"/>
                    <a:pt x="953" y="1103"/>
                    <a:pt x="928" y="1153"/>
                  </a:cubicBezTo>
                  <a:cubicBezTo>
                    <a:pt x="878" y="1228"/>
                    <a:pt x="451" y="1278"/>
                    <a:pt x="401" y="1429"/>
                  </a:cubicBezTo>
                  <a:cubicBezTo>
                    <a:pt x="326" y="1579"/>
                    <a:pt x="376" y="1629"/>
                    <a:pt x="627" y="1579"/>
                  </a:cubicBezTo>
                  <a:cubicBezTo>
                    <a:pt x="477" y="1629"/>
                    <a:pt x="401" y="1679"/>
                    <a:pt x="326" y="1654"/>
                  </a:cubicBezTo>
                  <a:cubicBezTo>
                    <a:pt x="226" y="1629"/>
                    <a:pt x="201" y="1529"/>
                    <a:pt x="251" y="1454"/>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2"/>
            <p:cNvSpPr/>
            <p:nvPr/>
          </p:nvSpPr>
          <p:spPr>
            <a:xfrm>
              <a:off x="3561550" y="2924225"/>
              <a:ext cx="13800" cy="11925"/>
            </a:xfrm>
            <a:custGeom>
              <a:avLst/>
              <a:gdLst/>
              <a:ahLst/>
              <a:cxnLst/>
              <a:rect l="l" t="t" r="r" b="b"/>
              <a:pathLst>
                <a:path w="552" h="477" extrusionOk="0">
                  <a:moveTo>
                    <a:pt x="100" y="0"/>
                  </a:moveTo>
                  <a:cubicBezTo>
                    <a:pt x="50" y="50"/>
                    <a:pt x="0" y="100"/>
                    <a:pt x="75" y="176"/>
                  </a:cubicBezTo>
                  <a:cubicBezTo>
                    <a:pt x="125" y="251"/>
                    <a:pt x="226" y="276"/>
                    <a:pt x="251" y="326"/>
                  </a:cubicBezTo>
                  <a:cubicBezTo>
                    <a:pt x="301" y="376"/>
                    <a:pt x="301" y="451"/>
                    <a:pt x="376" y="476"/>
                  </a:cubicBezTo>
                  <a:cubicBezTo>
                    <a:pt x="426" y="476"/>
                    <a:pt x="501" y="476"/>
                    <a:pt x="526" y="451"/>
                  </a:cubicBezTo>
                  <a:cubicBezTo>
                    <a:pt x="552" y="426"/>
                    <a:pt x="501" y="326"/>
                    <a:pt x="426" y="251"/>
                  </a:cubicBezTo>
                  <a:cubicBezTo>
                    <a:pt x="351" y="176"/>
                    <a:pt x="301" y="75"/>
                    <a:pt x="226" y="25"/>
                  </a:cubicBezTo>
                  <a:cubicBezTo>
                    <a:pt x="151" y="0"/>
                    <a:pt x="100" y="0"/>
                    <a:pt x="100" y="0"/>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2"/>
            <p:cNvSpPr/>
            <p:nvPr/>
          </p:nvSpPr>
          <p:spPr>
            <a:xfrm>
              <a:off x="3528325" y="2929850"/>
              <a:ext cx="27600" cy="36375"/>
            </a:xfrm>
            <a:custGeom>
              <a:avLst/>
              <a:gdLst/>
              <a:ahLst/>
              <a:cxnLst/>
              <a:rect l="l" t="t" r="r" b="b"/>
              <a:pathLst>
                <a:path w="1104" h="1455" extrusionOk="0">
                  <a:moveTo>
                    <a:pt x="151" y="1229"/>
                  </a:moveTo>
                  <a:cubicBezTo>
                    <a:pt x="151" y="1229"/>
                    <a:pt x="176" y="1129"/>
                    <a:pt x="151" y="1003"/>
                  </a:cubicBezTo>
                  <a:cubicBezTo>
                    <a:pt x="101" y="903"/>
                    <a:pt x="51" y="853"/>
                    <a:pt x="26" y="803"/>
                  </a:cubicBezTo>
                  <a:cubicBezTo>
                    <a:pt x="1" y="753"/>
                    <a:pt x="26" y="677"/>
                    <a:pt x="51" y="652"/>
                  </a:cubicBezTo>
                  <a:cubicBezTo>
                    <a:pt x="76" y="627"/>
                    <a:pt x="151" y="577"/>
                    <a:pt x="176" y="602"/>
                  </a:cubicBezTo>
                  <a:cubicBezTo>
                    <a:pt x="201" y="602"/>
                    <a:pt x="402" y="703"/>
                    <a:pt x="452" y="652"/>
                  </a:cubicBezTo>
                  <a:cubicBezTo>
                    <a:pt x="527" y="627"/>
                    <a:pt x="502" y="577"/>
                    <a:pt x="427" y="427"/>
                  </a:cubicBezTo>
                  <a:cubicBezTo>
                    <a:pt x="377" y="251"/>
                    <a:pt x="327" y="176"/>
                    <a:pt x="327" y="151"/>
                  </a:cubicBezTo>
                  <a:cubicBezTo>
                    <a:pt x="327" y="126"/>
                    <a:pt x="377" y="51"/>
                    <a:pt x="452" y="26"/>
                  </a:cubicBezTo>
                  <a:cubicBezTo>
                    <a:pt x="527" y="1"/>
                    <a:pt x="577" y="26"/>
                    <a:pt x="602" y="51"/>
                  </a:cubicBezTo>
                  <a:cubicBezTo>
                    <a:pt x="627" y="76"/>
                    <a:pt x="753" y="276"/>
                    <a:pt x="803" y="402"/>
                  </a:cubicBezTo>
                  <a:cubicBezTo>
                    <a:pt x="853" y="527"/>
                    <a:pt x="853" y="577"/>
                    <a:pt x="878" y="577"/>
                  </a:cubicBezTo>
                  <a:cubicBezTo>
                    <a:pt x="928" y="602"/>
                    <a:pt x="978" y="577"/>
                    <a:pt x="928" y="677"/>
                  </a:cubicBezTo>
                  <a:cubicBezTo>
                    <a:pt x="903" y="803"/>
                    <a:pt x="1079" y="853"/>
                    <a:pt x="1104" y="1003"/>
                  </a:cubicBezTo>
                  <a:cubicBezTo>
                    <a:pt x="1104" y="1154"/>
                    <a:pt x="1079" y="1204"/>
                    <a:pt x="1079" y="1279"/>
                  </a:cubicBezTo>
                  <a:cubicBezTo>
                    <a:pt x="1079" y="1354"/>
                    <a:pt x="1079" y="1404"/>
                    <a:pt x="1028" y="1404"/>
                  </a:cubicBezTo>
                  <a:cubicBezTo>
                    <a:pt x="978" y="1404"/>
                    <a:pt x="753" y="1329"/>
                    <a:pt x="577" y="1379"/>
                  </a:cubicBezTo>
                  <a:cubicBezTo>
                    <a:pt x="377" y="1404"/>
                    <a:pt x="251" y="1454"/>
                    <a:pt x="176" y="1429"/>
                  </a:cubicBezTo>
                  <a:cubicBezTo>
                    <a:pt x="101" y="1379"/>
                    <a:pt x="101" y="1304"/>
                    <a:pt x="151" y="122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2"/>
            <p:cNvSpPr/>
            <p:nvPr/>
          </p:nvSpPr>
          <p:spPr>
            <a:xfrm>
              <a:off x="3528325" y="2930475"/>
              <a:ext cx="19450" cy="35750"/>
            </a:xfrm>
            <a:custGeom>
              <a:avLst/>
              <a:gdLst/>
              <a:ahLst/>
              <a:cxnLst/>
              <a:rect l="l" t="t" r="r" b="b"/>
              <a:pathLst>
                <a:path w="778" h="1430" extrusionOk="0">
                  <a:moveTo>
                    <a:pt x="151" y="1204"/>
                  </a:moveTo>
                  <a:cubicBezTo>
                    <a:pt x="151" y="1204"/>
                    <a:pt x="176" y="1104"/>
                    <a:pt x="151" y="978"/>
                  </a:cubicBezTo>
                  <a:cubicBezTo>
                    <a:pt x="101" y="878"/>
                    <a:pt x="51" y="828"/>
                    <a:pt x="26" y="778"/>
                  </a:cubicBezTo>
                  <a:cubicBezTo>
                    <a:pt x="1" y="728"/>
                    <a:pt x="26" y="652"/>
                    <a:pt x="51" y="627"/>
                  </a:cubicBezTo>
                  <a:cubicBezTo>
                    <a:pt x="76" y="602"/>
                    <a:pt x="151" y="552"/>
                    <a:pt x="176" y="577"/>
                  </a:cubicBezTo>
                  <a:cubicBezTo>
                    <a:pt x="201" y="577"/>
                    <a:pt x="402" y="678"/>
                    <a:pt x="452" y="627"/>
                  </a:cubicBezTo>
                  <a:cubicBezTo>
                    <a:pt x="527" y="602"/>
                    <a:pt x="502" y="552"/>
                    <a:pt x="427" y="402"/>
                  </a:cubicBezTo>
                  <a:cubicBezTo>
                    <a:pt x="377" y="226"/>
                    <a:pt x="327" y="151"/>
                    <a:pt x="327" y="126"/>
                  </a:cubicBezTo>
                  <a:cubicBezTo>
                    <a:pt x="327" y="101"/>
                    <a:pt x="377" y="26"/>
                    <a:pt x="427" y="1"/>
                  </a:cubicBezTo>
                  <a:lnTo>
                    <a:pt x="527" y="1"/>
                  </a:lnTo>
                  <a:cubicBezTo>
                    <a:pt x="527" y="1"/>
                    <a:pt x="302" y="26"/>
                    <a:pt x="352" y="176"/>
                  </a:cubicBezTo>
                  <a:cubicBezTo>
                    <a:pt x="402" y="302"/>
                    <a:pt x="552" y="427"/>
                    <a:pt x="552" y="502"/>
                  </a:cubicBezTo>
                  <a:cubicBezTo>
                    <a:pt x="552" y="577"/>
                    <a:pt x="552" y="577"/>
                    <a:pt x="602" y="577"/>
                  </a:cubicBezTo>
                  <a:cubicBezTo>
                    <a:pt x="627" y="602"/>
                    <a:pt x="703" y="552"/>
                    <a:pt x="703" y="602"/>
                  </a:cubicBezTo>
                  <a:cubicBezTo>
                    <a:pt x="703" y="627"/>
                    <a:pt x="703" y="652"/>
                    <a:pt x="577" y="678"/>
                  </a:cubicBezTo>
                  <a:cubicBezTo>
                    <a:pt x="452" y="703"/>
                    <a:pt x="176" y="627"/>
                    <a:pt x="151" y="703"/>
                  </a:cubicBezTo>
                  <a:cubicBezTo>
                    <a:pt x="126" y="778"/>
                    <a:pt x="226" y="878"/>
                    <a:pt x="251" y="953"/>
                  </a:cubicBezTo>
                  <a:cubicBezTo>
                    <a:pt x="277" y="1028"/>
                    <a:pt x="402" y="1079"/>
                    <a:pt x="527" y="1053"/>
                  </a:cubicBezTo>
                  <a:cubicBezTo>
                    <a:pt x="652" y="1028"/>
                    <a:pt x="778" y="1003"/>
                    <a:pt x="753" y="1053"/>
                  </a:cubicBezTo>
                  <a:cubicBezTo>
                    <a:pt x="728" y="1104"/>
                    <a:pt x="352" y="1104"/>
                    <a:pt x="277" y="1229"/>
                  </a:cubicBezTo>
                  <a:cubicBezTo>
                    <a:pt x="201" y="1329"/>
                    <a:pt x="251" y="1379"/>
                    <a:pt x="452" y="1379"/>
                  </a:cubicBezTo>
                  <a:cubicBezTo>
                    <a:pt x="327" y="1404"/>
                    <a:pt x="251" y="1429"/>
                    <a:pt x="176" y="1404"/>
                  </a:cubicBezTo>
                  <a:cubicBezTo>
                    <a:pt x="101" y="1379"/>
                    <a:pt x="101" y="1279"/>
                    <a:pt x="151" y="1204"/>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2"/>
            <p:cNvSpPr/>
            <p:nvPr/>
          </p:nvSpPr>
          <p:spPr>
            <a:xfrm>
              <a:off x="3537725" y="2931100"/>
              <a:ext cx="10675" cy="11950"/>
            </a:xfrm>
            <a:custGeom>
              <a:avLst/>
              <a:gdLst/>
              <a:ahLst/>
              <a:cxnLst/>
              <a:rect l="l" t="t" r="r" b="b"/>
              <a:pathLst>
                <a:path w="427" h="478" extrusionOk="0">
                  <a:moveTo>
                    <a:pt x="101" y="26"/>
                  </a:moveTo>
                  <a:cubicBezTo>
                    <a:pt x="51" y="51"/>
                    <a:pt x="1" y="76"/>
                    <a:pt x="51" y="151"/>
                  </a:cubicBezTo>
                  <a:cubicBezTo>
                    <a:pt x="101" y="226"/>
                    <a:pt x="176" y="252"/>
                    <a:pt x="201" y="302"/>
                  </a:cubicBezTo>
                  <a:cubicBezTo>
                    <a:pt x="226" y="352"/>
                    <a:pt x="226" y="427"/>
                    <a:pt x="276" y="452"/>
                  </a:cubicBezTo>
                  <a:cubicBezTo>
                    <a:pt x="327" y="477"/>
                    <a:pt x="377" y="477"/>
                    <a:pt x="402" y="452"/>
                  </a:cubicBezTo>
                  <a:cubicBezTo>
                    <a:pt x="427" y="427"/>
                    <a:pt x="402" y="352"/>
                    <a:pt x="352" y="277"/>
                  </a:cubicBezTo>
                  <a:cubicBezTo>
                    <a:pt x="302" y="201"/>
                    <a:pt x="251" y="101"/>
                    <a:pt x="201" y="51"/>
                  </a:cubicBezTo>
                  <a:cubicBezTo>
                    <a:pt x="151" y="1"/>
                    <a:pt x="101" y="26"/>
                    <a:pt x="101" y="2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2"/>
            <p:cNvSpPr/>
            <p:nvPr/>
          </p:nvSpPr>
          <p:spPr>
            <a:xfrm>
              <a:off x="3500125" y="2944275"/>
              <a:ext cx="27600" cy="22575"/>
            </a:xfrm>
            <a:custGeom>
              <a:avLst/>
              <a:gdLst/>
              <a:ahLst/>
              <a:cxnLst/>
              <a:rect l="l" t="t" r="r" b="b"/>
              <a:pathLst>
                <a:path w="1104" h="903" extrusionOk="0">
                  <a:moveTo>
                    <a:pt x="126" y="677"/>
                  </a:moveTo>
                  <a:cubicBezTo>
                    <a:pt x="126" y="677"/>
                    <a:pt x="176" y="577"/>
                    <a:pt x="126" y="451"/>
                  </a:cubicBezTo>
                  <a:cubicBezTo>
                    <a:pt x="76" y="351"/>
                    <a:pt x="51" y="301"/>
                    <a:pt x="26" y="251"/>
                  </a:cubicBezTo>
                  <a:cubicBezTo>
                    <a:pt x="1" y="201"/>
                    <a:pt x="26" y="126"/>
                    <a:pt x="51" y="100"/>
                  </a:cubicBezTo>
                  <a:cubicBezTo>
                    <a:pt x="76" y="75"/>
                    <a:pt x="151" y="25"/>
                    <a:pt x="176" y="50"/>
                  </a:cubicBezTo>
                  <a:cubicBezTo>
                    <a:pt x="427" y="176"/>
                    <a:pt x="603" y="151"/>
                    <a:pt x="853" y="0"/>
                  </a:cubicBezTo>
                  <a:cubicBezTo>
                    <a:pt x="853" y="25"/>
                    <a:pt x="878" y="25"/>
                    <a:pt x="878" y="25"/>
                  </a:cubicBezTo>
                  <a:cubicBezTo>
                    <a:pt x="903" y="50"/>
                    <a:pt x="978" y="25"/>
                    <a:pt x="928" y="126"/>
                  </a:cubicBezTo>
                  <a:cubicBezTo>
                    <a:pt x="878" y="251"/>
                    <a:pt x="1079" y="326"/>
                    <a:pt x="1079" y="451"/>
                  </a:cubicBezTo>
                  <a:cubicBezTo>
                    <a:pt x="1104" y="602"/>
                    <a:pt x="1054" y="652"/>
                    <a:pt x="1079" y="727"/>
                  </a:cubicBezTo>
                  <a:cubicBezTo>
                    <a:pt x="1079" y="802"/>
                    <a:pt x="1079" y="852"/>
                    <a:pt x="1029" y="852"/>
                  </a:cubicBezTo>
                  <a:cubicBezTo>
                    <a:pt x="978" y="852"/>
                    <a:pt x="728" y="777"/>
                    <a:pt x="552" y="827"/>
                  </a:cubicBezTo>
                  <a:cubicBezTo>
                    <a:pt x="377" y="852"/>
                    <a:pt x="252" y="902"/>
                    <a:pt x="176" y="877"/>
                  </a:cubicBezTo>
                  <a:cubicBezTo>
                    <a:pt x="76" y="827"/>
                    <a:pt x="101" y="752"/>
                    <a:pt x="126" y="67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2"/>
            <p:cNvSpPr/>
            <p:nvPr/>
          </p:nvSpPr>
          <p:spPr>
            <a:xfrm>
              <a:off x="3500125" y="2944900"/>
              <a:ext cx="19450" cy="21950"/>
            </a:xfrm>
            <a:custGeom>
              <a:avLst/>
              <a:gdLst/>
              <a:ahLst/>
              <a:cxnLst/>
              <a:rect l="l" t="t" r="r" b="b"/>
              <a:pathLst>
                <a:path w="778" h="878" extrusionOk="0">
                  <a:moveTo>
                    <a:pt x="126" y="652"/>
                  </a:moveTo>
                  <a:cubicBezTo>
                    <a:pt x="126" y="652"/>
                    <a:pt x="176" y="552"/>
                    <a:pt x="126" y="426"/>
                  </a:cubicBezTo>
                  <a:cubicBezTo>
                    <a:pt x="76" y="326"/>
                    <a:pt x="51" y="276"/>
                    <a:pt x="26" y="226"/>
                  </a:cubicBezTo>
                  <a:cubicBezTo>
                    <a:pt x="1" y="176"/>
                    <a:pt x="26" y="101"/>
                    <a:pt x="51" y="75"/>
                  </a:cubicBezTo>
                  <a:cubicBezTo>
                    <a:pt x="76" y="50"/>
                    <a:pt x="151" y="0"/>
                    <a:pt x="176" y="25"/>
                  </a:cubicBezTo>
                  <a:cubicBezTo>
                    <a:pt x="176" y="25"/>
                    <a:pt x="302" y="101"/>
                    <a:pt x="377" y="101"/>
                  </a:cubicBezTo>
                  <a:cubicBezTo>
                    <a:pt x="427" y="201"/>
                    <a:pt x="176" y="75"/>
                    <a:pt x="126" y="151"/>
                  </a:cubicBezTo>
                  <a:cubicBezTo>
                    <a:pt x="101" y="226"/>
                    <a:pt x="202" y="326"/>
                    <a:pt x="227" y="401"/>
                  </a:cubicBezTo>
                  <a:cubicBezTo>
                    <a:pt x="277" y="476"/>
                    <a:pt x="377" y="527"/>
                    <a:pt x="502" y="502"/>
                  </a:cubicBezTo>
                  <a:cubicBezTo>
                    <a:pt x="628" y="476"/>
                    <a:pt x="778" y="451"/>
                    <a:pt x="753" y="502"/>
                  </a:cubicBezTo>
                  <a:cubicBezTo>
                    <a:pt x="703" y="552"/>
                    <a:pt x="327" y="552"/>
                    <a:pt x="252" y="677"/>
                  </a:cubicBezTo>
                  <a:cubicBezTo>
                    <a:pt x="176" y="777"/>
                    <a:pt x="227" y="827"/>
                    <a:pt x="427" y="827"/>
                  </a:cubicBezTo>
                  <a:cubicBezTo>
                    <a:pt x="327" y="852"/>
                    <a:pt x="227" y="877"/>
                    <a:pt x="176" y="852"/>
                  </a:cubicBezTo>
                  <a:cubicBezTo>
                    <a:pt x="101" y="827"/>
                    <a:pt x="101" y="727"/>
                    <a:pt x="126" y="652"/>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2"/>
            <p:cNvSpPr/>
            <p:nvPr/>
          </p:nvSpPr>
          <p:spPr>
            <a:xfrm>
              <a:off x="3473200" y="2946150"/>
              <a:ext cx="26950" cy="21950"/>
            </a:xfrm>
            <a:custGeom>
              <a:avLst/>
              <a:gdLst/>
              <a:ahLst/>
              <a:cxnLst/>
              <a:rect l="l" t="t" r="r" b="b"/>
              <a:pathLst>
                <a:path w="1078" h="878" extrusionOk="0">
                  <a:moveTo>
                    <a:pt x="126" y="677"/>
                  </a:moveTo>
                  <a:cubicBezTo>
                    <a:pt x="126" y="677"/>
                    <a:pt x="176" y="552"/>
                    <a:pt x="126" y="426"/>
                  </a:cubicBezTo>
                  <a:cubicBezTo>
                    <a:pt x="75" y="326"/>
                    <a:pt x="25" y="276"/>
                    <a:pt x="0" y="226"/>
                  </a:cubicBezTo>
                  <a:cubicBezTo>
                    <a:pt x="0" y="176"/>
                    <a:pt x="0" y="101"/>
                    <a:pt x="50" y="76"/>
                  </a:cubicBezTo>
                  <a:cubicBezTo>
                    <a:pt x="75" y="51"/>
                    <a:pt x="126" y="0"/>
                    <a:pt x="151" y="25"/>
                  </a:cubicBezTo>
                  <a:cubicBezTo>
                    <a:pt x="401" y="151"/>
                    <a:pt x="602" y="126"/>
                    <a:pt x="852" y="0"/>
                  </a:cubicBezTo>
                  <a:cubicBezTo>
                    <a:pt x="852" y="0"/>
                    <a:pt x="852" y="25"/>
                    <a:pt x="877" y="25"/>
                  </a:cubicBezTo>
                  <a:cubicBezTo>
                    <a:pt x="903" y="25"/>
                    <a:pt x="953" y="0"/>
                    <a:pt x="928" y="101"/>
                  </a:cubicBezTo>
                  <a:cubicBezTo>
                    <a:pt x="877" y="226"/>
                    <a:pt x="1078" y="301"/>
                    <a:pt x="1078" y="426"/>
                  </a:cubicBezTo>
                  <a:cubicBezTo>
                    <a:pt x="1078" y="577"/>
                    <a:pt x="1053" y="652"/>
                    <a:pt x="1053" y="727"/>
                  </a:cubicBezTo>
                  <a:cubicBezTo>
                    <a:pt x="1078" y="802"/>
                    <a:pt x="1078" y="827"/>
                    <a:pt x="1003" y="827"/>
                  </a:cubicBezTo>
                  <a:cubicBezTo>
                    <a:pt x="953" y="827"/>
                    <a:pt x="727" y="752"/>
                    <a:pt x="552" y="802"/>
                  </a:cubicBezTo>
                  <a:cubicBezTo>
                    <a:pt x="376" y="827"/>
                    <a:pt x="226" y="878"/>
                    <a:pt x="151" y="853"/>
                  </a:cubicBezTo>
                  <a:cubicBezTo>
                    <a:pt x="75" y="827"/>
                    <a:pt x="75" y="727"/>
                    <a:pt x="126" y="67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2"/>
            <p:cNvSpPr/>
            <p:nvPr/>
          </p:nvSpPr>
          <p:spPr>
            <a:xfrm>
              <a:off x="3473200" y="2946150"/>
              <a:ext cx="19450" cy="21950"/>
            </a:xfrm>
            <a:custGeom>
              <a:avLst/>
              <a:gdLst/>
              <a:ahLst/>
              <a:cxnLst/>
              <a:rect l="l" t="t" r="r" b="b"/>
              <a:pathLst>
                <a:path w="778" h="878" extrusionOk="0">
                  <a:moveTo>
                    <a:pt x="126" y="677"/>
                  </a:moveTo>
                  <a:cubicBezTo>
                    <a:pt x="126" y="677"/>
                    <a:pt x="176" y="552"/>
                    <a:pt x="126" y="426"/>
                  </a:cubicBezTo>
                  <a:cubicBezTo>
                    <a:pt x="75" y="326"/>
                    <a:pt x="25" y="276"/>
                    <a:pt x="0" y="226"/>
                  </a:cubicBezTo>
                  <a:cubicBezTo>
                    <a:pt x="0" y="176"/>
                    <a:pt x="0" y="101"/>
                    <a:pt x="50" y="76"/>
                  </a:cubicBezTo>
                  <a:cubicBezTo>
                    <a:pt x="75" y="51"/>
                    <a:pt x="126" y="0"/>
                    <a:pt x="151" y="25"/>
                  </a:cubicBezTo>
                  <a:cubicBezTo>
                    <a:pt x="176" y="25"/>
                    <a:pt x="276" y="101"/>
                    <a:pt x="376" y="101"/>
                  </a:cubicBezTo>
                  <a:cubicBezTo>
                    <a:pt x="401" y="201"/>
                    <a:pt x="176" y="76"/>
                    <a:pt x="126" y="151"/>
                  </a:cubicBezTo>
                  <a:cubicBezTo>
                    <a:pt x="101" y="226"/>
                    <a:pt x="201" y="351"/>
                    <a:pt x="226" y="401"/>
                  </a:cubicBezTo>
                  <a:cubicBezTo>
                    <a:pt x="251" y="477"/>
                    <a:pt x="376" y="527"/>
                    <a:pt x="502" y="502"/>
                  </a:cubicBezTo>
                  <a:cubicBezTo>
                    <a:pt x="627" y="477"/>
                    <a:pt x="777" y="477"/>
                    <a:pt x="727" y="502"/>
                  </a:cubicBezTo>
                  <a:cubicBezTo>
                    <a:pt x="702" y="552"/>
                    <a:pt x="326" y="552"/>
                    <a:pt x="251" y="677"/>
                  </a:cubicBezTo>
                  <a:cubicBezTo>
                    <a:pt x="176" y="777"/>
                    <a:pt x="226" y="827"/>
                    <a:pt x="426" y="827"/>
                  </a:cubicBezTo>
                  <a:cubicBezTo>
                    <a:pt x="301" y="853"/>
                    <a:pt x="226" y="878"/>
                    <a:pt x="151" y="853"/>
                  </a:cubicBezTo>
                  <a:cubicBezTo>
                    <a:pt x="75" y="827"/>
                    <a:pt x="75" y="727"/>
                    <a:pt x="126" y="67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2"/>
            <p:cNvSpPr/>
            <p:nvPr/>
          </p:nvSpPr>
          <p:spPr>
            <a:xfrm>
              <a:off x="3450650" y="2947400"/>
              <a:ext cx="23200" cy="18200"/>
            </a:xfrm>
            <a:custGeom>
              <a:avLst/>
              <a:gdLst/>
              <a:ahLst/>
              <a:cxnLst/>
              <a:rect l="l" t="t" r="r" b="b"/>
              <a:pathLst>
                <a:path w="928" h="728" extrusionOk="0">
                  <a:moveTo>
                    <a:pt x="125" y="552"/>
                  </a:moveTo>
                  <a:cubicBezTo>
                    <a:pt x="125" y="552"/>
                    <a:pt x="150" y="452"/>
                    <a:pt x="125" y="351"/>
                  </a:cubicBezTo>
                  <a:cubicBezTo>
                    <a:pt x="75" y="276"/>
                    <a:pt x="50" y="226"/>
                    <a:pt x="25" y="176"/>
                  </a:cubicBezTo>
                  <a:cubicBezTo>
                    <a:pt x="0" y="151"/>
                    <a:pt x="25" y="101"/>
                    <a:pt x="50" y="76"/>
                  </a:cubicBezTo>
                  <a:cubicBezTo>
                    <a:pt x="75" y="51"/>
                    <a:pt x="125" y="1"/>
                    <a:pt x="150" y="26"/>
                  </a:cubicBezTo>
                  <a:cubicBezTo>
                    <a:pt x="351" y="126"/>
                    <a:pt x="501" y="126"/>
                    <a:pt x="727" y="1"/>
                  </a:cubicBezTo>
                  <a:cubicBezTo>
                    <a:pt x="727" y="1"/>
                    <a:pt x="727" y="26"/>
                    <a:pt x="727" y="26"/>
                  </a:cubicBezTo>
                  <a:cubicBezTo>
                    <a:pt x="752" y="26"/>
                    <a:pt x="802" y="1"/>
                    <a:pt x="777" y="101"/>
                  </a:cubicBezTo>
                  <a:cubicBezTo>
                    <a:pt x="752" y="176"/>
                    <a:pt x="902" y="251"/>
                    <a:pt x="902" y="351"/>
                  </a:cubicBezTo>
                  <a:cubicBezTo>
                    <a:pt x="927" y="477"/>
                    <a:pt x="877" y="527"/>
                    <a:pt x="902" y="602"/>
                  </a:cubicBezTo>
                  <a:cubicBezTo>
                    <a:pt x="902" y="652"/>
                    <a:pt x="902" y="677"/>
                    <a:pt x="852" y="677"/>
                  </a:cubicBezTo>
                  <a:cubicBezTo>
                    <a:pt x="802" y="702"/>
                    <a:pt x="627" y="627"/>
                    <a:pt x="476" y="652"/>
                  </a:cubicBezTo>
                  <a:cubicBezTo>
                    <a:pt x="326" y="702"/>
                    <a:pt x="226" y="727"/>
                    <a:pt x="150" y="702"/>
                  </a:cubicBezTo>
                  <a:cubicBezTo>
                    <a:pt x="75" y="677"/>
                    <a:pt x="75" y="602"/>
                    <a:pt x="125" y="55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2"/>
            <p:cNvSpPr/>
            <p:nvPr/>
          </p:nvSpPr>
          <p:spPr>
            <a:xfrm>
              <a:off x="3450650" y="2947400"/>
              <a:ext cx="16300" cy="18200"/>
            </a:xfrm>
            <a:custGeom>
              <a:avLst/>
              <a:gdLst/>
              <a:ahLst/>
              <a:cxnLst/>
              <a:rect l="l" t="t" r="r" b="b"/>
              <a:pathLst>
                <a:path w="652" h="728" extrusionOk="0">
                  <a:moveTo>
                    <a:pt x="125" y="552"/>
                  </a:moveTo>
                  <a:cubicBezTo>
                    <a:pt x="125" y="552"/>
                    <a:pt x="150" y="452"/>
                    <a:pt x="125" y="351"/>
                  </a:cubicBezTo>
                  <a:cubicBezTo>
                    <a:pt x="75" y="276"/>
                    <a:pt x="50" y="226"/>
                    <a:pt x="25" y="176"/>
                  </a:cubicBezTo>
                  <a:cubicBezTo>
                    <a:pt x="0" y="151"/>
                    <a:pt x="25" y="101"/>
                    <a:pt x="50" y="76"/>
                  </a:cubicBezTo>
                  <a:cubicBezTo>
                    <a:pt x="75" y="51"/>
                    <a:pt x="125" y="1"/>
                    <a:pt x="150" y="26"/>
                  </a:cubicBezTo>
                  <a:cubicBezTo>
                    <a:pt x="175" y="26"/>
                    <a:pt x="251" y="76"/>
                    <a:pt x="326" y="76"/>
                  </a:cubicBezTo>
                  <a:cubicBezTo>
                    <a:pt x="351" y="176"/>
                    <a:pt x="150" y="51"/>
                    <a:pt x="125" y="126"/>
                  </a:cubicBezTo>
                  <a:cubicBezTo>
                    <a:pt x="100" y="176"/>
                    <a:pt x="175" y="276"/>
                    <a:pt x="201" y="351"/>
                  </a:cubicBezTo>
                  <a:cubicBezTo>
                    <a:pt x="226" y="402"/>
                    <a:pt x="326" y="427"/>
                    <a:pt x="426" y="427"/>
                  </a:cubicBezTo>
                  <a:cubicBezTo>
                    <a:pt x="551" y="402"/>
                    <a:pt x="652" y="376"/>
                    <a:pt x="627" y="427"/>
                  </a:cubicBezTo>
                  <a:cubicBezTo>
                    <a:pt x="602" y="452"/>
                    <a:pt x="276" y="452"/>
                    <a:pt x="226" y="552"/>
                  </a:cubicBezTo>
                  <a:cubicBezTo>
                    <a:pt x="175" y="652"/>
                    <a:pt x="201" y="677"/>
                    <a:pt x="376" y="677"/>
                  </a:cubicBezTo>
                  <a:cubicBezTo>
                    <a:pt x="276" y="702"/>
                    <a:pt x="201" y="727"/>
                    <a:pt x="150" y="702"/>
                  </a:cubicBezTo>
                  <a:cubicBezTo>
                    <a:pt x="100" y="677"/>
                    <a:pt x="75" y="602"/>
                    <a:pt x="125" y="552"/>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2"/>
            <p:cNvSpPr/>
            <p:nvPr/>
          </p:nvSpPr>
          <p:spPr>
            <a:xfrm>
              <a:off x="3429950" y="2948650"/>
              <a:ext cx="21350" cy="16325"/>
            </a:xfrm>
            <a:custGeom>
              <a:avLst/>
              <a:gdLst/>
              <a:ahLst/>
              <a:cxnLst/>
              <a:rect l="l" t="t" r="r" b="b"/>
              <a:pathLst>
                <a:path w="854" h="653" extrusionOk="0">
                  <a:moveTo>
                    <a:pt x="728" y="1"/>
                  </a:moveTo>
                  <a:cubicBezTo>
                    <a:pt x="728" y="1"/>
                    <a:pt x="828" y="176"/>
                    <a:pt x="853" y="326"/>
                  </a:cubicBezTo>
                  <a:cubicBezTo>
                    <a:pt x="853" y="477"/>
                    <a:pt x="828" y="577"/>
                    <a:pt x="753" y="602"/>
                  </a:cubicBezTo>
                  <a:cubicBezTo>
                    <a:pt x="678" y="652"/>
                    <a:pt x="101" y="527"/>
                    <a:pt x="76" y="502"/>
                  </a:cubicBezTo>
                  <a:cubicBezTo>
                    <a:pt x="26" y="452"/>
                    <a:pt x="101" y="326"/>
                    <a:pt x="76" y="276"/>
                  </a:cubicBezTo>
                  <a:cubicBezTo>
                    <a:pt x="51" y="201"/>
                    <a:pt x="1" y="26"/>
                    <a:pt x="126" y="26"/>
                  </a:cubicBezTo>
                  <a:cubicBezTo>
                    <a:pt x="252" y="1"/>
                    <a:pt x="728" y="1"/>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2"/>
            <p:cNvSpPr/>
            <p:nvPr/>
          </p:nvSpPr>
          <p:spPr>
            <a:xfrm>
              <a:off x="3430600" y="2956175"/>
              <a:ext cx="20700" cy="8800"/>
            </a:xfrm>
            <a:custGeom>
              <a:avLst/>
              <a:gdLst/>
              <a:ahLst/>
              <a:cxnLst/>
              <a:rect l="l" t="t" r="r" b="b"/>
              <a:pathLst>
                <a:path w="828" h="352" extrusionOk="0">
                  <a:moveTo>
                    <a:pt x="802" y="0"/>
                  </a:moveTo>
                  <a:cubicBezTo>
                    <a:pt x="827" y="0"/>
                    <a:pt x="827" y="25"/>
                    <a:pt x="827" y="25"/>
                  </a:cubicBezTo>
                  <a:cubicBezTo>
                    <a:pt x="827" y="176"/>
                    <a:pt x="802" y="276"/>
                    <a:pt x="727" y="301"/>
                  </a:cubicBezTo>
                  <a:cubicBezTo>
                    <a:pt x="652" y="351"/>
                    <a:pt x="75" y="226"/>
                    <a:pt x="50" y="201"/>
                  </a:cubicBezTo>
                  <a:cubicBezTo>
                    <a:pt x="0" y="176"/>
                    <a:pt x="50" y="51"/>
                    <a:pt x="50" y="0"/>
                  </a:cubicBezTo>
                  <a:cubicBezTo>
                    <a:pt x="75" y="25"/>
                    <a:pt x="100" y="101"/>
                    <a:pt x="175" y="126"/>
                  </a:cubicBezTo>
                  <a:cubicBezTo>
                    <a:pt x="276" y="176"/>
                    <a:pt x="501" y="201"/>
                    <a:pt x="627" y="176"/>
                  </a:cubicBezTo>
                  <a:cubicBezTo>
                    <a:pt x="727" y="126"/>
                    <a:pt x="777" y="51"/>
                    <a:pt x="802"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2"/>
            <p:cNvSpPr/>
            <p:nvPr/>
          </p:nvSpPr>
          <p:spPr>
            <a:xfrm>
              <a:off x="3409900" y="2948025"/>
              <a:ext cx="20725" cy="14450"/>
            </a:xfrm>
            <a:custGeom>
              <a:avLst/>
              <a:gdLst/>
              <a:ahLst/>
              <a:cxnLst/>
              <a:rect l="l" t="t" r="r" b="b"/>
              <a:pathLst>
                <a:path w="829" h="578" extrusionOk="0">
                  <a:moveTo>
                    <a:pt x="703" y="1"/>
                  </a:moveTo>
                  <a:cubicBezTo>
                    <a:pt x="703" y="1"/>
                    <a:pt x="803" y="101"/>
                    <a:pt x="828" y="251"/>
                  </a:cubicBezTo>
                  <a:cubicBezTo>
                    <a:pt x="828" y="427"/>
                    <a:pt x="803" y="527"/>
                    <a:pt x="728" y="552"/>
                  </a:cubicBezTo>
                  <a:cubicBezTo>
                    <a:pt x="653" y="577"/>
                    <a:pt x="76" y="452"/>
                    <a:pt x="51" y="427"/>
                  </a:cubicBezTo>
                  <a:cubicBezTo>
                    <a:pt x="1" y="402"/>
                    <a:pt x="76" y="251"/>
                    <a:pt x="51" y="201"/>
                  </a:cubicBezTo>
                  <a:cubicBezTo>
                    <a:pt x="26" y="126"/>
                    <a:pt x="51" y="51"/>
                    <a:pt x="151" y="51"/>
                  </a:cubicBezTo>
                  <a:cubicBezTo>
                    <a:pt x="277" y="26"/>
                    <a:pt x="703" y="1"/>
                    <a:pt x="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2"/>
            <p:cNvSpPr/>
            <p:nvPr/>
          </p:nvSpPr>
          <p:spPr>
            <a:xfrm>
              <a:off x="3409900" y="2951150"/>
              <a:ext cx="20725" cy="11325"/>
            </a:xfrm>
            <a:custGeom>
              <a:avLst/>
              <a:gdLst/>
              <a:ahLst/>
              <a:cxnLst/>
              <a:rect l="l" t="t" r="r" b="b"/>
              <a:pathLst>
                <a:path w="829" h="453" extrusionOk="0">
                  <a:moveTo>
                    <a:pt x="778" y="1"/>
                  </a:moveTo>
                  <a:cubicBezTo>
                    <a:pt x="803" y="26"/>
                    <a:pt x="828" y="76"/>
                    <a:pt x="828" y="126"/>
                  </a:cubicBezTo>
                  <a:cubicBezTo>
                    <a:pt x="828" y="302"/>
                    <a:pt x="803" y="402"/>
                    <a:pt x="728" y="427"/>
                  </a:cubicBezTo>
                  <a:cubicBezTo>
                    <a:pt x="653" y="452"/>
                    <a:pt x="76" y="327"/>
                    <a:pt x="51" y="302"/>
                  </a:cubicBezTo>
                  <a:cubicBezTo>
                    <a:pt x="1" y="277"/>
                    <a:pt x="76" y="151"/>
                    <a:pt x="51" y="76"/>
                  </a:cubicBezTo>
                  <a:cubicBezTo>
                    <a:pt x="76" y="126"/>
                    <a:pt x="101" y="201"/>
                    <a:pt x="176" y="226"/>
                  </a:cubicBezTo>
                  <a:cubicBezTo>
                    <a:pt x="252" y="302"/>
                    <a:pt x="477" y="302"/>
                    <a:pt x="602" y="252"/>
                  </a:cubicBezTo>
                  <a:cubicBezTo>
                    <a:pt x="753" y="226"/>
                    <a:pt x="803" y="76"/>
                    <a:pt x="778"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2"/>
            <p:cNvSpPr/>
            <p:nvPr/>
          </p:nvSpPr>
          <p:spPr>
            <a:xfrm>
              <a:off x="3328450" y="2938000"/>
              <a:ext cx="80850" cy="21325"/>
            </a:xfrm>
            <a:custGeom>
              <a:avLst/>
              <a:gdLst/>
              <a:ahLst/>
              <a:cxnLst/>
              <a:rect l="l" t="t" r="r" b="b"/>
              <a:pathLst>
                <a:path w="3234" h="853" extrusionOk="0">
                  <a:moveTo>
                    <a:pt x="302" y="76"/>
                  </a:moveTo>
                  <a:cubicBezTo>
                    <a:pt x="302" y="76"/>
                    <a:pt x="1003" y="176"/>
                    <a:pt x="1830" y="276"/>
                  </a:cubicBezTo>
                  <a:cubicBezTo>
                    <a:pt x="2632" y="377"/>
                    <a:pt x="3184" y="427"/>
                    <a:pt x="3209" y="452"/>
                  </a:cubicBezTo>
                  <a:cubicBezTo>
                    <a:pt x="3234" y="502"/>
                    <a:pt x="3209" y="828"/>
                    <a:pt x="3109" y="828"/>
                  </a:cubicBezTo>
                  <a:cubicBezTo>
                    <a:pt x="3008" y="853"/>
                    <a:pt x="1229" y="602"/>
                    <a:pt x="728" y="427"/>
                  </a:cubicBezTo>
                  <a:cubicBezTo>
                    <a:pt x="201" y="276"/>
                    <a:pt x="1" y="1"/>
                    <a:pt x="302" y="7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2"/>
            <p:cNvSpPr/>
            <p:nvPr/>
          </p:nvSpPr>
          <p:spPr>
            <a:xfrm>
              <a:off x="3330350" y="2939250"/>
              <a:ext cx="78325" cy="20075"/>
            </a:xfrm>
            <a:custGeom>
              <a:avLst/>
              <a:gdLst/>
              <a:ahLst/>
              <a:cxnLst/>
              <a:rect l="l" t="t" r="r" b="b"/>
              <a:pathLst>
                <a:path w="3133" h="803" extrusionOk="0">
                  <a:moveTo>
                    <a:pt x="3133" y="577"/>
                  </a:moveTo>
                  <a:cubicBezTo>
                    <a:pt x="3133" y="677"/>
                    <a:pt x="3083" y="778"/>
                    <a:pt x="3033" y="778"/>
                  </a:cubicBezTo>
                  <a:cubicBezTo>
                    <a:pt x="2932" y="803"/>
                    <a:pt x="1153" y="552"/>
                    <a:pt x="652" y="377"/>
                  </a:cubicBezTo>
                  <a:cubicBezTo>
                    <a:pt x="226" y="251"/>
                    <a:pt x="0" y="51"/>
                    <a:pt x="125" y="1"/>
                  </a:cubicBezTo>
                  <a:cubicBezTo>
                    <a:pt x="175" y="76"/>
                    <a:pt x="401" y="226"/>
                    <a:pt x="1053" y="377"/>
                  </a:cubicBezTo>
                  <a:cubicBezTo>
                    <a:pt x="1805" y="527"/>
                    <a:pt x="2832" y="652"/>
                    <a:pt x="3133" y="57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2"/>
            <p:cNvSpPr/>
            <p:nvPr/>
          </p:nvSpPr>
          <p:spPr>
            <a:xfrm>
              <a:off x="4361675" y="2798275"/>
              <a:ext cx="152275" cy="190500"/>
            </a:xfrm>
            <a:custGeom>
              <a:avLst/>
              <a:gdLst/>
              <a:ahLst/>
              <a:cxnLst/>
              <a:rect l="l" t="t" r="r" b="b"/>
              <a:pathLst>
                <a:path w="6091" h="7620" extrusionOk="0">
                  <a:moveTo>
                    <a:pt x="426" y="477"/>
                  </a:moveTo>
                  <a:cubicBezTo>
                    <a:pt x="552" y="226"/>
                    <a:pt x="677" y="1"/>
                    <a:pt x="852" y="151"/>
                  </a:cubicBezTo>
                  <a:cubicBezTo>
                    <a:pt x="1003" y="301"/>
                    <a:pt x="1153" y="326"/>
                    <a:pt x="1278" y="276"/>
                  </a:cubicBezTo>
                  <a:cubicBezTo>
                    <a:pt x="1429" y="251"/>
                    <a:pt x="1905" y="276"/>
                    <a:pt x="1880" y="853"/>
                  </a:cubicBezTo>
                  <a:cubicBezTo>
                    <a:pt x="1855" y="1429"/>
                    <a:pt x="1930" y="1855"/>
                    <a:pt x="2131" y="2156"/>
                  </a:cubicBezTo>
                  <a:cubicBezTo>
                    <a:pt x="2331" y="2482"/>
                    <a:pt x="3810" y="3885"/>
                    <a:pt x="4637" y="4763"/>
                  </a:cubicBezTo>
                  <a:cubicBezTo>
                    <a:pt x="5464" y="5640"/>
                    <a:pt x="6090" y="5940"/>
                    <a:pt x="6015" y="6191"/>
                  </a:cubicBezTo>
                  <a:cubicBezTo>
                    <a:pt x="5940" y="6442"/>
                    <a:pt x="5715" y="6592"/>
                    <a:pt x="5715" y="6968"/>
                  </a:cubicBezTo>
                  <a:cubicBezTo>
                    <a:pt x="5715" y="7319"/>
                    <a:pt x="5163" y="7620"/>
                    <a:pt x="4812" y="7544"/>
                  </a:cubicBezTo>
                  <a:cubicBezTo>
                    <a:pt x="4436" y="7444"/>
                    <a:pt x="3910" y="7519"/>
                    <a:pt x="3885" y="7143"/>
                  </a:cubicBezTo>
                  <a:cubicBezTo>
                    <a:pt x="3835" y="6793"/>
                    <a:pt x="3985" y="6141"/>
                    <a:pt x="3810" y="5815"/>
                  </a:cubicBezTo>
                  <a:cubicBezTo>
                    <a:pt x="3634" y="5464"/>
                    <a:pt x="3258" y="4737"/>
                    <a:pt x="2306" y="3860"/>
                  </a:cubicBezTo>
                  <a:cubicBezTo>
                    <a:pt x="1379" y="2958"/>
                    <a:pt x="0" y="1429"/>
                    <a:pt x="426" y="47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2"/>
            <p:cNvSpPr/>
            <p:nvPr/>
          </p:nvSpPr>
          <p:spPr>
            <a:xfrm>
              <a:off x="4361675" y="2798275"/>
              <a:ext cx="151650" cy="190500"/>
            </a:xfrm>
            <a:custGeom>
              <a:avLst/>
              <a:gdLst/>
              <a:ahLst/>
              <a:cxnLst/>
              <a:rect l="l" t="t" r="r" b="b"/>
              <a:pathLst>
                <a:path w="6066" h="7620" extrusionOk="0">
                  <a:moveTo>
                    <a:pt x="426" y="477"/>
                  </a:moveTo>
                  <a:cubicBezTo>
                    <a:pt x="552" y="226"/>
                    <a:pt x="677" y="1"/>
                    <a:pt x="852" y="151"/>
                  </a:cubicBezTo>
                  <a:cubicBezTo>
                    <a:pt x="1003" y="301"/>
                    <a:pt x="1153" y="326"/>
                    <a:pt x="1278" y="276"/>
                  </a:cubicBezTo>
                  <a:cubicBezTo>
                    <a:pt x="1429" y="251"/>
                    <a:pt x="1905" y="276"/>
                    <a:pt x="1880" y="853"/>
                  </a:cubicBezTo>
                  <a:cubicBezTo>
                    <a:pt x="1855" y="1429"/>
                    <a:pt x="1930" y="1855"/>
                    <a:pt x="2131" y="2156"/>
                  </a:cubicBezTo>
                  <a:cubicBezTo>
                    <a:pt x="2131" y="2181"/>
                    <a:pt x="2156" y="2206"/>
                    <a:pt x="2181" y="2256"/>
                  </a:cubicBezTo>
                  <a:lnTo>
                    <a:pt x="2181" y="2256"/>
                  </a:lnTo>
                  <a:cubicBezTo>
                    <a:pt x="2181" y="2256"/>
                    <a:pt x="1855" y="1955"/>
                    <a:pt x="1805" y="1479"/>
                  </a:cubicBezTo>
                  <a:cubicBezTo>
                    <a:pt x="1755" y="978"/>
                    <a:pt x="1730" y="577"/>
                    <a:pt x="1479" y="527"/>
                  </a:cubicBezTo>
                  <a:cubicBezTo>
                    <a:pt x="1228" y="452"/>
                    <a:pt x="1303" y="702"/>
                    <a:pt x="1153" y="727"/>
                  </a:cubicBezTo>
                  <a:cubicBezTo>
                    <a:pt x="1003" y="778"/>
                    <a:pt x="928" y="527"/>
                    <a:pt x="702" y="577"/>
                  </a:cubicBezTo>
                  <a:cubicBezTo>
                    <a:pt x="476" y="652"/>
                    <a:pt x="777" y="2081"/>
                    <a:pt x="2131" y="3334"/>
                  </a:cubicBezTo>
                  <a:cubicBezTo>
                    <a:pt x="3459" y="4587"/>
                    <a:pt x="3910" y="5389"/>
                    <a:pt x="4111" y="5865"/>
                  </a:cubicBezTo>
                  <a:cubicBezTo>
                    <a:pt x="4286" y="6316"/>
                    <a:pt x="4261" y="6893"/>
                    <a:pt x="4662" y="6993"/>
                  </a:cubicBezTo>
                  <a:cubicBezTo>
                    <a:pt x="5088" y="7093"/>
                    <a:pt x="5088" y="6542"/>
                    <a:pt x="5063" y="6241"/>
                  </a:cubicBezTo>
                  <a:cubicBezTo>
                    <a:pt x="5063" y="5966"/>
                    <a:pt x="5188" y="6191"/>
                    <a:pt x="5464" y="6191"/>
                  </a:cubicBezTo>
                  <a:cubicBezTo>
                    <a:pt x="5715" y="6216"/>
                    <a:pt x="5664" y="5765"/>
                    <a:pt x="5238" y="5339"/>
                  </a:cubicBezTo>
                  <a:lnTo>
                    <a:pt x="5238" y="5339"/>
                  </a:lnTo>
                  <a:cubicBezTo>
                    <a:pt x="5740" y="5790"/>
                    <a:pt x="6065" y="6016"/>
                    <a:pt x="6015" y="6191"/>
                  </a:cubicBezTo>
                  <a:cubicBezTo>
                    <a:pt x="5940" y="6442"/>
                    <a:pt x="5715" y="6592"/>
                    <a:pt x="5715" y="6968"/>
                  </a:cubicBezTo>
                  <a:cubicBezTo>
                    <a:pt x="5715" y="7319"/>
                    <a:pt x="5163" y="7620"/>
                    <a:pt x="4812" y="7544"/>
                  </a:cubicBezTo>
                  <a:cubicBezTo>
                    <a:pt x="4436" y="7444"/>
                    <a:pt x="3910" y="7519"/>
                    <a:pt x="3885" y="7143"/>
                  </a:cubicBezTo>
                  <a:cubicBezTo>
                    <a:pt x="3835" y="6793"/>
                    <a:pt x="3985" y="6141"/>
                    <a:pt x="3810" y="5815"/>
                  </a:cubicBezTo>
                  <a:cubicBezTo>
                    <a:pt x="3634" y="5464"/>
                    <a:pt x="3258" y="4737"/>
                    <a:pt x="2306" y="3860"/>
                  </a:cubicBezTo>
                  <a:cubicBezTo>
                    <a:pt x="1379" y="2958"/>
                    <a:pt x="0" y="1429"/>
                    <a:pt x="426" y="47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2"/>
            <p:cNvSpPr/>
            <p:nvPr/>
          </p:nvSpPr>
          <p:spPr>
            <a:xfrm>
              <a:off x="4394875" y="2839000"/>
              <a:ext cx="99650" cy="120950"/>
            </a:xfrm>
            <a:custGeom>
              <a:avLst/>
              <a:gdLst/>
              <a:ahLst/>
              <a:cxnLst/>
              <a:rect l="l" t="t" r="r" b="b"/>
              <a:pathLst>
                <a:path w="3986" h="4838" extrusionOk="0">
                  <a:moveTo>
                    <a:pt x="627" y="577"/>
                  </a:moveTo>
                  <a:cubicBezTo>
                    <a:pt x="627" y="577"/>
                    <a:pt x="2657" y="2632"/>
                    <a:pt x="3108" y="3134"/>
                  </a:cubicBezTo>
                  <a:cubicBezTo>
                    <a:pt x="3559" y="3610"/>
                    <a:pt x="3986" y="4011"/>
                    <a:pt x="3960" y="4186"/>
                  </a:cubicBezTo>
                  <a:cubicBezTo>
                    <a:pt x="3910" y="4337"/>
                    <a:pt x="3534" y="3910"/>
                    <a:pt x="3509" y="4236"/>
                  </a:cubicBezTo>
                  <a:cubicBezTo>
                    <a:pt x="3484" y="4537"/>
                    <a:pt x="3585" y="4838"/>
                    <a:pt x="3359" y="4612"/>
                  </a:cubicBezTo>
                  <a:cubicBezTo>
                    <a:pt x="3108" y="4387"/>
                    <a:pt x="2757" y="3660"/>
                    <a:pt x="2356" y="3083"/>
                  </a:cubicBezTo>
                  <a:cubicBezTo>
                    <a:pt x="1955" y="2507"/>
                    <a:pt x="803" y="1429"/>
                    <a:pt x="452" y="928"/>
                  </a:cubicBezTo>
                  <a:cubicBezTo>
                    <a:pt x="76" y="402"/>
                    <a:pt x="1" y="1"/>
                    <a:pt x="627" y="57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2"/>
            <p:cNvSpPr/>
            <p:nvPr/>
          </p:nvSpPr>
          <p:spPr>
            <a:xfrm>
              <a:off x="4490750" y="2912950"/>
              <a:ext cx="134725" cy="100275"/>
            </a:xfrm>
            <a:custGeom>
              <a:avLst/>
              <a:gdLst/>
              <a:ahLst/>
              <a:cxnLst/>
              <a:rect l="l" t="t" r="r" b="b"/>
              <a:pathLst>
                <a:path w="5389" h="4011" extrusionOk="0">
                  <a:moveTo>
                    <a:pt x="4361" y="1003"/>
                  </a:moveTo>
                  <a:cubicBezTo>
                    <a:pt x="4361" y="1003"/>
                    <a:pt x="3359" y="1704"/>
                    <a:pt x="2732" y="2306"/>
                  </a:cubicBezTo>
                  <a:cubicBezTo>
                    <a:pt x="2105" y="2907"/>
                    <a:pt x="1454" y="3609"/>
                    <a:pt x="1379" y="3684"/>
                  </a:cubicBezTo>
                  <a:cubicBezTo>
                    <a:pt x="1303" y="3734"/>
                    <a:pt x="1003" y="4010"/>
                    <a:pt x="677" y="3935"/>
                  </a:cubicBezTo>
                  <a:cubicBezTo>
                    <a:pt x="351" y="3835"/>
                    <a:pt x="0" y="3785"/>
                    <a:pt x="125" y="3358"/>
                  </a:cubicBezTo>
                  <a:cubicBezTo>
                    <a:pt x="251" y="2957"/>
                    <a:pt x="1078" y="2381"/>
                    <a:pt x="1479" y="2080"/>
                  </a:cubicBezTo>
                  <a:cubicBezTo>
                    <a:pt x="1905" y="1780"/>
                    <a:pt x="2607" y="1554"/>
                    <a:pt x="3308" y="1078"/>
                  </a:cubicBezTo>
                  <a:cubicBezTo>
                    <a:pt x="4035" y="577"/>
                    <a:pt x="4486" y="0"/>
                    <a:pt x="4712" y="25"/>
                  </a:cubicBezTo>
                  <a:cubicBezTo>
                    <a:pt x="4963" y="50"/>
                    <a:pt x="4963" y="226"/>
                    <a:pt x="5113" y="276"/>
                  </a:cubicBezTo>
                  <a:cubicBezTo>
                    <a:pt x="5263" y="301"/>
                    <a:pt x="5389" y="451"/>
                    <a:pt x="5163" y="602"/>
                  </a:cubicBezTo>
                  <a:cubicBezTo>
                    <a:pt x="4937" y="752"/>
                    <a:pt x="4511" y="852"/>
                    <a:pt x="4361" y="100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2"/>
            <p:cNvSpPr/>
            <p:nvPr/>
          </p:nvSpPr>
          <p:spPr>
            <a:xfrm>
              <a:off x="4490750" y="2919825"/>
              <a:ext cx="106525" cy="93400"/>
            </a:xfrm>
            <a:custGeom>
              <a:avLst/>
              <a:gdLst/>
              <a:ahLst/>
              <a:cxnLst/>
              <a:rect l="l" t="t" r="r" b="b"/>
              <a:pathLst>
                <a:path w="4261" h="3736" extrusionOk="0">
                  <a:moveTo>
                    <a:pt x="2732" y="2031"/>
                  </a:moveTo>
                  <a:cubicBezTo>
                    <a:pt x="2105" y="2632"/>
                    <a:pt x="1454" y="3334"/>
                    <a:pt x="1379" y="3409"/>
                  </a:cubicBezTo>
                  <a:cubicBezTo>
                    <a:pt x="1303" y="3459"/>
                    <a:pt x="1003" y="3735"/>
                    <a:pt x="677" y="3660"/>
                  </a:cubicBezTo>
                  <a:cubicBezTo>
                    <a:pt x="351" y="3560"/>
                    <a:pt x="0" y="3510"/>
                    <a:pt x="125" y="3083"/>
                  </a:cubicBezTo>
                  <a:cubicBezTo>
                    <a:pt x="251" y="2682"/>
                    <a:pt x="1078" y="2106"/>
                    <a:pt x="1479" y="1805"/>
                  </a:cubicBezTo>
                  <a:cubicBezTo>
                    <a:pt x="1905" y="1505"/>
                    <a:pt x="2607" y="1279"/>
                    <a:pt x="3308" y="803"/>
                  </a:cubicBezTo>
                  <a:cubicBezTo>
                    <a:pt x="3709" y="527"/>
                    <a:pt x="4010" y="226"/>
                    <a:pt x="4261" y="1"/>
                  </a:cubicBezTo>
                  <a:cubicBezTo>
                    <a:pt x="4060" y="251"/>
                    <a:pt x="3659" y="627"/>
                    <a:pt x="3108" y="1028"/>
                  </a:cubicBezTo>
                  <a:cubicBezTo>
                    <a:pt x="2206" y="1680"/>
                    <a:pt x="552" y="2382"/>
                    <a:pt x="451" y="2958"/>
                  </a:cubicBezTo>
                  <a:cubicBezTo>
                    <a:pt x="351" y="3560"/>
                    <a:pt x="552" y="3359"/>
                    <a:pt x="777" y="3234"/>
                  </a:cubicBezTo>
                  <a:cubicBezTo>
                    <a:pt x="1003" y="3109"/>
                    <a:pt x="1053" y="2908"/>
                    <a:pt x="1103" y="3033"/>
                  </a:cubicBezTo>
                  <a:cubicBezTo>
                    <a:pt x="1128" y="3134"/>
                    <a:pt x="978" y="3234"/>
                    <a:pt x="1103" y="3284"/>
                  </a:cubicBezTo>
                  <a:cubicBezTo>
                    <a:pt x="1228" y="3334"/>
                    <a:pt x="2356" y="2357"/>
                    <a:pt x="2732" y="203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2"/>
            <p:cNvSpPr/>
            <p:nvPr/>
          </p:nvSpPr>
          <p:spPr>
            <a:xfrm>
              <a:off x="4624825" y="3014450"/>
              <a:ext cx="29475" cy="20700"/>
            </a:xfrm>
            <a:custGeom>
              <a:avLst/>
              <a:gdLst/>
              <a:ahLst/>
              <a:cxnLst/>
              <a:rect l="l" t="t" r="r" b="b"/>
              <a:pathLst>
                <a:path w="1179" h="828" extrusionOk="0">
                  <a:moveTo>
                    <a:pt x="677" y="0"/>
                  </a:moveTo>
                  <a:cubicBezTo>
                    <a:pt x="677" y="0"/>
                    <a:pt x="1078" y="100"/>
                    <a:pt x="1128" y="151"/>
                  </a:cubicBezTo>
                  <a:cubicBezTo>
                    <a:pt x="1179" y="201"/>
                    <a:pt x="1003" y="552"/>
                    <a:pt x="677" y="702"/>
                  </a:cubicBezTo>
                  <a:cubicBezTo>
                    <a:pt x="326" y="827"/>
                    <a:pt x="1" y="627"/>
                    <a:pt x="1" y="627"/>
                  </a:cubicBezTo>
                  <a:cubicBezTo>
                    <a:pt x="1" y="627"/>
                    <a:pt x="828" y="527"/>
                    <a:pt x="677"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2"/>
            <p:cNvSpPr/>
            <p:nvPr/>
          </p:nvSpPr>
          <p:spPr>
            <a:xfrm>
              <a:off x="4644250" y="3023850"/>
              <a:ext cx="33850" cy="21950"/>
            </a:xfrm>
            <a:custGeom>
              <a:avLst/>
              <a:gdLst/>
              <a:ahLst/>
              <a:cxnLst/>
              <a:rect l="l" t="t" r="r" b="b"/>
              <a:pathLst>
                <a:path w="1354" h="878" extrusionOk="0">
                  <a:moveTo>
                    <a:pt x="777" y="0"/>
                  </a:moveTo>
                  <a:lnTo>
                    <a:pt x="1354" y="25"/>
                  </a:lnTo>
                  <a:cubicBezTo>
                    <a:pt x="1354" y="25"/>
                    <a:pt x="1354" y="426"/>
                    <a:pt x="853" y="652"/>
                  </a:cubicBezTo>
                  <a:cubicBezTo>
                    <a:pt x="376" y="877"/>
                    <a:pt x="1" y="577"/>
                    <a:pt x="1" y="577"/>
                  </a:cubicBezTo>
                  <a:cubicBezTo>
                    <a:pt x="1" y="577"/>
                    <a:pt x="1028" y="602"/>
                    <a:pt x="777"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2"/>
            <p:cNvSpPr/>
            <p:nvPr/>
          </p:nvSpPr>
          <p:spPr>
            <a:xfrm>
              <a:off x="4683100" y="3012575"/>
              <a:ext cx="18200" cy="21950"/>
            </a:xfrm>
            <a:custGeom>
              <a:avLst/>
              <a:gdLst/>
              <a:ahLst/>
              <a:cxnLst/>
              <a:rect l="l" t="t" r="r" b="b"/>
              <a:pathLst>
                <a:path w="728" h="878" extrusionOk="0">
                  <a:moveTo>
                    <a:pt x="426" y="0"/>
                  </a:moveTo>
                  <a:lnTo>
                    <a:pt x="0" y="175"/>
                  </a:lnTo>
                  <a:cubicBezTo>
                    <a:pt x="0" y="175"/>
                    <a:pt x="201" y="351"/>
                    <a:pt x="226" y="551"/>
                  </a:cubicBezTo>
                  <a:cubicBezTo>
                    <a:pt x="251" y="777"/>
                    <a:pt x="51" y="877"/>
                    <a:pt x="51" y="877"/>
                  </a:cubicBezTo>
                  <a:cubicBezTo>
                    <a:pt x="51" y="877"/>
                    <a:pt x="727" y="652"/>
                    <a:pt x="426"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2"/>
            <p:cNvSpPr/>
            <p:nvPr/>
          </p:nvSpPr>
          <p:spPr>
            <a:xfrm>
              <a:off x="4598500" y="2936125"/>
              <a:ext cx="42025" cy="45750"/>
            </a:xfrm>
            <a:custGeom>
              <a:avLst/>
              <a:gdLst/>
              <a:ahLst/>
              <a:cxnLst/>
              <a:rect l="l" t="t" r="r" b="b"/>
              <a:pathLst>
                <a:path w="1681" h="1830" extrusionOk="0">
                  <a:moveTo>
                    <a:pt x="627" y="0"/>
                  </a:moveTo>
                  <a:cubicBezTo>
                    <a:pt x="627" y="0"/>
                    <a:pt x="226" y="101"/>
                    <a:pt x="126" y="151"/>
                  </a:cubicBezTo>
                  <a:cubicBezTo>
                    <a:pt x="26" y="226"/>
                    <a:pt x="1" y="452"/>
                    <a:pt x="126" y="577"/>
                  </a:cubicBezTo>
                  <a:cubicBezTo>
                    <a:pt x="226" y="727"/>
                    <a:pt x="1129" y="1629"/>
                    <a:pt x="1204" y="1730"/>
                  </a:cubicBezTo>
                  <a:cubicBezTo>
                    <a:pt x="1279" y="1830"/>
                    <a:pt x="1379" y="1755"/>
                    <a:pt x="1480" y="1705"/>
                  </a:cubicBezTo>
                  <a:cubicBezTo>
                    <a:pt x="1555" y="1629"/>
                    <a:pt x="1680" y="1680"/>
                    <a:pt x="1630" y="1554"/>
                  </a:cubicBezTo>
                  <a:cubicBezTo>
                    <a:pt x="1605" y="1429"/>
                    <a:pt x="1254" y="1028"/>
                    <a:pt x="1129" y="802"/>
                  </a:cubicBezTo>
                  <a:cubicBezTo>
                    <a:pt x="978" y="552"/>
                    <a:pt x="627" y="0"/>
                    <a:pt x="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2"/>
            <p:cNvSpPr/>
            <p:nvPr/>
          </p:nvSpPr>
          <p:spPr>
            <a:xfrm>
              <a:off x="4598500" y="2936750"/>
              <a:ext cx="42025" cy="45125"/>
            </a:xfrm>
            <a:custGeom>
              <a:avLst/>
              <a:gdLst/>
              <a:ahLst/>
              <a:cxnLst/>
              <a:rect l="l" t="t" r="r" b="b"/>
              <a:pathLst>
                <a:path w="1681" h="1805" extrusionOk="0">
                  <a:moveTo>
                    <a:pt x="477" y="0"/>
                  </a:moveTo>
                  <a:cubicBezTo>
                    <a:pt x="352" y="51"/>
                    <a:pt x="176" y="101"/>
                    <a:pt x="126" y="126"/>
                  </a:cubicBezTo>
                  <a:cubicBezTo>
                    <a:pt x="26" y="201"/>
                    <a:pt x="1" y="427"/>
                    <a:pt x="126" y="577"/>
                  </a:cubicBezTo>
                  <a:cubicBezTo>
                    <a:pt x="226" y="702"/>
                    <a:pt x="1129" y="1604"/>
                    <a:pt x="1204" y="1705"/>
                  </a:cubicBezTo>
                  <a:cubicBezTo>
                    <a:pt x="1279" y="1805"/>
                    <a:pt x="1379" y="1730"/>
                    <a:pt x="1480" y="1680"/>
                  </a:cubicBezTo>
                  <a:cubicBezTo>
                    <a:pt x="1555" y="1604"/>
                    <a:pt x="1680" y="1655"/>
                    <a:pt x="1630" y="1529"/>
                  </a:cubicBezTo>
                  <a:cubicBezTo>
                    <a:pt x="1630" y="1504"/>
                    <a:pt x="1605" y="1454"/>
                    <a:pt x="1580" y="1404"/>
                  </a:cubicBezTo>
                  <a:cubicBezTo>
                    <a:pt x="1505" y="1429"/>
                    <a:pt x="1379" y="1454"/>
                    <a:pt x="1254" y="1404"/>
                  </a:cubicBezTo>
                  <a:cubicBezTo>
                    <a:pt x="978" y="1354"/>
                    <a:pt x="277" y="652"/>
                    <a:pt x="277" y="326"/>
                  </a:cubicBezTo>
                  <a:cubicBezTo>
                    <a:pt x="252" y="151"/>
                    <a:pt x="377" y="51"/>
                    <a:pt x="477"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2"/>
            <p:cNvSpPr/>
            <p:nvPr/>
          </p:nvSpPr>
          <p:spPr>
            <a:xfrm>
              <a:off x="4634850" y="2978725"/>
              <a:ext cx="19450" cy="34500"/>
            </a:xfrm>
            <a:custGeom>
              <a:avLst/>
              <a:gdLst/>
              <a:ahLst/>
              <a:cxnLst/>
              <a:rect l="l" t="t" r="r" b="b"/>
              <a:pathLst>
                <a:path w="778" h="1380" extrusionOk="0">
                  <a:moveTo>
                    <a:pt x="301" y="76"/>
                  </a:moveTo>
                  <a:cubicBezTo>
                    <a:pt x="301" y="76"/>
                    <a:pt x="101" y="101"/>
                    <a:pt x="51" y="151"/>
                  </a:cubicBezTo>
                  <a:cubicBezTo>
                    <a:pt x="1" y="226"/>
                    <a:pt x="76" y="352"/>
                    <a:pt x="126" y="527"/>
                  </a:cubicBezTo>
                  <a:cubicBezTo>
                    <a:pt x="176" y="677"/>
                    <a:pt x="276" y="1204"/>
                    <a:pt x="351" y="1254"/>
                  </a:cubicBezTo>
                  <a:cubicBezTo>
                    <a:pt x="452" y="1329"/>
                    <a:pt x="627" y="1379"/>
                    <a:pt x="702" y="1304"/>
                  </a:cubicBezTo>
                  <a:cubicBezTo>
                    <a:pt x="778" y="1204"/>
                    <a:pt x="702" y="1028"/>
                    <a:pt x="577" y="727"/>
                  </a:cubicBezTo>
                  <a:cubicBezTo>
                    <a:pt x="452" y="427"/>
                    <a:pt x="326" y="1"/>
                    <a:pt x="301" y="7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2"/>
            <p:cNvSpPr/>
            <p:nvPr/>
          </p:nvSpPr>
          <p:spPr>
            <a:xfrm>
              <a:off x="4634850" y="2981225"/>
              <a:ext cx="18200" cy="32000"/>
            </a:xfrm>
            <a:custGeom>
              <a:avLst/>
              <a:gdLst/>
              <a:ahLst/>
              <a:cxnLst/>
              <a:rect l="l" t="t" r="r" b="b"/>
              <a:pathLst>
                <a:path w="728" h="1280" extrusionOk="0">
                  <a:moveTo>
                    <a:pt x="201" y="1"/>
                  </a:moveTo>
                  <a:cubicBezTo>
                    <a:pt x="151" y="1"/>
                    <a:pt x="76" y="26"/>
                    <a:pt x="51" y="51"/>
                  </a:cubicBezTo>
                  <a:cubicBezTo>
                    <a:pt x="1" y="126"/>
                    <a:pt x="76" y="252"/>
                    <a:pt x="126" y="427"/>
                  </a:cubicBezTo>
                  <a:cubicBezTo>
                    <a:pt x="176" y="577"/>
                    <a:pt x="276" y="1104"/>
                    <a:pt x="351" y="1154"/>
                  </a:cubicBezTo>
                  <a:cubicBezTo>
                    <a:pt x="452" y="1229"/>
                    <a:pt x="627" y="1279"/>
                    <a:pt x="702" y="1204"/>
                  </a:cubicBezTo>
                  <a:cubicBezTo>
                    <a:pt x="702" y="1179"/>
                    <a:pt x="727" y="1154"/>
                    <a:pt x="727" y="1129"/>
                  </a:cubicBezTo>
                  <a:cubicBezTo>
                    <a:pt x="652" y="1104"/>
                    <a:pt x="552" y="1079"/>
                    <a:pt x="502" y="1028"/>
                  </a:cubicBezTo>
                  <a:cubicBezTo>
                    <a:pt x="402" y="1003"/>
                    <a:pt x="251" y="627"/>
                    <a:pt x="201" y="302"/>
                  </a:cubicBezTo>
                  <a:cubicBezTo>
                    <a:pt x="201" y="151"/>
                    <a:pt x="201" y="76"/>
                    <a:pt x="201"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2"/>
            <p:cNvSpPr/>
            <p:nvPr/>
          </p:nvSpPr>
          <p:spPr>
            <a:xfrm>
              <a:off x="4622950" y="2934250"/>
              <a:ext cx="39500" cy="49525"/>
            </a:xfrm>
            <a:custGeom>
              <a:avLst/>
              <a:gdLst/>
              <a:ahLst/>
              <a:cxnLst/>
              <a:rect l="l" t="t" r="r" b="b"/>
              <a:pathLst>
                <a:path w="1580" h="1981" extrusionOk="0">
                  <a:moveTo>
                    <a:pt x="552" y="75"/>
                  </a:moveTo>
                  <a:cubicBezTo>
                    <a:pt x="552" y="75"/>
                    <a:pt x="201" y="0"/>
                    <a:pt x="101" y="25"/>
                  </a:cubicBezTo>
                  <a:cubicBezTo>
                    <a:pt x="0" y="75"/>
                    <a:pt x="25" y="251"/>
                    <a:pt x="101" y="351"/>
                  </a:cubicBezTo>
                  <a:cubicBezTo>
                    <a:pt x="176" y="476"/>
                    <a:pt x="652" y="1128"/>
                    <a:pt x="727" y="1278"/>
                  </a:cubicBezTo>
                  <a:cubicBezTo>
                    <a:pt x="802" y="1404"/>
                    <a:pt x="1153" y="1980"/>
                    <a:pt x="1228" y="1930"/>
                  </a:cubicBezTo>
                  <a:cubicBezTo>
                    <a:pt x="1304" y="1905"/>
                    <a:pt x="1579" y="1855"/>
                    <a:pt x="1554" y="1755"/>
                  </a:cubicBezTo>
                  <a:cubicBezTo>
                    <a:pt x="1554" y="1654"/>
                    <a:pt x="1078" y="978"/>
                    <a:pt x="978" y="777"/>
                  </a:cubicBezTo>
                  <a:cubicBezTo>
                    <a:pt x="853" y="577"/>
                    <a:pt x="552" y="75"/>
                    <a:pt x="552" y="7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2"/>
            <p:cNvSpPr/>
            <p:nvPr/>
          </p:nvSpPr>
          <p:spPr>
            <a:xfrm>
              <a:off x="4622950" y="2934250"/>
              <a:ext cx="39500" cy="49525"/>
            </a:xfrm>
            <a:custGeom>
              <a:avLst/>
              <a:gdLst/>
              <a:ahLst/>
              <a:cxnLst/>
              <a:rect l="l" t="t" r="r" b="b"/>
              <a:pathLst>
                <a:path w="1580" h="1981" extrusionOk="0">
                  <a:moveTo>
                    <a:pt x="527" y="75"/>
                  </a:moveTo>
                  <a:cubicBezTo>
                    <a:pt x="527" y="75"/>
                    <a:pt x="201" y="0"/>
                    <a:pt x="101" y="25"/>
                  </a:cubicBezTo>
                  <a:cubicBezTo>
                    <a:pt x="0" y="75"/>
                    <a:pt x="25" y="251"/>
                    <a:pt x="101" y="351"/>
                  </a:cubicBezTo>
                  <a:cubicBezTo>
                    <a:pt x="176" y="476"/>
                    <a:pt x="652" y="1128"/>
                    <a:pt x="727" y="1278"/>
                  </a:cubicBezTo>
                  <a:cubicBezTo>
                    <a:pt x="802" y="1404"/>
                    <a:pt x="1153" y="1980"/>
                    <a:pt x="1228" y="1930"/>
                  </a:cubicBezTo>
                  <a:cubicBezTo>
                    <a:pt x="1304" y="1905"/>
                    <a:pt x="1579" y="1855"/>
                    <a:pt x="1554" y="1755"/>
                  </a:cubicBezTo>
                  <a:cubicBezTo>
                    <a:pt x="1554" y="1730"/>
                    <a:pt x="1529" y="1654"/>
                    <a:pt x="1454" y="1554"/>
                  </a:cubicBezTo>
                  <a:cubicBezTo>
                    <a:pt x="1479" y="1805"/>
                    <a:pt x="1228" y="1780"/>
                    <a:pt x="1153" y="1629"/>
                  </a:cubicBezTo>
                  <a:cubicBezTo>
                    <a:pt x="1078" y="1479"/>
                    <a:pt x="802" y="1153"/>
                    <a:pt x="577" y="827"/>
                  </a:cubicBezTo>
                  <a:cubicBezTo>
                    <a:pt x="351" y="527"/>
                    <a:pt x="151" y="276"/>
                    <a:pt x="226" y="176"/>
                  </a:cubicBezTo>
                  <a:cubicBezTo>
                    <a:pt x="276" y="50"/>
                    <a:pt x="527" y="75"/>
                    <a:pt x="527" y="75"/>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2"/>
            <p:cNvSpPr/>
            <p:nvPr/>
          </p:nvSpPr>
          <p:spPr>
            <a:xfrm>
              <a:off x="4654275" y="2983125"/>
              <a:ext cx="20700" cy="36350"/>
            </a:xfrm>
            <a:custGeom>
              <a:avLst/>
              <a:gdLst/>
              <a:ahLst/>
              <a:cxnLst/>
              <a:rect l="l" t="t" r="r" b="b"/>
              <a:pathLst>
                <a:path w="828" h="1454" extrusionOk="0">
                  <a:moveTo>
                    <a:pt x="351" y="0"/>
                  </a:moveTo>
                  <a:cubicBezTo>
                    <a:pt x="351" y="0"/>
                    <a:pt x="1" y="75"/>
                    <a:pt x="1" y="150"/>
                  </a:cubicBezTo>
                  <a:cubicBezTo>
                    <a:pt x="1" y="251"/>
                    <a:pt x="376" y="1328"/>
                    <a:pt x="452" y="1353"/>
                  </a:cubicBezTo>
                  <a:cubicBezTo>
                    <a:pt x="502" y="1404"/>
                    <a:pt x="752" y="1454"/>
                    <a:pt x="777" y="1303"/>
                  </a:cubicBezTo>
                  <a:cubicBezTo>
                    <a:pt x="828" y="1153"/>
                    <a:pt x="351" y="0"/>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2"/>
            <p:cNvSpPr/>
            <p:nvPr/>
          </p:nvSpPr>
          <p:spPr>
            <a:xfrm>
              <a:off x="4654275" y="2984375"/>
              <a:ext cx="19450" cy="35100"/>
            </a:xfrm>
            <a:custGeom>
              <a:avLst/>
              <a:gdLst/>
              <a:ahLst/>
              <a:cxnLst/>
              <a:rect l="l" t="t" r="r" b="b"/>
              <a:pathLst>
                <a:path w="778" h="1404" extrusionOk="0">
                  <a:moveTo>
                    <a:pt x="151" y="0"/>
                  </a:moveTo>
                  <a:cubicBezTo>
                    <a:pt x="76" y="50"/>
                    <a:pt x="1" y="75"/>
                    <a:pt x="1" y="100"/>
                  </a:cubicBezTo>
                  <a:cubicBezTo>
                    <a:pt x="1" y="201"/>
                    <a:pt x="376" y="1278"/>
                    <a:pt x="452" y="1303"/>
                  </a:cubicBezTo>
                  <a:cubicBezTo>
                    <a:pt x="502" y="1354"/>
                    <a:pt x="752" y="1404"/>
                    <a:pt x="777" y="1253"/>
                  </a:cubicBezTo>
                  <a:cubicBezTo>
                    <a:pt x="777" y="1228"/>
                    <a:pt x="777" y="1203"/>
                    <a:pt x="777" y="1153"/>
                  </a:cubicBezTo>
                  <a:cubicBezTo>
                    <a:pt x="702" y="1178"/>
                    <a:pt x="627" y="1178"/>
                    <a:pt x="552" y="1153"/>
                  </a:cubicBezTo>
                  <a:cubicBezTo>
                    <a:pt x="402" y="1128"/>
                    <a:pt x="402" y="978"/>
                    <a:pt x="276" y="602"/>
                  </a:cubicBezTo>
                  <a:cubicBezTo>
                    <a:pt x="176" y="301"/>
                    <a:pt x="126" y="126"/>
                    <a:pt x="151"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2"/>
            <p:cNvSpPr/>
            <p:nvPr/>
          </p:nvSpPr>
          <p:spPr>
            <a:xfrm>
              <a:off x="4649275" y="2946150"/>
              <a:ext cx="37600" cy="48275"/>
            </a:xfrm>
            <a:custGeom>
              <a:avLst/>
              <a:gdLst/>
              <a:ahLst/>
              <a:cxnLst/>
              <a:rect l="l" t="t" r="r" b="b"/>
              <a:pathLst>
                <a:path w="1504" h="1931" extrusionOk="0">
                  <a:moveTo>
                    <a:pt x="326" y="0"/>
                  </a:moveTo>
                  <a:cubicBezTo>
                    <a:pt x="326" y="0"/>
                    <a:pt x="50" y="25"/>
                    <a:pt x="25" y="76"/>
                  </a:cubicBezTo>
                  <a:cubicBezTo>
                    <a:pt x="0" y="126"/>
                    <a:pt x="401" y="702"/>
                    <a:pt x="627" y="1128"/>
                  </a:cubicBezTo>
                  <a:cubicBezTo>
                    <a:pt x="877" y="1554"/>
                    <a:pt x="1053" y="1880"/>
                    <a:pt x="1103" y="1905"/>
                  </a:cubicBezTo>
                  <a:cubicBezTo>
                    <a:pt x="1178" y="1930"/>
                    <a:pt x="1504" y="1780"/>
                    <a:pt x="1479" y="1655"/>
                  </a:cubicBezTo>
                  <a:cubicBezTo>
                    <a:pt x="1429" y="1504"/>
                    <a:pt x="602" y="376"/>
                    <a:pt x="3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2"/>
            <p:cNvSpPr/>
            <p:nvPr/>
          </p:nvSpPr>
          <p:spPr>
            <a:xfrm>
              <a:off x="4649275" y="2946150"/>
              <a:ext cx="37600" cy="48275"/>
            </a:xfrm>
            <a:custGeom>
              <a:avLst/>
              <a:gdLst/>
              <a:ahLst/>
              <a:cxnLst/>
              <a:rect l="l" t="t" r="r" b="b"/>
              <a:pathLst>
                <a:path w="1504" h="1931" extrusionOk="0">
                  <a:moveTo>
                    <a:pt x="276" y="0"/>
                  </a:moveTo>
                  <a:cubicBezTo>
                    <a:pt x="201" y="0"/>
                    <a:pt x="50" y="51"/>
                    <a:pt x="25" y="76"/>
                  </a:cubicBezTo>
                  <a:cubicBezTo>
                    <a:pt x="0" y="126"/>
                    <a:pt x="401" y="702"/>
                    <a:pt x="627" y="1128"/>
                  </a:cubicBezTo>
                  <a:cubicBezTo>
                    <a:pt x="877" y="1554"/>
                    <a:pt x="1053" y="1880"/>
                    <a:pt x="1103" y="1905"/>
                  </a:cubicBezTo>
                  <a:cubicBezTo>
                    <a:pt x="1178" y="1930"/>
                    <a:pt x="1504" y="1780"/>
                    <a:pt x="1479" y="1655"/>
                  </a:cubicBezTo>
                  <a:cubicBezTo>
                    <a:pt x="1479" y="1629"/>
                    <a:pt x="1454" y="1604"/>
                    <a:pt x="1429" y="1554"/>
                  </a:cubicBezTo>
                  <a:cubicBezTo>
                    <a:pt x="1353" y="1604"/>
                    <a:pt x="1253" y="1655"/>
                    <a:pt x="1128" y="1629"/>
                  </a:cubicBezTo>
                  <a:cubicBezTo>
                    <a:pt x="902" y="1579"/>
                    <a:pt x="301" y="477"/>
                    <a:pt x="226" y="226"/>
                  </a:cubicBezTo>
                  <a:cubicBezTo>
                    <a:pt x="175" y="76"/>
                    <a:pt x="226" y="25"/>
                    <a:pt x="276"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2"/>
            <p:cNvSpPr/>
            <p:nvPr/>
          </p:nvSpPr>
          <p:spPr>
            <a:xfrm>
              <a:off x="4678700" y="2993775"/>
              <a:ext cx="13825" cy="16925"/>
            </a:xfrm>
            <a:custGeom>
              <a:avLst/>
              <a:gdLst/>
              <a:ahLst/>
              <a:cxnLst/>
              <a:rect l="l" t="t" r="r" b="b"/>
              <a:pathLst>
                <a:path w="553" h="677" extrusionOk="0">
                  <a:moveTo>
                    <a:pt x="352" y="0"/>
                  </a:moveTo>
                  <a:cubicBezTo>
                    <a:pt x="352" y="0"/>
                    <a:pt x="1" y="151"/>
                    <a:pt x="1" y="226"/>
                  </a:cubicBezTo>
                  <a:cubicBezTo>
                    <a:pt x="1" y="301"/>
                    <a:pt x="76" y="627"/>
                    <a:pt x="126" y="652"/>
                  </a:cubicBezTo>
                  <a:cubicBezTo>
                    <a:pt x="176" y="677"/>
                    <a:pt x="502" y="501"/>
                    <a:pt x="527" y="426"/>
                  </a:cubicBezTo>
                  <a:cubicBezTo>
                    <a:pt x="552" y="376"/>
                    <a:pt x="352" y="0"/>
                    <a:pt x="3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2"/>
            <p:cNvSpPr/>
            <p:nvPr/>
          </p:nvSpPr>
          <p:spPr>
            <a:xfrm>
              <a:off x="4678700" y="2995025"/>
              <a:ext cx="13200" cy="15675"/>
            </a:xfrm>
            <a:custGeom>
              <a:avLst/>
              <a:gdLst/>
              <a:ahLst/>
              <a:cxnLst/>
              <a:rect l="l" t="t" r="r" b="b"/>
              <a:pathLst>
                <a:path w="528" h="627" extrusionOk="0">
                  <a:moveTo>
                    <a:pt x="252" y="0"/>
                  </a:moveTo>
                  <a:cubicBezTo>
                    <a:pt x="151" y="50"/>
                    <a:pt x="1" y="126"/>
                    <a:pt x="1" y="176"/>
                  </a:cubicBezTo>
                  <a:cubicBezTo>
                    <a:pt x="1" y="251"/>
                    <a:pt x="76" y="602"/>
                    <a:pt x="126" y="602"/>
                  </a:cubicBezTo>
                  <a:cubicBezTo>
                    <a:pt x="176" y="627"/>
                    <a:pt x="502" y="451"/>
                    <a:pt x="527" y="376"/>
                  </a:cubicBezTo>
                  <a:cubicBezTo>
                    <a:pt x="527" y="376"/>
                    <a:pt x="527" y="351"/>
                    <a:pt x="527" y="326"/>
                  </a:cubicBezTo>
                  <a:cubicBezTo>
                    <a:pt x="477" y="251"/>
                    <a:pt x="477" y="376"/>
                    <a:pt x="402" y="426"/>
                  </a:cubicBezTo>
                  <a:cubicBezTo>
                    <a:pt x="327" y="476"/>
                    <a:pt x="151" y="351"/>
                    <a:pt x="176" y="176"/>
                  </a:cubicBezTo>
                  <a:cubicBezTo>
                    <a:pt x="176" y="75"/>
                    <a:pt x="201" y="25"/>
                    <a:pt x="252"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2"/>
            <p:cNvSpPr/>
            <p:nvPr/>
          </p:nvSpPr>
          <p:spPr>
            <a:xfrm>
              <a:off x="4513300" y="2919200"/>
              <a:ext cx="108425" cy="72075"/>
            </a:xfrm>
            <a:custGeom>
              <a:avLst/>
              <a:gdLst/>
              <a:ahLst/>
              <a:cxnLst/>
              <a:rect l="l" t="t" r="r" b="b"/>
              <a:pathLst>
                <a:path w="4337" h="2883" extrusionOk="0">
                  <a:moveTo>
                    <a:pt x="4010" y="276"/>
                  </a:moveTo>
                  <a:cubicBezTo>
                    <a:pt x="4010" y="276"/>
                    <a:pt x="3334" y="477"/>
                    <a:pt x="2933" y="803"/>
                  </a:cubicBezTo>
                  <a:cubicBezTo>
                    <a:pt x="2532" y="1154"/>
                    <a:pt x="827" y="2783"/>
                    <a:pt x="552" y="2833"/>
                  </a:cubicBezTo>
                  <a:cubicBezTo>
                    <a:pt x="301" y="2883"/>
                    <a:pt x="0" y="2682"/>
                    <a:pt x="351" y="2382"/>
                  </a:cubicBezTo>
                  <a:cubicBezTo>
                    <a:pt x="702" y="2081"/>
                    <a:pt x="2256" y="1179"/>
                    <a:pt x="2532" y="878"/>
                  </a:cubicBezTo>
                  <a:cubicBezTo>
                    <a:pt x="2807" y="577"/>
                    <a:pt x="3359" y="176"/>
                    <a:pt x="3634" y="76"/>
                  </a:cubicBezTo>
                  <a:cubicBezTo>
                    <a:pt x="3935" y="1"/>
                    <a:pt x="4336" y="201"/>
                    <a:pt x="4010" y="27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2"/>
            <p:cNvSpPr/>
            <p:nvPr/>
          </p:nvSpPr>
          <p:spPr>
            <a:xfrm>
              <a:off x="4382975" y="3280100"/>
              <a:ext cx="186100" cy="156675"/>
            </a:xfrm>
            <a:custGeom>
              <a:avLst/>
              <a:gdLst/>
              <a:ahLst/>
              <a:cxnLst/>
              <a:rect l="l" t="t" r="r" b="b"/>
              <a:pathLst>
                <a:path w="7444" h="6267" extrusionOk="0">
                  <a:moveTo>
                    <a:pt x="477" y="5866"/>
                  </a:moveTo>
                  <a:cubicBezTo>
                    <a:pt x="226" y="5740"/>
                    <a:pt x="0" y="5640"/>
                    <a:pt x="126" y="5439"/>
                  </a:cubicBezTo>
                  <a:cubicBezTo>
                    <a:pt x="276" y="5264"/>
                    <a:pt x="301" y="5139"/>
                    <a:pt x="251" y="4988"/>
                  </a:cubicBezTo>
                  <a:cubicBezTo>
                    <a:pt x="201" y="4863"/>
                    <a:pt x="201" y="4387"/>
                    <a:pt x="802" y="4387"/>
                  </a:cubicBezTo>
                  <a:cubicBezTo>
                    <a:pt x="1379" y="4387"/>
                    <a:pt x="1805" y="4312"/>
                    <a:pt x="2106" y="4086"/>
                  </a:cubicBezTo>
                  <a:cubicBezTo>
                    <a:pt x="2406" y="3886"/>
                    <a:pt x="3760" y="2357"/>
                    <a:pt x="4612" y="1505"/>
                  </a:cubicBezTo>
                  <a:cubicBezTo>
                    <a:pt x="5464" y="652"/>
                    <a:pt x="5740" y="1"/>
                    <a:pt x="5990" y="76"/>
                  </a:cubicBezTo>
                  <a:cubicBezTo>
                    <a:pt x="6241" y="126"/>
                    <a:pt x="6416" y="352"/>
                    <a:pt x="6767" y="327"/>
                  </a:cubicBezTo>
                  <a:cubicBezTo>
                    <a:pt x="7143" y="327"/>
                    <a:pt x="7444" y="853"/>
                    <a:pt x="7369" y="1229"/>
                  </a:cubicBezTo>
                  <a:cubicBezTo>
                    <a:pt x="7319" y="1605"/>
                    <a:pt x="7394" y="2131"/>
                    <a:pt x="7018" y="2181"/>
                  </a:cubicBezTo>
                  <a:cubicBezTo>
                    <a:pt x="6667" y="2206"/>
                    <a:pt x="6015" y="2106"/>
                    <a:pt x="5690" y="2282"/>
                  </a:cubicBezTo>
                  <a:cubicBezTo>
                    <a:pt x="5339" y="2457"/>
                    <a:pt x="4637" y="2883"/>
                    <a:pt x="3785" y="3861"/>
                  </a:cubicBezTo>
                  <a:cubicBezTo>
                    <a:pt x="2933" y="4813"/>
                    <a:pt x="1454" y="6267"/>
                    <a:pt x="477" y="586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52"/>
            <p:cNvSpPr/>
            <p:nvPr/>
          </p:nvSpPr>
          <p:spPr>
            <a:xfrm>
              <a:off x="4382975" y="3280725"/>
              <a:ext cx="186100" cy="156050"/>
            </a:xfrm>
            <a:custGeom>
              <a:avLst/>
              <a:gdLst/>
              <a:ahLst/>
              <a:cxnLst/>
              <a:rect l="l" t="t" r="r" b="b"/>
              <a:pathLst>
                <a:path w="7444" h="6242" extrusionOk="0">
                  <a:moveTo>
                    <a:pt x="477" y="5841"/>
                  </a:moveTo>
                  <a:cubicBezTo>
                    <a:pt x="226" y="5715"/>
                    <a:pt x="0" y="5615"/>
                    <a:pt x="126" y="5414"/>
                  </a:cubicBezTo>
                  <a:cubicBezTo>
                    <a:pt x="276" y="5239"/>
                    <a:pt x="301" y="5114"/>
                    <a:pt x="251" y="4963"/>
                  </a:cubicBezTo>
                  <a:cubicBezTo>
                    <a:pt x="201" y="4838"/>
                    <a:pt x="201" y="4362"/>
                    <a:pt x="802" y="4362"/>
                  </a:cubicBezTo>
                  <a:cubicBezTo>
                    <a:pt x="1379" y="4362"/>
                    <a:pt x="1805" y="4287"/>
                    <a:pt x="2106" y="4061"/>
                  </a:cubicBezTo>
                  <a:cubicBezTo>
                    <a:pt x="2131" y="4061"/>
                    <a:pt x="2156" y="4036"/>
                    <a:pt x="2181" y="4011"/>
                  </a:cubicBezTo>
                  <a:cubicBezTo>
                    <a:pt x="2181" y="4011"/>
                    <a:pt x="1905" y="4362"/>
                    <a:pt x="1429" y="4412"/>
                  </a:cubicBezTo>
                  <a:cubicBezTo>
                    <a:pt x="953" y="4487"/>
                    <a:pt x="527" y="4537"/>
                    <a:pt x="477" y="4788"/>
                  </a:cubicBezTo>
                  <a:cubicBezTo>
                    <a:pt x="426" y="5013"/>
                    <a:pt x="677" y="4938"/>
                    <a:pt x="702" y="5089"/>
                  </a:cubicBezTo>
                  <a:cubicBezTo>
                    <a:pt x="752" y="5239"/>
                    <a:pt x="502" y="5339"/>
                    <a:pt x="577" y="5540"/>
                  </a:cubicBezTo>
                  <a:cubicBezTo>
                    <a:pt x="652" y="5765"/>
                    <a:pt x="2055" y="5414"/>
                    <a:pt x="3284" y="4036"/>
                  </a:cubicBezTo>
                  <a:cubicBezTo>
                    <a:pt x="4487" y="2658"/>
                    <a:pt x="5264" y="2156"/>
                    <a:pt x="5715" y="1981"/>
                  </a:cubicBezTo>
                  <a:cubicBezTo>
                    <a:pt x="6191" y="1780"/>
                    <a:pt x="6767" y="1780"/>
                    <a:pt x="6842" y="1354"/>
                  </a:cubicBezTo>
                  <a:cubicBezTo>
                    <a:pt x="6918" y="953"/>
                    <a:pt x="6366" y="978"/>
                    <a:pt x="6091" y="1003"/>
                  </a:cubicBezTo>
                  <a:cubicBezTo>
                    <a:pt x="5790" y="1003"/>
                    <a:pt x="6015" y="878"/>
                    <a:pt x="6015" y="602"/>
                  </a:cubicBezTo>
                  <a:cubicBezTo>
                    <a:pt x="6015" y="352"/>
                    <a:pt x="5589" y="402"/>
                    <a:pt x="5163" y="853"/>
                  </a:cubicBezTo>
                  <a:lnTo>
                    <a:pt x="5163" y="853"/>
                  </a:lnTo>
                  <a:cubicBezTo>
                    <a:pt x="5614" y="327"/>
                    <a:pt x="5815" y="1"/>
                    <a:pt x="5990" y="51"/>
                  </a:cubicBezTo>
                  <a:cubicBezTo>
                    <a:pt x="6241" y="101"/>
                    <a:pt x="6416" y="327"/>
                    <a:pt x="6767" y="302"/>
                  </a:cubicBezTo>
                  <a:cubicBezTo>
                    <a:pt x="7143" y="302"/>
                    <a:pt x="7444" y="828"/>
                    <a:pt x="7369" y="1204"/>
                  </a:cubicBezTo>
                  <a:cubicBezTo>
                    <a:pt x="7319" y="1580"/>
                    <a:pt x="7394" y="2106"/>
                    <a:pt x="7018" y="2156"/>
                  </a:cubicBezTo>
                  <a:cubicBezTo>
                    <a:pt x="6667" y="2181"/>
                    <a:pt x="6015" y="2081"/>
                    <a:pt x="5690" y="2257"/>
                  </a:cubicBezTo>
                  <a:cubicBezTo>
                    <a:pt x="5339" y="2432"/>
                    <a:pt x="4637" y="2858"/>
                    <a:pt x="3785" y="3836"/>
                  </a:cubicBezTo>
                  <a:cubicBezTo>
                    <a:pt x="2933" y="4788"/>
                    <a:pt x="1454" y="6242"/>
                    <a:pt x="477" y="584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2"/>
            <p:cNvSpPr/>
            <p:nvPr/>
          </p:nvSpPr>
          <p:spPr>
            <a:xfrm>
              <a:off x="4423075" y="3300150"/>
              <a:ext cx="117200" cy="102800"/>
            </a:xfrm>
            <a:custGeom>
              <a:avLst/>
              <a:gdLst/>
              <a:ahLst/>
              <a:cxnLst/>
              <a:rect l="l" t="t" r="r" b="b"/>
              <a:pathLst>
                <a:path w="4688" h="4112" extrusionOk="0">
                  <a:moveTo>
                    <a:pt x="552" y="3460"/>
                  </a:moveTo>
                  <a:cubicBezTo>
                    <a:pt x="552" y="3460"/>
                    <a:pt x="2532" y="1354"/>
                    <a:pt x="3008" y="878"/>
                  </a:cubicBezTo>
                  <a:cubicBezTo>
                    <a:pt x="3484" y="427"/>
                    <a:pt x="3860" y="1"/>
                    <a:pt x="4035" y="26"/>
                  </a:cubicBezTo>
                  <a:cubicBezTo>
                    <a:pt x="4186" y="26"/>
                    <a:pt x="3785" y="427"/>
                    <a:pt x="4086" y="452"/>
                  </a:cubicBezTo>
                  <a:cubicBezTo>
                    <a:pt x="4411" y="477"/>
                    <a:pt x="4687" y="352"/>
                    <a:pt x="4487" y="602"/>
                  </a:cubicBezTo>
                  <a:cubicBezTo>
                    <a:pt x="4286" y="853"/>
                    <a:pt x="3534" y="1229"/>
                    <a:pt x="2983" y="1655"/>
                  </a:cubicBezTo>
                  <a:cubicBezTo>
                    <a:pt x="2431" y="2081"/>
                    <a:pt x="1404" y="3259"/>
                    <a:pt x="903" y="3635"/>
                  </a:cubicBezTo>
                  <a:cubicBezTo>
                    <a:pt x="401" y="4011"/>
                    <a:pt x="0" y="4111"/>
                    <a:pt x="552" y="346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2"/>
            <p:cNvSpPr/>
            <p:nvPr/>
          </p:nvSpPr>
          <p:spPr>
            <a:xfrm>
              <a:off x="4307150" y="3119700"/>
              <a:ext cx="162300" cy="134125"/>
            </a:xfrm>
            <a:custGeom>
              <a:avLst/>
              <a:gdLst/>
              <a:ahLst/>
              <a:cxnLst/>
              <a:rect l="l" t="t" r="r" b="b"/>
              <a:pathLst>
                <a:path w="6492" h="5365" extrusionOk="0">
                  <a:moveTo>
                    <a:pt x="4111" y="3008"/>
                  </a:moveTo>
                  <a:cubicBezTo>
                    <a:pt x="4738" y="3359"/>
                    <a:pt x="6016" y="3911"/>
                    <a:pt x="6241" y="4211"/>
                  </a:cubicBezTo>
                  <a:cubicBezTo>
                    <a:pt x="6442" y="4512"/>
                    <a:pt x="6492" y="5364"/>
                    <a:pt x="5840" y="5289"/>
                  </a:cubicBezTo>
                  <a:cubicBezTo>
                    <a:pt x="5214" y="5214"/>
                    <a:pt x="5114" y="5013"/>
                    <a:pt x="4813" y="5063"/>
                  </a:cubicBezTo>
                  <a:cubicBezTo>
                    <a:pt x="4487" y="5114"/>
                    <a:pt x="4036" y="5063"/>
                    <a:pt x="3560" y="4487"/>
                  </a:cubicBezTo>
                  <a:cubicBezTo>
                    <a:pt x="3109" y="3911"/>
                    <a:pt x="1104" y="1805"/>
                    <a:pt x="577" y="1304"/>
                  </a:cubicBezTo>
                  <a:cubicBezTo>
                    <a:pt x="51" y="828"/>
                    <a:pt x="1" y="602"/>
                    <a:pt x="126" y="327"/>
                  </a:cubicBezTo>
                  <a:cubicBezTo>
                    <a:pt x="276" y="26"/>
                    <a:pt x="527" y="1"/>
                    <a:pt x="853" y="302"/>
                  </a:cubicBezTo>
                  <a:cubicBezTo>
                    <a:pt x="2256" y="1505"/>
                    <a:pt x="2382" y="2056"/>
                    <a:pt x="4111" y="300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2"/>
            <p:cNvSpPr/>
            <p:nvPr/>
          </p:nvSpPr>
          <p:spPr>
            <a:xfrm>
              <a:off x="4307150" y="3119700"/>
              <a:ext cx="162300" cy="134125"/>
            </a:xfrm>
            <a:custGeom>
              <a:avLst/>
              <a:gdLst/>
              <a:ahLst/>
              <a:cxnLst/>
              <a:rect l="l" t="t" r="r" b="b"/>
              <a:pathLst>
                <a:path w="6492" h="5365" extrusionOk="0">
                  <a:moveTo>
                    <a:pt x="1329" y="2056"/>
                  </a:moveTo>
                  <a:cubicBezTo>
                    <a:pt x="1304" y="2031"/>
                    <a:pt x="1254" y="1956"/>
                    <a:pt x="1179" y="1906"/>
                  </a:cubicBezTo>
                  <a:close/>
                  <a:moveTo>
                    <a:pt x="2908" y="3735"/>
                  </a:moveTo>
                  <a:lnTo>
                    <a:pt x="2908" y="3735"/>
                  </a:lnTo>
                  <a:close/>
                  <a:moveTo>
                    <a:pt x="4111" y="3008"/>
                  </a:moveTo>
                  <a:cubicBezTo>
                    <a:pt x="4738" y="3359"/>
                    <a:pt x="6016" y="3911"/>
                    <a:pt x="6241" y="4211"/>
                  </a:cubicBezTo>
                  <a:cubicBezTo>
                    <a:pt x="6442" y="4512"/>
                    <a:pt x="6492" y="5364"/>
                    <a:pt x="5840" y="5289"/>
                  </a:cubicBezTo>
                  <a:cubicBezTo>
                    <a:pt x="5214" y="5214"/>
                    <a:pt x="5114" y="5013"/>
                    <a:pt x="4813" y="5063"/>
                  </a:cubicBezTo>
                  <a:cubicBezTo>
                    <a:pt x="4487" y="5114"/>
                    <a:pt x="4036" y="5063"/>
                    <a:pt x="3560" y="4487"/>
                  </a:cubicBezTo>
                  <a:cubicBezTo>
                    <a:pt x="3459" y="4337"/>
                    <a:pt x="3234" y="4086"/>
                    <a:pt x="2958" y="3785"/>
                  </a:cubicBezTo>
                  <a:cubicBezTo>
                    <a:pt x="3184" y="4011"/>
                    <a:pt x="3835" y="4713"/>
                    <a:pt x="4211" y="4813"/>
                  </a:cubicBezTo>
                  <a:cubicBezTo>
                    <a:pt x="4662" y="4938"/>
                    <a:pt x="3835" y="4437"/>
                    <a:pt x="4036" y="4211"/>
                  </a:cubicBezTo>
                  <a:cubicBezTo>
                    <a:pt x="4236" y="3961"/>
                    <a:pt x="4863" y="4738"/>
                    <a:pt x="5289" y="4888"/>
                  </a:cubicBezTo>
                  <a:cubicBezTo>
                    <a:pt x="5690" y="5013"/>
                    <a:pt x="6016" y="4587"/>
                    <a:pt x="5464" y="4086"/>
                  </a:cubicBezTo>
                  <a:cubicBezTo>
                    <a:pt x="4888" y="3585"/>
                    <a:pt x="3835" y="3409"/>
                    <a:pt x="2632" y="2332"/>
                  </a:cubicBezTo>
                  <a:cubicBezTo>
                    <a:pt x="1454" y="1254"/>
                    <a:pt x="953" y="627"/>
                    <a:pt x="652" y="602"/>
                  </a:cubicBezTo>
                  <a:cubicBezTo>
                    <a:pt x="402" y="577"/>
                    <a:pt x="327" y="978"/>
                    <a:pt x="803" y="1530"/>
                  </a:cubicBezTo>
                  <a:cubicBezTo>
                    <a:pt x="703" y="1429"/>
                    <a:pt x="627" y="1379"/>
                    <a:pt x="577" y="1304"/>
                  </a:cubicBezTo>
                  <a:cubicBezTo>
                    <a:pt x="51" y="828"/>
                    <a:pt x="1" y="602"/>
                    <a:pt x="126" y="327"/>
                  </a:cubicBezTo>
                  <a:cubicBezTo>
                    <a:pt x="276" y="26"/>
                    <a:pt x="527" y="1"/>
                    <a:pt x="853" y="302"/>
                  </a:cubicBezTo>
                  <a:cubicBezTo>
                    <a:pt x="2256" y="1505"/>
                    <a:pt x="2382" y="2056"/>
                    <a:pt x="4111" y="3008"/>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2"/>
            <p:cNvSpPr/>
            <p:nvPr/>
          </p:nvSpPr>
          <p:spPr>
            <a:xfrm>
              <a:off x="4322200" y="3144150"/>
              <a:ext cx="122200" cy="92125"/>
            </a:xfrm>
            <a:custGeom>
              <a:avLst/>
              <a:gdLst/>
              <a:ahLst/>
              <a:cxnLst/>
              <a:rect l="l" t="t" r="r" b="b"/>
              <a:pathLst>
                <a:path w="4888" h="3685" extrusionOk="0">
                  <a:moveTo>
                    <a:pt x="2958" y="3133"/>
                  </a:moveTo>
                  <a:cubicBezTo>
                    <a:pt x="2958" y="3133"/>
                    <a:pt x="1579" y="1705"/>
                    <a:pt x="928" y="1103"/>
                  </a:cubicBezTo>
                  <a:cubicBezTo>
                    <a:pt x="276" y="527"/>
                    <a:pt x="0" y="126"/>
                    <a:pt x="301" y="50"/>
                  </a:cubicBezTo>
                  <a:cubicBezTo>
                    <a:pt x="602" y="0"/>
                    <a:pt x="1980" y="1629"/>
                    <a:pt x="2682" y="2106"/>
                  </a:cubicBezTo>
                  <a:cubicBezTo>
                    <a:pt x="3409" y="2607"/>
                    <a:pt x="4361" y="2958"/>
                    <a:pt x="4612" y="3208"/>
                  </a:cubicBezTo>
                  <a:cubicBezTo>
                    <a:pt x="4887" y="3434"/>
                    <a:pt x="4637" y="3684"/>
                    <a:pt x="4311" y="3434"/>
                  </a:cubicBezTo>
                  <a:cubicBezTo>
                    <a:pt x="3985" y="3208"/>
                    <a:pt x="3384" y="2782"/>
                    <a:pt x="3108" y="2757"/>
                  </a:cubicBezTo>
                  <a:cubicBezTo>
                    <a:pt x="2832" y="2732"/>
                    <a:pt x="3434" y="3409"/>
                    <a:pt x="2958" y="3133"/>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2"/>
            <p:cNvSpPr/>
            <p:nvPr/>
          </p:nvSpPr>
          <p:spPr>
            <a:xfrm>
              <a:off x="4758275" y="3013200"/>
              <a:ext cx="122225" cy="100900"/>
            </a:xfrm>
            <a:custGeom>
              <a:avLst/>
              <a:gdLst/>
              <a:ahLst/>
              <a:cxnLst/>
              <a:rect l="l" t="t" r="r" b="b"/>
              <a:pathLst>
                <a:path w="4889" h="4036" extrusionOk="0">
                  <a:moveTo>
                    <a:pt x="1505" y="3208"/>
                  </a:moveTo>
                  <a:cubicBezTo>
                    <a:pt x="2933" y="4035"/>
                    <a:pt x="4888" y="3509"/>
                    <a:pt x="3911" y="2757"/>
                  </a:cubicBezTo>
                  <a:cubicBezTo>
                    <a:pt x="2933" y="2005"/>
                    <a:pt x="3309" y="1328"/>
                    <a:pt x="1730" y="677"/>
                  </a:cubicBezTo>
                  <a:cubicBezTo>
                    <a:pt x="151" y="0"/>
                    <a:pt x="1" y="2456"/>
                    <a:pt x="1505" y="3208"/>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2"/>
            <p:cNvSpPr/>
            <p:nvPr/>
          </p:nvSpPr>
          <p:spPr>
            <a:xfrm>
              <a:off x="4201275" y="3462450"/>
              <a:ext cx="111550" cy="98375"/>
            </a:xfrm>
            <a:custGeom>
              <a:avLst/>
              <a:gdLst/>
              <a:ahLst/>
              <a:cxnLst/>
              <a:rect l="l" t="t" r="r" b="b"/>
              <a:pathLst>
                <a:path w="4462" h="3935" extrusionOk="0">
                  <a:moveTo>
                    <a:pt x="1328" y="2080"/>
                  </a:moveTo>
                  <a:cubicBezTo>
                    <a:pt x="1629" y="2607"/>
                    <a:pt x="1504" y="3810"/>
                    <a:pt x="2481" y="3885"/>
                  </a:cubicBezTo>
                  <a:cubicBezTo>
                    <a:pt x="3434" y="3935"/>
                    <a:pt x="4461" y="3158"/>
                    <a:pt x="4035" y="2080"/>
                  </a:cubicBezTo>
                  <a:cubicBezTo>
                    <a:pt x="3609" y="978"/>
                    <a:pt x="3735" y="125"/>
                    <a:pt x="2481" y="75"/>
                  </a:cubicBezTo>
                  <a:cubicBezTo>
                    <a:pt x="1203" y="0"/>
                    <a:pt x="0" y="802"/>
                    <a:pt x="1328" y="2080"/>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2"/>
            <p:cNvSpPr/>
            <p:nvPr/>
          </p:nvSpPr>
          <p:spPr>
            <a:xfrm>
              <a:off x="3796500" y="3452425"/>
              <a:ext cx="58300" cy="36350"/>
            </a:xfrm>
            <a:custGeom>
              <a:avLst/>
              <a:gdLst/>
              <a:ahLst/>
              <a:cxnLst/>
              <a:rect l="l" t="t" r="r" b="b"/>
              <a:pathLst>
                <a:path w="2332" h="1454" extrusionOk="0">
                  <a:moveTo>
                    <a:pt x="1154" y="226"/>
                  </a:moveTo>
                  <a:cubicBezTo>
                    <a:pt x="1154" y="602"/>
                    <a:pt x="2331" y="1153"/>
                    <a:pt x="1830" y="1303"/>
                  </a:cubicBezTo>
                  <a:cubicBezTo>
                    <a:pt x="1354" y="1454"/>
                    <a:pt x="1" y="0"/>
                    <a:pt x="1154" y="22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2"/>
            <p:cNvSpPr/>
            <p:nvPr/>
          </p:nvSpPr>
          <p:spPr>
            <a:xfrm>
              <a:off x="4475075" y="3473100"/>
              <a:ext cx="73325" cy="43250"/>
            </a:xfrm>
            <a:custGeom>
              <a:avLst/>
              <a:gdLst/>
              <a:ahLst/>
              <a:cxnLst/>
              <a:rect l="l" t="t" r="r" b="b"/>
              <a:pathLst>
                <a:path w="2933" h="1730" extrusionOk="0">
                  <a:moveTo>
                    <a:pt x="2732" y="877"/>
                  </a:moveTo>
                  <a:cubicBezTo>
                    <a:pt x="2732" y="1529"/>
                    <a:pt x="2507" y="1730"/>
                    <a:pt x="1605" y="1579"/>
                  </a:cubicBezTo>
                  <a:cubicBezTo>
                    <a:pt x="702" y="1429"/>
                    <a:pt x="1" y="902"/>
                    <a:pt x="627" y="451"/>
                  </a:cubicBezTo>
                  <a:cubicBezTo>
                    <a:pt x="1279" y="0"/>
                    <a:pt x="2933" y="0"/>
                    <a:pt x="2732" y="877"/>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2"/>
            <p:cNvSpPr/>
            <p:nvPr/>
          </p:nvSpPr>
          <p:spPr>
            <a:xfrm>
              <a:off x="4642375" y="3295150"/>
              <a:ext cx="104650" cy="74575"/>
            </a:xfrm>
            <a:custGeom>
              <a:avLst/>
              <a:gdLst/>
              <a:ahLst/>
              <a:cxnLst/>
              <a:rect l="l" t="t" r="r" b="b"/>
              <a:pathLst>
                <a:path w="4186" h="2983" extrusionOk="0">
                  <a:moveTo>
                    <a:pt x="1529" y="2306"/>
                  </a:moveTo>
                  <a:cubicBezTo>
                    <a:pt x="2732" y="2983"/>
                    <a:pt x="4186" y="1880"/>
                    <a:pt x="3008" y="928"/>
                  </a:cubicBezTo>
                  <a:cubicBezTo>
                    <a:pt x="1805" y="0"/>
                    <a:pt x="0" y="1279"/>
                    <a:pt x="1529" y="230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2"/>
            <p:cNvSpPr/>
            <p:nvPr/>
          </p:nvSpPr>
          <p:spPr>
            <a:xfrm>
              <a:off x="3519550" y="3033875"/>
              <a:ext cx="85875" cy="57650"/>
            </a:xfrm>
            <a:custGeom>
              <a:avLst/>
              <a:gdLst/>
              <a:ahLst/>
              <a:cxnLst/>
              <a:rect l="l" t="t" r="r" b="b"/>
              <a:pathLst>
                <a:path w="3435" h="2306" extrusionOk="0">
                  <a:moveTo>
                    <a:pt x="1906" y="2306"/>
                  </a:moveTo>
                  <a:cubicBezTo>
                    <a:pt x="2983" y="1755"/>
                    <a:pt x="3435" y="1379"/>
                    <a:pt x="2457" y="677"/>
                  </a:cubicBezTo>
                  <a:cubicBezTo>
                    <a:pt x="1455" y="0"/>
                    <a:pt x="1" y="2231"/>
                    <a:pt x="1906" y="230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2"/>
            <p:cNvSpPr/>
            <p:nvPr/>
          </p:nvSpPr>
          <p:spPr>
            <a:xfrm>
              <a:off x="3859150" y="2988750"/>
              <a:ext cx="89625" cy="75850"/>
            </a:xfrm>
            <a:custGeom>
              <a:avLst/>
              <a:gdLst/>
              <a:ahLst/>
              <a:cxnLst/>
              <a:rect l="l" t="t" r="r" b="b"/>
              <a:pathLst>
                <a:path w="3585" h="3034" extrusionOk="0">
                  <a:moveTo>
                    <a:pt x="2557" y="2958"/>
                  </a:moveTo>
                  <a:cubicBezTo>
                    <a:pt x="2983" y="3033"/>
                    <a:pt x="3585" y="2858"/>
                    <a:pt x="3209" y="2357"/>
                  </a:cubicBezTo>
                  <a:cubicBezTo>
                    <a:pt x="2833" y="1880"/>
                    <a:pt x="3209" y="2256"/>
                    <a:pt x="2232" y="1680"/>
                  </a:cubicBezTo>
                  <a:cubicBezTo>
                    <a:pt x="1254" y="1128"/>
                    <a:pt x="753" y="1"/>
                    <a:pt x="377" y="377"/>
                  </a:cubicBezTo>
                  <a:cubicBezTo>
                    <a:pt x="1" y="753"/>
                    <a:pt x="978" y="2256"/>
                    <a:pt x="2557" y="2958"/>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2"/>
            <p:cNvSpPr/>
            <p:nvPr/>
          </p:nvSpPr>
          <p:spPr>
            <a:xfrm>
              <a:off x="3831600" y="3082125"/>
              <a:ext cx="122200" cy="101525"/>
            </a:xfrm>
            <a:custGeom>
              <a:avLst/>
              <a:gdLst/>
              <a:ahLst/>
              <a:cxnLst/>
              <a:rect l="l" t="t" r="r" b="b"/>
              <a:pathLst>
                <a:path w="4888" h="4061" extrusionOk="0">
                  <a:moveTo>
                    <a:pt x="1504" y="3233"/>
                  </a:moveTo>
                  <a:cubicBezTo>
                    <a:pt x="2933" y="4060"/>
                    <a:pt x="4887" y="3534"/>
                    <a:pt x="3910" y="2782"/>
                  </a:cubicBezTo>
                  <a:cubicBezTo>
                    <a:pt x="2933" y="2030"/>
                    <a:pt x="3308" y="1353"/>
                    <a:pt x="1729" y="677"/>
                  </a:cubicBezTo>
                  <a:cubicBezTo>
                    <a:pt x="151" y="0"/>
                    <a:pt x="0" y="2481"/>
                    <a:pt x="1504" y="3233"/>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2"/>
            <p:cNvSpPr/>
            <p:nvPr/>
          </p:nvSpPr>
          <p:spPr>
            <a:xfrm>
              <a:off x="4696875" y="3132250"/>
              <a:ext cx="57050" cy="60175"/>
            </a:xfrm>
            <a:custGeom>
              <a:avLst/>
              <a:gdLst/>
              <a:ahLst/>
              <a:cxnLst/>
              <a:rect l="l" t="t" r="r" b="b"/>
              <a:pathLst>
                <a:path w="2282" h="2407" extrusionOk="0">
                  <a:moveTo>
                    <a:pt x="1505" y="25"/>
                  </a:moveTo>
                  <a:cubicBezTo>
                    <a:pt x="1956" y="0"/>
                    <a:pt x="2281" y="476"/>
                    <a:pt x="2106" y="1203"/>
                  </a:cubicBezTo>
                  <a:cubicBezTo>
                    <a:pt x="1906" y="1905"/>
                    <a:pt x="1304" y="2406"/>
                    <a:pt x="903" y="1980"/>
                  </a:cubicBezTo>
                  <a:cubicBezTo>
                    <a:pt x="477" y="1579"/>
                    <a:pt x="1" y="1078"/>
                    <a:pt x="327" y="677"/>
                  </a:cubicBezTo>
                  <a:cubicBezTo>
                    <a:pt x="677" y="251"/>
                    <a:pt x="903" y="75"/>
                    <a:pt x="1505" y="25"/>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2"/>
            <p:cNvSpPr/>
            <p:nvPr/>
          </p:nvSpPr>
          <p:spPr>
            <a:xfrm>
              <a:off x="4553400" y="3069575"/>
              <a:ext cx="28850" cy="38250"/>
            </a:xfrm>
            <a:custGeom>
              <a:avLst/>
              <a:gdLst/>
              <a:ahLst/>
              <a:cxnLst/>
              <a:rect l="l" t="t" r="r" b="b"/>
              <a:pathLst>
                <a:path w="1154" h="1530" extrusionOk="0">
                  <a:moveTo>
                    <a:pt x="326" y="477"/>
                  </a:moveTo>
                  <a:cubicBezTo>
                    <a:pt x="76" y="1154"/>
                    <a:pt x="0" y="1379"/>
                    <a:pt x="401" y="1454"/>
                  </a:cubicBezTo>
                  <a:cubicBezTo>
                    <a:pt x="827" y="1530"/>
                    <a:pt x="1153" y="1505"/>
                    <a:pt x="1128" y="1003"/>
                  </a:cubicBezTo>
                  <a:cubicBezTo>
                    <a:pt x="1078" y="527"/>
                    <a:pt x="527" y="1"/>
                    <a:pt x="326" y="477"/>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2"/>
            <p:cNvSpPr/>
            <p:nvPr/>
          </p:nvSpPr>
          <p:spPr>
            <a:xfrm>
              <a:off x="3889875" y="3236875"/>
              <a:ext cx="80850" cy="88375"/>
            </a:xfrm>
            <a:custGeom>
              <a:avLst/>
              <a:gdLst/>
              <a:ahLst/>
              <a:cxnLst/>
              <a:rect l="l" t="t" r="r" b="b"/>
              <a:pathLst>
                <a:path w="3234" h="3535" extrusionOk="0">
                  <a:moveTo>
                    <a:pt x="1429" y="1204"/>
                  </a:moveTo>
                  <a:cubicBezTo>
                    <a:pt x="2331" y="2031"/>
                    <a:pt x="3233" y="3384"/>
                    <a:pt x="2331" y="3459"/>
                  </a:cubicBezTo>
                  <a:cubicBezTo>
                    <a:pt x="1429" y="3534"/>
                    <a:pt x="451" y="3459"/>
                    <a:pt x="226" y="2407"/>
                  </a:cubicBezTo>
                  <a:cubicBezTo>
                    <a:pt x="0" y="1354"/>
                    <a:pt x="602" y="1"/>
                    <a:pt x="1429" y="1204"/>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52"/>
          <p:cNvGrpSpPr/>
          <p:nvPr/>
        </p:nvGrpSpPr>
        <p:grpSpPr>
          <a:xfrm rot="-899960">
            <a:off x="-4844831" y="3476053"/>
            <a:ext cx="7404459" cy="3825015"/>
            <a:chOff x="1273885" y="-11643"/>
            <a:chExt cx="7358840" cy="4837565"/>
          </a:xfrm>
        </p:grpSpPr>
        <p:grpSp>
          <p:nvGrpSpPr>
            <p:cNvPr id="1707" name="Google Shape;1707;p52"/>
            <p:cNvGrpSpPr/>
            <p:nvPr/>
          </p:nvGrpSpPr>
          <p:grpSpPr>
            <a:xfrm>
              <a:off x="1273885" y="4148840"/>
              <a:ext cx="254764" cy="347077"/>
              <a:chOff x="-431957" y="1974498"/>
              <a:chExt cx="254764" cy="347077"/>
            </a:xfrm>
          </p:grpSpPr>
          <p:sp>
            <p:nvSpPr>
              <p:cNvPr id="1708" name="Google Shape;1708;p52"/>
              <p:cNvSpPr/>
              <p:nvPr/>
            </p:nvSpPr>
            <p:spPr>
              <a:xfrm>
                <a:off x="-431957" y="2204059"/>
                <a:ext cx="254764" cy="117515"/>
              </a:xfrm>
              <a:custGeom>
                <a:avLst/>
                <a:gdLst/>
                <a:ahLst/>
                <a:cxnLst/>
                <a:rect l="l" t="t" r="r" b="b"/>
                <a:pathLst>
                  <a:path w="6055" h="2793" extrusionOk="0">
                    <a:moveTo>
                      <a:pt x="1642" y="0"/>
                    </a:moveTo>
                    <a:cubicBezTo>
                      <a:pt x="1315" y="0"/>
                      <a:pt x="1007" y="71"/>
                      <a:pt x="812" y="364"/>
                    </a:cubicBezTo>
                    <a:cubicBezTo>
                      <a:pt x="1" y="1461"/>
                      <a:pt x="1813" y="2559"/>
                      <a:pt x="2672" y="2749"/>
                    </a:cubicBezTo>
                    <a:cubicBezTo>
                      <a:pt x="2824" y="2778"/>
                      <a:pt x="2996" y="2793"/>
                      <a:pt x="3180" y="2793"/>
                    </a:cubicBezTo>
                    <a:cubicBezTo>
                      <a:pt x="4214" y="2793"/>
                      <a:pt x="5625" y="2331"/>
                      <a:pt x="5868" y="1318"/>
                    </a:cubicBezTo>
                    <a:cubicBezTo>
                      <a:pt x="6055" y="460"/>
                      <a:pt x="5394" y="156"/>
                      <a:pt x="4687" y="156"/>
                    </a:cubicBezTo>
                    <a:cubicBezTo>
                      <a:pt x="4490" y="156"/>
                      <a:pt x="4290" y="180"/>
                      <a:pt x="4103" y="221"/>
                    </a:cubicBezTo>
                    <a:cubicBezTo>
                      <a:pt x="3435" y="174"/>
                      <a:pt x="2768" y="126"/>
                      <a:pt x="2100" y="30"/>
                    </a:cubicBezTo>
                    <a:cubicBezTo>
                      <a:pt x="1949" y="15"/>
                      <a:pt x="1793" y="0"/>
                      <a:pt x="1642"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2"/>
              <p:cNvSpPr/>
              <p:nvPr/>
            </p:nvSpPr>
            <p:spPr>
              <a:xfrm>
                <a:off x="-367708" y="1974498"/>
                <a:ext cx="144528" cy="315142"/>
              </a:xfrm>
              <a:custGeom>
                <a:avLst/>
                <a:gdLst/>
                <a:ahLst/>
                <a:cxnLst/>
                <a:rect l="l" t="t" r="r" b="b"/>
                <a:pathLst>
                  <a:path w="3435" h="7490" extrusionOk="0">
                    <a:moveTo>
                      <a:pt x="1670" y="1"/>
                    </a:moveTo>
                    <a:cubicBezTo>
                      <a:pt x="0" y="1"/>
                      <a:pt x="573" y="2290"/>
                      <a:pt x="620" y="3578"/>
                    </a:cubicBezTo>
                    <a:cubicBezTo>
                      <a:pt x="620" y="5439"/>
                      <a:pt x="668" y="6917"/>
                      <a:pt x="668" y="6917"/>
                    </a:cubicBezTo>
                    <a:cubicBezTo>
                      <a:pt x="668" y="7204"/>
                      <a:pt x="1097" y="7490"/>
                      <a:pt x="1670" y="7490"/>
                    </a:cubicBezTo>
                    <a:cubicBezTo>
                      <a:pt x="2195" y="7490"/>
                      <a:pt x="2672" y="7204"/>
                      <a:pt x="2672" y="6917"/>
                    </a:cubicBezTo>
                    <a:cubicBezTo>
                      <a:pt x="2672" y="6917"/>
                      <a:pt x="3244" y="2863"/>
                      <a:pt x="3339" y="1575"/>
                    </a:cubicBezTo>
                    <a:cubicBezTo>
                      <a:pt x="3435" y="239"/>
                      <a:pt x="2815" y="1"/>
                      <a:pt x="1670"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0" name="Google Shape;1710;p52"/>
            <p:cNvGrpSpPr/>
            <p:nvPr/>
          </p:nvGrpSpPr>
          <p:grpSpPr>
            <a:xfrm>
              <a:off x="6898375" y="4485451"/>
              <a:ext cx="252955" cy="340471"/>
              <a:chOff x="607675" y="1882186"/>
              <a:chExt cx="252955" cy="340471"/>
            </a:xfrm>
          </p:grpSpPr>
          <p:sp>
            <p:nvSpPr>
              <p:cNvPr id="1711" name="Google Shape;1711;p52"/>
              <p:cNvSpPr/>
              <p:nvPr/>
            </p:nvSpPr>
            <p:spPr>
              <a:xfrm>
                <a:off x="607675" y="2066558"/>
                <a:ext cx="252955" cy="156098"/>
              </a:xfrm>
              <a:custGeom>
                <a:avLst/>
                <a:gdLst/>
                <a:ahLst/>
                <a:cxnLst/>
                <a:rect l="l" t="t" r="r" b="b"/>
                <a:pathLst>
                  <a:path w="6012" h="3710" extrusionOk="0">
                    <a:moveTo>
                      <a:pt x="3974" y="1"/>
                    </a:moveTo>
                    <a:cubicBezTo>
                      <a:pt x="3610" y="1"/>
                      <a:pt x="3259" y="88"/>
                      <a:pt x="3006" y="341"/>
                    </a:cubicBezTo>
                    <a:cubicBezTo>
                      <a:pt x="2768" y="532"/>
                      <a:pt x="1" y="2678"/>
                      <a:pt x="1098" y="3394"/>
                    </a:cubicBezTo>
                    <a:cubicBezTo>
                      <a:pt x="1424" y="3616"/>
                      <a:pt x="1852" y="3710"/>
                      <a:pt x="2313" y="3710"/>
                    </a:cubicBezTo>
                    <a:cubicBezTo>
                      <a:pt x="3333" y="3710"/>
                      <a:pt x="4513" y="3252"/>
                      <a:pt x="5105" y="2726"/>
                    </a:cubicBezTo>
                    <a:cubicBezTo>
                      <a:pt x="6011" y="1963"/>
                      <a:pt x="6011" y="484"/>
                      <a:pt x="4723" y="102"/>
                    </a:cubicBezTo>
                    <a:cubicBezTo>
                      <a:pt x="4488" y="44"/>
                      <a:pt x="4228" y="1"/>
                      <a:pt x="3974"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2"/>
              <p:cNvSpPr/>
              <p:nvPr/>
            </p:nvSpPr>
            <p:spPr>
              <a:xfrm>
                <a:off x="665906" y="1882186"/>
                <a:ext cx="144528" cy="315142"/>
              </a:xfrm>
              <a:custGeom>
                <a:avLst/>
                <a:gdLst/>
                <a:ahLst/>
                <a:cxnLst/>
                <a:rect l="l" t="t" r="r" b="b"/>
                <a:pathLst>
                  <a:path w="3435" h="7490" extrusionOk="0">
                    <a:moveTo>
                      <a:pt x="1670" y="1"/>
                    </a:moveTo>
                    <a:cubicBezTo>
                      <a:pt x="0" y="1"/>
                      <a:pt x="573" y="2290"/>
                      <a:pt x="620" y="3578"/>
                    </a:cubicBezTo>
                    <a:cubicBezTo>
                      <a:pt x="620" y="5438"/>
                      <a:pt x="668" y="6917"/>
                      <a:pt x="668" y="6917"/>
                    </a:cubicBezTo>
                    <a:cubicBezTo>
                      <a:pt x="668" y="7203"/>
                      <a:pt x="1097" y="7490"/>
                      <a:pt x="1670" y="7490"/>
                    </a:cubicBezTo>
                    <a:cubicBezTo>
                      <a:pt x="2194" y="7490"/>
                      <a:pt x="2671" y="7203"/>
                      <a:pt x="2671" y="6917"/>
                    </a:cubicBezTo>
                    <a:cubicBezTo>
                      <a:pt x="2671" y="6917"/>
                      <a:pt x="3244" y="2863"/>
                      <a:pt x="3339" y="1575"/>
                    </a:cubicBezTo>
                    <a:cubicBezTo>
                      <a:pt x="3435" y="239"/>
                      <a:pt x="2815" y="1"/>
                      <a:pt x="1670"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3" name="Google Shape;1713;p52"/>
            <p:cNvSpPr/>
            <p:nvPr/>
          </p:nvSpPr>
          <p:spPr>
            <a:xfrm>
              <a:off x="1321914" y="384653"/>
              <a:ext cx="232675" cy="113897"/>
            </a:xfrm>
            <a:custGeom>
              <a:avLst/>
              <a:gdLst/>
              <a:ahLst/>
              <a:cxnLst/>
              <a:rect l="l" t="t" r="r" b="b"/>
              <a:pathLst>
                <a:path w="5530" h="2707" extrusionOk="0">
                  <a:moveTo>
                    <a:pt x="3075" y="1"/>
                  </a:moveTo>
                  <a:cubicBezTo>
                    <a:pt x="1796" y="1"/>
                    <a:pt x="437" y="405"/>
                    <a:pt x="239" y="1273"/>
                  </a:cubicBezTo>
                  <a:cubicBezTo>
                    <a:pt x="0" y="2274"/>
                    <a:pt x="1908" y="2704"/>
                    <a:pt x="2576" y="2704"/>
                  </a:cubicBezTo>
                  <a:cubicBezTo>
                    <a:pt x="2607" y="2705"/>
                    <a:pt x="2639" y="2706"/>
                    <a:pt x="2673" y="2706"/>
                  </a:cubicBezTo>
                  <a:cubicBezTo>
                    <a:pt x="3582" y="2706"/>
                    <a:pt x="5530" y="2090"/>
                    <a:pt x="5438" y="986"/>
                  </a:cubicBezTo>
                  <a:cubicBezTo>
                    <a:pt x="5369" y="345"/>
                    <a:pt x="4256" y="1"/>
                    <a:pt x="3075"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4" name="Google Shape;1714;p52"/>
            <p:cNvGrpSpPr/>
            <p:nvPr/>
          </p:nvGrpSpPr>
          <p:grpSpPr>
            <a:xfrm rot="-123780">
              <a:off x="8367441" y="2214385"/>
              <a:ext cx="258942" cy="357066"/>
              <a:chOff x="1253947" y="1075355"/>
              <a:chExt cx="258930" cy="357048"/>
            </a:xfrm>
          </p:grpSpPr>
          <p:sp>
            <p:nvSpPr>
              <p:cNvPr id="1715" name="Google Shape;1715;p52"/>
              <p:cNvSpPr/>
              <p:nvPr/>
            </p:nvSpPr>
            <p:spPr>
              <a:xfrm>
                <a:off x="1253947" y="1264146"/>
                <a:ext cx="258930" cy="168258"/>
              </a:xfrm>
              <a:custGeom>
                <a:avLst/>
                <a:gdLst/>
                <a:ahLst/>
                <a:cxnLst/>
                <a:rect l="l" t="t" r="r" b="b"/>
                <a:pathLst>
                  <a:path w="6154" h="3999" extrusionOk="0">
                    <a:moveTo>
                      <a:pt x="1730" y="1"/>
                    </a:moveTo>
                    <a:cubicBezTo>
                      <a:pt x="1418" y="1"/>
                      <a:pt x="1120" y="71"/>
                      <a:pt x="907" y="284"/>
                    </a:cubicBezTo>
                    <a:cubicBezTo>
                      <a:pt x="1" y="1286"/>
                      <a:pt x="1861" y="2430"/>
                      <a:pt x="2529" y="2812"/>
                    </a:cubicBezTo>
                    <a:cubicBezTo>
                      <a:pt x="3031" y="3147"/>
                      <a:pt x="4026" y="3998"/>
                      <a:pt x="4839" y="3998"/>
                    </a:cubicBezTo>
                    <a:cubicBezTo>
                      <a:pt x="5185" y="3998"/>
                      <a:pt x="5497" y="3845"/>
                      <a:pt x="5725" y="3432"/>
                    </a:cubicBezTo>
                    <a:cubicBezTo>
                      <a:pt x="6154" y="2621"/>
                      <a:pt x="5438" y="1524"/>
                      <a:pt x="4627" y="999"/>
                    </a:cubicBezTo>
                    <a:cubicBezTo>
                      <a:pt x="4103" y="570"/>
                      <a:pt x="3483" y="332"/>
                      <a:pt x="2815" y="188"/>
                    </a:cubicBezTo>
                    <a:cubicBezTo>
                      <a:pt x="2524" y="109"/>
                      <a:pt x="2117" y="1"/>
                      <a:pt x="1730"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2"/>
              <p:cNvSpPr/>
              <p:nvPr/>
            </p:nvSpPr>
            <p:spPr>
              <a:xfrm>
                <a:off x="1344282" y="1075355"/>
                <a:ext cx="142508" cy="313164"/>
              </a:xfrm>
              <a:custGeom>
                <a:avLst/>
                <a:gdLst/>
                <a:ahLst/>
                <a:cxnLst/>
                <a:rect l="l" t="t" r="r" b="b"/>
                <a:pathLst>
                  <a:path w="3387" h="7443" extrusionOk="0">
                    <a:moveTo>
                      <a:pt x="1622" y="1"/>
                    </a:moveTo>
                    <a:cubicBezTo>
                      <a:pt x="0" y="1"/>
                      <a:pt x="572" y="2290"/>
                      <a:pt x="572" y="3578"/>
                    </a:cubicBezTo>
                    <a:cubicBezTo>
                      <a:pt x="620" y="5391"/>
                      <a:pt x="668" y="6917"/>
                      <a:pt x="668" y="6917"/>
                    </a:cubicBezTo>
                    <a:cubicBezTo>
                      <a:pt x="668" y="7204"/>
                      <a:pt x="1097" y="7442"/>
                      <a:pt x="1622" y="7442"/>
                    </a:cubicBezTo>
                    <a:cubicBezTo>
                      <a:pt x="2194" y="7442"/>
                      <a:pt x="2624" y="7204"/>
                      <a:pt x="2624" y="6917"/>
                    </a:cubicBezTo>
                    <a:cubicBezTo>
                      <a:pt x="2624" y="6917"/>
                      <a:pt x="3196" y="2863"/>
                      <a:pt x="3291" y="1527"/>
                    </a:cubicBezTo>
                    <a:cubicBezTo>
                      <a:pt x="3387" y="192"/>
                      <a:pt x="2767" y="1"/>
                      <a:pt x="1622"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7" name="Google Shape;1717;p52"/>
            <p:cNvSpPr/>
            <p:nvPr/>
          </p:nvSpPr>
          <p:spPr>
            <a:xfrm>
              <a:off x="1352975" y="101200"/>
              <a:ext cx="7261975" cy="4532750"/>
            </a:xfrm>
            <a:custGeom>
              <a:avLst/>
              <a:gdLst/>
              <a:ahLst/>
              <a:cxnLst/>
              <a:rect l="l" t="t" r="r" b="b"/>
              <a:pathLst>
                <a:path w="290479" h="181310" extrusionOk="0">
                  <a:moveTo>
                    <a:pt x="1145" y="7634"/>
                  </a:moveTo>
                  <a:lnTo>
                    <a:pt x="229406" y="0"/>
                  </a:lnTo>
                  <a:lnTo>
                    <a:pt x="290479" y="86265"/>
                  </a:lnTo>
                  <a:lnTo>
                    <a:pt x="227879" y="181310"/>
                  </a:lnTo>
                  <a:lnTo>
                    <a:pt x="0" y="167569"/>
                  </a:lnTo>
                  <a:close/>
                </a:path>
              </a:pathLst>
            </a:custGeom>
            <a:noFill/>
            <a:ln w="19050" cap="flat" cmpd="sng">
              <a:solidFill>
                <a:schemeClr val="accent4"/>
              </a:solidFill>
              <a:prstDash val="solid"/>
              <a:round/>
              <a:headEnd type="none" w="med" len="med"/>
              <a:tailEnd type="none" w="med" len="med"/>
            </a:ln>
          </p:spPr>
          <p:txBody>
            <a:bodyPr/>
            <a:lstStyle/>
            <a:p>
              <a:endParaRPr lang="en-US"/>
            </a:p>
          </p:txBody>
        </p:sp>
        <p:sp>
          <p:nvSpPr>
            <p:cNvPr id="1718" name="Google Shape;1718;p52"/>
            <p:cNvSpPr/>
            <p:nvPr/>
          </p:nvSpPr>
          <p:spPr>
            <a:xfrm>
              <a:off x="1374087" y="161193"/>
              <a:ext cx="142550" cy="315142"/>
            </a:xfrm>
            <a:custGeom>
              <a:avLst/>
              <a:gdLst/>
              <a:ahLst/>
              <a:cxnLst/>
              <a:rect l="l" t="t" r="r" b="b"/>
              <a:pathLst>
                <a:path w="3388" h="7490" extrusionOk="0">
                  <a:moveTo>
                    <a:pt x="1622" y="1"/>
                  </a:moveTo>
                  <a:cubicBezTo>
                    <a:pt x="0" y="1"/>
                    <a:pt x="525" y="2290"/>
                    <a:pt x="573" y="3578"/>
                  </a:cubicBezTo>
                  <a:cubicBezTo>
                    <a:pt x="620" y="5439"/>
                    <a:pt x="620" y="6917"/>
                    <a:pt x="620" y="6917"/>
                  </a:cubicBezTo>
                  <a:cubicBezTo>
                    <a:pt x="620" y="7204"/>
                    <a:pt x="1097" y="7490"/>
                    <a:pt x="1622" y="7490"/>
                  </a:cubicBezTo>
                  <a:cubicBezTo>
                    <a:pt x="2195" y="7490"/>
                    <a:pt x="2624" y="7204"/>
                    <a:pt x="2624" y="6917"/>
                  </a:cubicBezTo>
                  <a:cubicBezTo>
                    <a:pt x="2624" y="6917"/>
                    <a:pt x="3196" y="2863"/>
                    <a:pt x="3292" y="1575"/>
                  </a:cubicBezTo>
                  <a:cubicBezTo>
                    <a:pt x="3387" y="239"/>
                    <a:pt x="2767" y="1"/>
                    <a:pt x="1622"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2"/>
            <p:cNvSpPr/>
            <p:nvPr/>
          </p:nvSpPr>
          <p:spPr>
            <a:xfrm>
              <a:off x="6904464" y="177147"/>
              <a:ext cx="258930" cy="168258"/>
            </a:xfrm>
            <a:custGeom>
              <a:avLst/>
              <a:gdLst/>
              <a:ahLst/>
              <a:cxnLst/>
              <a:rect l="l" t="t" r="r" b="b"/>
              <a:pathLst>
                <a:path w="6154" h="3999" extrusionOk="0">
                  <a:moveTo>
                    <a:pt x="1730" y="1"/>
                  </a:moveTo>
                  <a:cubicBezTo>
                    <a:pt x="1418" y="1"/>
                    <a:pt x="1120" y="71"/>
                    <a:pt x="907" y="284"/>
                  </a:cubicBezTo>
                  <a:cubicBezTo>
                    <a:pt x="1" y="1286"/>
                    <a:pt x="1861" y="2430"/>
                    <a:pt x="2529" y="2812"/>
                  </a:cubicBezTo>
                  <a:cubicBezTo>
                    <a:pt x="3031" y="3147"/>
                    <a:pt x="4026" y="3998"/>
                    <a:pt x="4839" y="3998"/>
                  </a:cubicBezTo>
                  <a:cubicBezTo>
                    <a:pt x="5185" y="3998"/>
                    <a:pt x="5497" y="3845"/>
                    <a:pt x="5725" y="3432"/>
                  </a:cubicBezTo>
                  <a:cubicBezTo>
                    <a:pt x="6154" y="2621"/>
                    <a:pt x="5438" y="1524"/>
                    <a:pt x="4627" y="999"/>
                  </a:cubicBezTo>
                  <a:cubicBezTo>
                    <a:pt x="4103" y="570"/>
                    <a:pt x="3483" y="332"/>
                    <a:pt x="2815" y="188"/>
                  </a:cubicBezTo>
                  <a:cubicBezTo>
                    <a:pt x="2524" y="109"/>
                    <a:pt x="2117" y="1"/>
                    <a:pt x="1730"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2"/>
            <p:cNvSpPr/>
            <p:nvPr/>
          </p:nvSpPr>
          <p:spPr>
            <a:xfrm>
              <a:off x="6994799" y="-11643"/>
              <a:ext cx="142508" cy="313164"/>
            </a:xfrm>
            <a:custGeom>
              <a:avLst/>
              <a:gdLst/>
              <a:ahLst/>
              <a:cxnLst/>
              <a:rect l="l" t="t" r="r" b="b"/>
              <a:pathLst>
                <a:path w="3387" h="7443" extrusionOk="0">
                  <a:moveTo>
                    <a:pt x="1622" y="1"/>
                  </a:moveTo>
                  <a:cubicBezTo>
                    <a:pt x="0" y="1"/>
                    <a:pt x="572" y="2290"/>
                    <a:pt x="572" y="3578"/>
                  </a:cubicBezTo>
                  <a:cubicBezTo>
                    <a:pt x="620" y="5391"/>
                    <a:pt x="668" y="6917"/>
                    <a:pt x="668" y="6917"/>
                  </a:cubicBezTo>
                  <a:cubicBezTo>
                    <a:pt x="668" y="7204"/>
                    <a:pt x="1097" y="7442"/>
                    <a:pt x="1622" y="7442"/>
                  </a:cubicBezTo>
                  <a:cubicBezTo>
                    <a:pt x="2194" y="7442"/>
                    <a:pt x="2624" y="7204"/>
                    <a:pt x="2624" y="6917"/>
                  </a:cubicBezTo>
                  <a:cubicBezTo>
                    <a:pt x="2624" y="6917"/>
                    <a:pt x="3196" y="2863"/>
                    <a:pt x="3291" y="1527"/>
                  </a:cubicBezTo>
                  <a:cubicBezTo>
                    <a:pt x="3387" y="192"/>
                    <a:pt x="2767" y="1"/>
                    <a:pt x="1622"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98;p3">
            <a:extLst>
              <a:ext uri="{FF2B5EF4-FFF2-40B4-BE49-F238E27FC236}">
                <a16:creationId xmlns:a16="http://schemas.microsoft.com/office/drawing/2014/main" id="{462BC42F-3E8A-A13D-1C07-78F67C169DA0}"/>
              </a:ext>
            </a:extLst>
          </p:cNvPr>
          <p:cNvSpPr/>
          <p:nvPr/>
        </p:nvSpPr>
        <p:spPr>
          <a:xfrm>
            <a:off x="251058" y="162940"/>
            <a:ext cx="5586697" cy="668484"/>
          </a:xfrm>
          <a:prstGeom prst="roundRect">
            <a:avLst>
              <a:gd name="adj" fmla="val 16667"/>
            </a:avLst>
          </a:prstGeom>
          <a:solidFill>
            <a:schemeClr val="accent6">
              <a:lumMod val="20000"/>
              <a:lumOff val="80000"/>
            </a:schemeClr>
          </a:solidFill>
          <a:ln w="76200" cap="flat" cmpd="sng">
            <a:solidFill>
              <a:schemeClr val="accent5">
                <a:lumMod val="60000"/>
                <a:lumOff val="40000"/>
              </a:schemeClr>
            </a:solidFill>
            <a:prstDash val="solid"/>
            <a:round/>
            <a:headEnd type="none" w="sm" len="sm"/>
            <a:tailEnd type="none" w="sm" len="sm"/>
          </a:ln>
        </p:spPr>
        <p:txBody>
          <a:bodyPr spcFirstLastPara="1" wrap="square" lIns="68569" tIns="68569" rIns="68569" bIns="68569" anchor="ctr" anchorCtr="0">
            <a:noAutofit/>
          </a:bodyPr>
          <a:lstStyle/>
          <a:p>
            <a:endParaRPr sz="1050" dirty="0"/>
          </a:p>
        </p:txBody>
      </p:sp>
      <p:sp>
        <p:nvSpPr>
          <p:cNvPr id="1705" name="Google Shape;1705;p52"/>
          <p:cNvSpPr txBox="1">
            <a:spLocks noGrp="1"/>
          </p:cNvSpPr>
          <p:nvPr>
            <p:ph type="title"/>
          </p:nvPr>
        </p:nvSpPr>
        <p:spPr>
          <a:xfrm>
            <a:off x="597634" y="38690"/>
            <a:ext cx="508355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solidFill>
                  <a:schemeClr val="accent5">
                    <a:lumMod val="75000"/>
                  </a:schemeClr>
                </a:solidFill>
              </a:rPr>
              <a:t>Color-Color Space</a:t>
            </a:r>
            <a:endParaRPr sz="4000" dirty="0">
              <a:solidFill>
                <a:schemeClr val="accent5">
                  <a:lumMod val="75000"/>
                </a:schemeClr>
              </a:solidFill>
            </a:endParaRPr>
          </a:p>
        </p:txBody>
      </p:sp>
      <p:sp>
        <p:nvSpPr>
          <p:cNvPr id="12" name="Google Shape;111;p3">
            <a:extLst>
              <a:ext uri="{FF2B5EF4-FFF2-40B4-BE49-F238E27FC236}">
                <a16:creationId xmlns:a16="http://schemas.microsoft.com/office/drawing/2014/main" id="{5B5B20CE-CFE8-D4E8-12D1-AD485F358FBD}"/>
              </a:ext>
            </a:extLst>
          </p:cNvPr>
          <p:cNvSpPr/>
          <p:nvPr/>
        </p:nvSpPr>
        <p:spPr>
          <a:xfrm rot="10800000">
            <a:off x="3168869" y="925197"/>
            <a:ext cx="5866582" cy="466035"/>
          </a:xfrm>
          <a:prstGeom prst="rightArrow">
            <a:avLst>
              <a:gd name="adj1" fmla="val 19889"/>
              <a:gd name="adj2" fmla="val 50000"/>
            </a:avLst>
          </a:prstGeom>
          <a:solidFill>
            <a:schemeClr val="accent5">
              <a:lumMod val="60000"/>
              <a:lumOff val="40000"/>
            </a:schemeClr>
          </a:solidFill>
          <a:ln w="9525" cap="flat" cmpd="sng">
            <a:solidFill>
              <a:schemeClr val="accent5">
                <a:lumMod val="60000"/>
                <a:lumOff val="40000"/>
              </a:schemeClr>
            </a:solidFill>
            <a:prstDash val="solid"/>
            <a:round/>
            <a:headEnd type="none" w="sm" len="sm"/>
            <a:tailEnd type="none" w="sm" len="sm"/>
          </a:ln>
        </p:spPr>
        <p:txBody>
          <a:bodyPr spcFirstLastPara="1" wrap="square" lIns="68569" tIns="68569" rIns="68569" bIns="68569" anchor="ctr" anchorCtr="0">
            <a:noAutofit/>
          </a:bodyPr>
          <a:lstStyle/>
          <a:p>
            <a:endParaRPr sz="1050">
              <a:solidFill>
                <a:schemeClr val="accent2">
                  <a:lumMod val="10000"/>
                </a:schemeClr>
              </a:solidFill>
            </a:endParaRPr>
          </a:p>
        </p:txBody>
      </p:sp>
      <p:sp>
        <p:nvSpPr>
          <p:cNvPr id="13" name="Google Shape;112;p3">
            <a:extLst>
              <a:ext uri="{FF2B5EF4-FFF2-40B4-BE49-F238E27FC236}">
                <a16:creationId xmlns:a16="http://schemas.microsoft.com/office/drawing/2014/main" id="{2386AC37-2687-05F3-7D33-0659AEC7DC62}"/>
              </a:ext>
            </a:extLst>
          </p:cNvPr>
          <p:cNvSpPr txBox="1"/>
          <p:nvPr/>
        </p:nvSpPr>
        <p:spPr>
          <a:xfrm>
            <a:off x="5965647" y="680756"/>
            <a:ext cx="1665989" cy="502030"/>
          </a:xfrm>
          <a:prstGeom prst="rect">
            <a:avLst/>
          </a:prstGeom>
          <a:noFill/>
          <a:ln>
            <a:noFill/>
          </a:ln>
        </p:spPr>
        <p:txBody>
          <a:bodyPr spcFirstLastPara="1" wrap="square" lIns="68569" tIns="34275" rIns="68569" bIns="34275" anchor="t" anchorCtr="0">
            <a:spAutoFit/>
          </a:bodyPr>
          <a:lstStyle/>
          <a:p>
            <a:pPr>
              <a:lnSpc>
                <a:spcPct val="150000"/>
              </a:lnSpc>
            </a:pPr>
            <a:r>
              <a:rPr lang="en-US" sz="1875" b="1" dirty="0">
                <a:solidFill>
                  <a:schemeClr val="accent2">
                    <a:lumMod val="10000"/>
                  </a:schemeClr>
                </a:solidFill>
                <a:latin typeface="Nunito"/>
                <a:ea typeface="Nunito"/>
                <a:cs typeface="Nunito"/>
                <a:sym typeface="Nunito"/>
              </a:rPr>
              <a:t>More Blue</a:t>
            </a:r>
            <a:endParaRPr sz="1875" dirty="0">
              <a:solidFill>
                <a:schemeClr val="accent2">
                  <a:lumMod val="10000"/>
                </a:schemeClr>
              </a:solidFill>
            </a:endParaRPr>
          </a:p>
        </p:txBody>
      </p:sp>
      <p:sp>
        <p:nvSpPr>
          <p:cNvPr id="17" name="Google Shape;67;p2">
            <a:extLst>
              <a:ext uri="{FF2B5EF4-FFF2-40B4-BE49-F238E27FC236}">
                <a16:creationId xmlns:a16="http://schemas.microsoft.com/office/drawing/2014/main" id="{D32F7D50-9A6C-0DB5-2246-191F769095FA}"/>
              </a:ext>
            </a:extLst>
          </p:cNvPr>
          <p:cNvSpPr/>
          <p:nvPr/>
        </p:nvSpPr>
        <p:spPr>
          <a:xfrm rot="10800000" flipH="1" flipV="1">
            <a:off x="1734602" y="1394368"/>
            <a:ext cx="2135832" cy="835112"/>
          </a:xfrm>
          <a:prstGeom prst="bentArrow">
            <a:avLst>
              <a:gd name="adj1" fmla="val 14561"/>
              <a:gd name="adj2" fmla="val 25000"/>
              <a:gd name="adj3" fmla="val 25000"/>
              <a:gd name="adj4" fmla="val 80319"/>
            </a:avLst>
          </a:prstGeom>
          <a:solidFill>
            <a:schemeClr val="accent6">
              <a:lumMod val="20000"/>
              <a:lumOff val="80000"/>
            </a:schemeClr>
          </a:solidFill>
          <a:ln w="63500" cap="flat" cmpd="sng">
            <a:solidFill>
              <a:schemeClr val="accent5">
                <a:lumMod val="60000"/>
                <a:lumOff val="40000"/>
              </a:schemeClr>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dk1"/>
              </a:solidFill>
              <a:latin typeface="Calibri"/>
              <a:ea typeface="Calibri"/>
              <a:cs typeface="Calibri"/>
              <a:sym typeface="Calibri"/>
            </a:endParaRPr>
          </a:p>
        </p:txBody>
      </p:sp>
      <p:sp>
        <p:nvSpPr>
          <p:cNvPr id="14" name="Google Shape;98;p3">
            <a:extLst>
              <a:ext uri="{FF2B5EF4-FFF2-40B4-BE49-F238E27FC236}">
                <a16:creationId xmlns:a16="http://schemas.microsoft.com/office/drawing/2014/main" id="{C9ACFADC-B679-BAEB-A370-FE21E2B663CE}"/>
              </a:ext>
            </a:extLst>
          </p:cNvPr>
          <p:cNvSpPr/>
          <p:nvPr/>
        </p:nvSpPr>
        <p:spPr>
          <a:xfrm>
            <a:off x="192281" y="2093215"/>
            <a:ext cx="3563343" cy="1230583"/>
          </a:xfrm>
          <a:prstGeom prst="roundRect">
            <a:avLst>
              <a:gd name="adj" fmla="val 16667"/>
            </a:avLst>
          </a:prstGeom>
          <a:solidFill>
            <a:schemeClr val="accent6">
              <a:lumMod val="20000"/>
              <a:lumOff val="80000"/>
            </a:schemeClr>
          </a:solidFill>
          <a:ln w="76200" cap="flat" cmpd="sng">
            <a:solidFill>
              <a:schemeClr val="accent5">
                <a:lumMod val="60000"/>
                <a:lumOff val="40000"/>
              </a:schemeClr>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18" name="Google Shape;112;p3">
            <a:extLst>
              <a:ext uri="{FF2B5EF4-FFF2-40B4-BE49-F238E27FC236}">
                <a16:creationId xmlns:a16="http://schemas.microsoft.com/office/drawing/2014/main" id="{0722B196-ED14-B9AC-6560-AC52D8C61248}"/>
              </a:ext>
            </a:extLst>
          </p:cNvPr>
          <p:cNvSpPr txBox="1"/>
          <p:nvPr/>
        </p:nvSpPr>
        <p:spPr>
          <a:xfrm>
            <a:off x="191320" y="2149760"/>
            <a:ext cx="3566320" cy="1107965"/>
          </a:xfrm>
          <a:prstGeom prst="rect">
            <a:avLst/>
          </a:prstGeom>
          <a:noFill/>
          <a:ln>
            <a:noFill/>
          </a:ln>
        </p:spPr>
        <p:txBody>
          <a:bodyPr spcFirstLastPara="1" wrap="square" lIns="68569" tIns="34275" rIns="68569" bIns="34275" anchor="t" anchorCtr="0">
            <a:spAutoFit/>
          </a:bodyPr>
          <a:lstStyle/>
          <a:p>
            <a:pPr algn="ctr">
              <a:lnSpc>
                <a:spcPct val="150000"/>
              </a:lnSpc>
            </a:pPr>
            <a:r>
              <a:rPr lang="en-US" sz="1500" b="1" dirty="0">
                <a:solidFill>
                  <a:schemeClr val="accent5">
                    <a:lumMod val="75000"/>
                  </a:schemeClr>
                </a:solidFill>
                <a:latin typeface="Nunito"/>
                <a:ea typeface="Nunito"/>
                <a:cs typeface="Nunito"/>
                <a:sym typeface="Nunito"/>
              </a:rPr>
              <a:t>Analyzed optimal color-color combinations for metal poor ultracool dwarfs using model photometry</a:t>
            </a:r>
            <a:endParaRPr sz="1500" dirty="0">
              <a:solidFill>
                <a:schemeClr val="accent5">
                  <a:lumMod val="75000"/>
                </a:schemeClr>
              </a:solidFill>
            </a:endParaRPr>
          </a:p>
        </p:txBody>
      </p:sp>
      <p:sp>
        <p:nvSpPr>
          <p:cNvPr id="19" name="Google Shape;98;p3">
            <a:extLst>
              <a:ext uri="{FF2B5EF4-FFF2-40B4-BE49-F238E27FC236}">
                <a16:creationId xmlns:a16="http://schemas.microsoft.com/office/drawing/2014/main" id="{47008355-5113-FB62-F87A-98F577A0FCF9}"/>
              </a:ext>
            </a:extLst>
          </p:cNvPr>
          <p:cNvSpPr/>
          <p:nvPr/>
        </p:nvSpPr>
        <p:spPr>
          <a:xfrm>
            <a:off x="8505738" y="144983"/>
            <a:ext cx="493156" cy="477516"/>
          </a:xfrm>
          <a:prstGeom prst="roundRect">
            <a:avLst>
              <a:gd name="adj" fmla="val 16667"/>
            </a:avLst>
          </a:prstGeom>
          <a:solidFill>
            <a:schemeClr val="accent6">
              <a:lumMod val="20000"/>
              <a:lumOff val="80000"/>
            </a:schemeClr>
          </a:solidFill>
          <a:ln w="76200" cap="flat" cmpd="sng">
            <a:solidFill>
              <a:schemeClr val="accent5">
                <a:lumMod val="60000"/>
                <a:lumOff val="40000"/>
              </a:schemeClr>
            </a:solidFill>
            <a:prstDash val="solid"/>
            <a:round/>
            <a:headEnd type="none" w="sm" len="sm"/>
            <a:tailEnd type="none" w="sm" len="sm"/>
          </a:ln>
        </p:spPr>
        <p:txBody>
          <a:bodyPr spcFirstLastPara="1" wrap="square" lIns="68569" tIns="68569" rIns="68569" bIns="68569" anchor="t" anchorCtr="0">
            <a:noAutofit/>
          </a:bodyPr>
          <a:lstStyle/>
          <a:p>
            <a:pPr algn="ctr"/>
            <a:r>
              <a:rPr lang="en-US" sz="2500" dirty="0">
                <a:solidFill>
                  <a:schemeClr val="accent5">
                    <a:lumMod val="75000"/>
                  </a:schemeClr>
                </a:solidFill>
                <a:latin typeface="Tunga" panose="020B0502040204020203" pitchFamily="34" charset="0"/>
                <a:cs typeface="Tunga" panose="020B0502040204020203" pitchFamily="34" charset="0"/>
              </a:rPr>
              <a:t>4</a:t>
            </a:r>
            <a:endParaRPr sz="2500" dirty="0">
              <a:solidFill>
                <a:schemeClr val="accent5">
                  <a:lumMod val="75000"/>
                </a:schemeClr>
              </a:solidFill>
              <a:latin typeface="Tunga" panose="020B0502040204020203" pitchFamily="34" charset="0"/>
              <a:cs typeface="Tunga" panose="020B0502040204020203" pitchFamily="34" charset="0"/>
            </a:endParaRPr>
          </a:p>
        </p:txBody>
      </p:sp>
      <p:sp>
        <p:nvSpPr>
          <p:cNvPr id="56" name="Google Shape;70;p2">
            <a:extLst>
              <a:ext uri="{FF2B5EF4-FFF2-40B4-BE49-F238E27FC236}">
                <a16:creationId xmlns:a16="http://schemas.microsoft.com/office/drawing/2014/main" id="{AD3411C3-D7A1-91C7-6C19-AAA600A8C5EE}"/>
              </a:ext>
            </a:extLst>
          </p:cNvPr>
          <p:cNvSpPr txBox="1"/>
          <p:nvPr/>
        </p:nvSpPr>
        <p:spPr>
          <a:xfrm>
            <a:off x="8130082" y="4685116"/>
            <a:ext cx="1374750" cy="380843"/>
          </a:xfrm>
          <a:prstGeom prst="rect">
            <a:avLst/>
          </a:prstGeom>
          <a:noFill/>
          <a:ln>
            <a:noFill/>
          </a:ln>
        </p:spPr>
        <p:txBody>
          <a:bodyPr spcFirstLastPara="1" wrap="square" lIns="68569" tIns="34275" rIns="68569" bIns="34275" anchor="t" anchorCtr="0">
            <a:spAutoFit/>
          </a:bodyPr>
          <a:lstStyle/>
          <a:p>
            <a:pPr>
              <a:lnSpc>
                <a:spcPct val="150000"/>
              </a:lnSpc>
            </a:pPr>
            <a:r>
              <a:rPr lang="en-US" sz="1350" b="1" dirty="0">
                <a:solidFill>
                  <a:schemeClr val="bg1">
                    <a:lumMod val="50000"/>
                  </a:schemeClr>
                </a:solidFill>
                <a:latin typeface="Nunito"/>
                <a:ea typeface="Nunito"/>
                <a:cs typeface="Nunito"/>
                <a:sym typeface="Nunito"/>
              </a:rPr>
              <a:t>Figure 4</a:t>
            </a:r>
            <a:endParaRPr sz="1050" dirty="0">
              <a:solidFill>
                <a:schemeClr val="bg1">
                  <a:lumMod val="50000"/>
                </a:schemeClr>
              </a:solidFill>
            </a:endParaRPr>
          </a:p>
        </p:txBody>
      </p:sp>
    </p:spTree>
    <p:extLst>
      <p:ext uri="{BB962C8B-B14F-4D97-AF65-F5344CB8AC3E}">
        <p14:creationId xmlns:p14="http://schemas.microsoft.com/office/powerpoint/2010/main" val="2768197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2" name="Google Shape;98;p3">
            <a:extLst>
              <a:ext uri="{FF2B5EF4-FFF2-40B4-BE49-F238E27FC236}">
                <a16:creationId xmlns:a16="http://schemas.microsoft.com/office/drawing/2014/main" id="{462BC42F-3E8A-A13D-1C07-78F67C169DA0}"/>
              </a:ext>
            </a:extLst>
          </p:cNvPr>
          <p:cNvSpPr/>
          <p:nvPr/>
        </p:nvSpPr>
        <p:spPr>
          <a:xfrm>
            <a:off x="1729526" y="124250"/>
            <a:ext cx="5586697" cy="668484"/>
          </a:xfrm>
          <a:prstGeom prst="roundRect">
            <a:avLst>
              <a:gd name="adj" fmla="val 16667"/>
            </a:avLst>
          </a:prstGeom>
          <a:solidFill>
            <a:schemeClr val="accent6">
              <a:lumMod val="20000"/>
              <a:lumOff val="80000"/>
            </a:schemeClr>
          </a:solidFill>
          <a:ln w="76200" cap="flat" cmpd="sng">
            <a:solidFill>
              <a:schemeClr val="accent5">
                <a:lumMod val="60000"/>
                <a:lumOff val="40000"/>
              </a:schemeClr>
            </a:solidFill>
            <a:prstDash val="solid"/>
            <a:round/>
            <a:headEnd type="none" w="sm" len="sm"/>
            <a:tailEnd type="none" w="sm" len="sm"/>
          </a:ln>
        </p:spPr>
        <p:txBody>
          <a:bodyPr spcFirstLastPara="1" wrap="square" lIns="68569" tIns="68569" rIns="68569" bIns="68569" anchor="ctr" anchorCtr="0">
            <a:noAutofit/>
          </a:bodyPr>
          <a:lstStyle/>
          <a:p>
            <a:endParaRPr sz="1050" dirty="0"/>
          </a:p>
        </p:txBody>
      </p:sp>
      <p:sp>
        <p:nvSpPr>
          <p:cNvPr id="1705" name="Google Shape;1705;p52"/>
          <p:cNvSpPr txBox="1">
            <a:spLocks noGrp="1"/>
          </p:cNvSpPr>
          <p:nvPr>
            <p:ph type="title"/>
          </p:nvPr>
        </p:nvSpPr>
        <p:spPr>
          <a:xfrm>
            <a:off x="2076102" y="0"/>
            <a:ext cx="508355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solidFill>
                  <a:schemeClr val="accent5">
                    <a:lumMod val="75000"/>
                  </a:schemeClr>
                </a:solidFill>
              </a:rPr>
              <a:t>Color-Color Space</a:t>
            </a:r>
            <a:endParaRPr sz="4000" dirty="0">
              <a:solidFill>
                <a:schemeClr val="accent5">
                  <a:lumMod val="75000"/>
                </a:schemeClr>
              </a:solidFill>
            </a:endParaRPr>
          </a:p>
        </p:txBody>
      </p:sp>
      <p:sp>
        <p:nvSpPr>
          <p:cNvPr id="19" name="Google Shape;98;p3">
            <a:extLst>
              <a:ext uri="{FF2B5EF4-FFF2-40B4-BE49-F238E27FC236}">
                <a16:creationId xmlns:a16="http://schemas.microsoft.com/office/drawing/2014/main" id="{47008355-5113-FB62-F87A-98F577A0FCF9}"/>
              </a:ext>
            </a:extLst>
          </p:cNvPr>
          <p:cNvSpPr/>
          <p:nvPr/>
        </p:nvSpPr>
        <p:spPr>
          <a:xfrm>
            <a:off x="8505738" y="144983"/>
            <a:ext cx="493156" cy="477516"/>
          </a:xfrm>
          <a:prstGeom prst="roundRect">
            <a:avLst>
              <a:gd name="adj" fmla="val 16667"/>
            </a:avLst>
          </a:prstGeom>
          <a:solidFill>
            <a:schemeClr val="accent6">
              <a:lumMod val="20000"/>
              <a:lumOff val="80000"/>
            </a:schemeClr>
          </a:solidFill>
          <a:ln w="76200" cap="flat" cmpd="sng">
            <a:solidFill>
              <a:schemeClr val="accent5">
                <a:lumMod val="60000"/>
                <a:lumOff val="40000"/>
              </a:schemeClr>
            </a:solidFill>
            <a:prstDash val="solid"/>
            <a:round/>
            <a:headEnd type="none" w="sm" len="sm"/>
            <a:tailEnd type="none" w="sm" len="sm"/>
          </a:ln>
        </p:spPr>
        <p:txBody>
          <a:bodyPr spcFirstLastPara="1" wrap="square" lIns="68569" tIns="68569" rIns="68569" bIns="68569" anchor="t" anchorCtr="0">
            <a:noAutofit/>
          </a:bodyPr>
          <a:lstStyle/>
          <a:p>
            <a:pPr algn="ctr"/>
            <a:r>
              <a:rPr lang="en-US" sz="2500" dirty="0">
                <a:solidFill>
                  <a:schemeClr val="accent5">
                    <a:lumMod val="75000"/>
                  </a:schemeClr>
                </a:solidFill>
                <a:latin typeface="Tunga" panose="020B0502040204020203" pitchFamily="34" charset="0"/>
                <a:cs typeface="Tunga" panose="020B0502040204020203" pitchFamily="34" charset="0"/>
              </a:rPr>
              <a:t>5</a:t>
            </a:r>
            <a:endParaRPr sz="2500" dirty="0">
              <a:solidFill>
                <a:schemeClr val="accent5">
                  <a:lumMod val="75000"/>
                </a:schemeClr>
              </a:solidFill>
              <a:latin typeface="Tunga" panose="020B0502040204020203" pitchFamily="34" charset="0"/>
              <a:cs typeface="Tunga" panose="020B0502040204020203" pitchFamily="34" charset="0"/>
            </a:endParaRPr>
          </a:p>
        </p:txBody>
      </p:sp>
      <p:sp>
        <p:nvSpPr>
          <p:cNvPr id="10" name="Google Shape;112;p3">
            <a:extLst>
              <a:ext uri="{FF2B5EF4-FFF2-40B4-BE49-F238E27FC236}">
                <a16:creationId xmlns:a16="http://schemas.microsoft.com/office/drawing/2014/main" id="{F98D4844-D479-BBF3-9028-F2530D88A0D5}"/>
              </a:ext>
            </a:extLst>
          </p:cNvPr>
          <p:cNvSpPr txBox="1"/>
          <p:nvPr/>
        </p:nvSpPr>
        <p:spPr>
          <a:xfrm>
            <a:off x="1243107" y="4620703"/>
            <a:ext cx="1665989" cy="646300"/>
          </a:xfrm>
          <a:prstGeom prst="rect">
            <a:avLst/>
          </a:prstGeom>
          <a:noFill/>
          <a:ln>
            <a:noFill/>
          </a:ln>
        </p:spPr>
        <p:txBody>
          <a:bodyPr spcFirstLastPara="1" wrap="square" lIns="68569" tIns="34275" rIns="68569" bIns="34275" anchor="t" anchorCtr="0">
            <a:spAutoFit/>
          </a:bodyPr>
          <a:lstStyle/>
          <a:p>
            <a:pPr>
              <a:lnSpc>
                <a:spcPct val="150000"/>
              </a:lnSpc>
            </a:pPr>
            <a:r>
              <a:rPr lang="en-US" sz="2500" b="1" dirty="0">
                <a:solidFill>
                  <a:schemeClr val="accent5">
                    <a:lumMod val="75000"/>
                  </a:schemeClr>
                </a:solidFill>
                <a:latin typeface="Nunito"/>
                <a:ea typeface="Nunito"/>
                <a:cs typeface="Nunito"/>
                <a:sym typeface="Nunito"/>
              </a:rPr>
              <a:t>ELF OWL</a:t>
            </a:r>
            <a:endParaRPr sz="2500" dirty="0">
              <a:solidFill>
                <a:schemeClr val="accent5">
                  <a:lumMod val="75000"/>
                </a:schemeClr>
              </a:solidFill>
            </a:endParaRPr>
          </a:p>
        </p:txBody>
      </p:sp>
      <p:sp>
        <p:nvSpPr>
          <p:cNvPr id="11" name="Google Shape;112;p3">
            <a:extLst>
              <a:ext uri="{FF2B5EF4-FFF2-40B4-BE49-F238E27FC236}">
                <a16:creationId xmlns:a16="http://schemas.microsoft.com/office/drawing/2014/main" id="{EA6D5C51-D201-4E44-0C11-1095CE036971}"/>
              </a:ext>
            </a:extLst>
          </p:cNvPr>
          <p:cNvSpPr txBox="1"/>
          <p:nvPr/>
        </p:nvSpPr>
        <p:spPr>
          <a:xfrm>
            <a:off x="6022500" y="4620703"/>
            <a:ext cx="1665989" cy="646300"/>
          </a:xfrm>
          <a:prstGeom prst="rect">
            <a:avLst/>
          </a:prstGeom>
          <a:noFill/>
          <a:ln>
            <a:noFill/>
          </a:ln>
        </p:spPr>
        <p:txBody>
          <a:bodyPr spcFirstLastPara="1" wrap="square" lIns="68569" tIns="34275" rIns="68569" bIns="34275" anchor="t" anchorCtr="0">
            <a:spAutoFit/>
          </a:bodyPr>
          <a:lstStyle/>
          <a:p>
            <a:pPr>
              <a:lnSpc>
                <a:spcPct val="150000"/>
              </a:lnSpc>
            </a:pPr>
            <a:r>
              <a:rPr lang="en-US" sz="2500" b="1" dirty="0">
                <a:solidFill>
                  <a:schemeClr val="accent5">
                    <a:lumMod val="75000"/>
                  </a:schemeClr>
                </a:solidFill>
                <a:latin typeface="Nunito"/>
                <a:ea typeface="Nunito"/>
                <a:cs typeface="Nunito"/>
                <a:sym typeface="Nunito"/>
              </a:rPr>
              <a:t>SAND</a:t>
            </a:r>
            <a:endParaRPr sz="2500" dirty="0">
              <a:solidFill>
                <a:schemeClr val="accent5">
                  <a:lumMod val="75000"/>
                </a:schemeClr>
              </a:solidFill>
            </a:endParaRPr>
          </a:p>
        </p:txBody>
      </p:sp>
      <p:sp>
        <p:nvSpPr>
          <p:cNvPr id="15" name="Google Shape;70;p2">
            <a:extLst>
              <a:ext uri="{FF2B5EF4-FFF2-40B4-BE49-F238E27FC236}">
                <a16:creationId xmlns:a16="http://schemas.microsoft.com/office/drawing/2014/main" id="{CA5A59F7-77A7-B7AC-C3F5-76AAB3F26C51}"/>
              </a:ext>
            </a:extLst>
          </p:cNvPr>
          <p:cNvSpPr txBox="1"/>
          <p:nvPr/>
        </p:nvSpPr>
        <p:spPr>
          <a:xfrm>
            <a:off x="3756240" y="4026294"/>
            <a:ext cx="1374750" cy="380843"/>
          </a:xfrm>
          <a:prstGeom prst="rect">
            <a:avLst/>
          </a:prstGeom>
          <a:noFill/>
          <a:ln>
            <a:noFill/>
          </a:ln>
        </p:spPr>
        <p:txBody>
          <a:bodyPr spcFirstLastPara="1" wrap="square" lIns="68569" tIns="34275" rIns="68569" bIns="34275" anchor="t" anchorCtr="0">
            <a:spAutoFit/>
          </a:bodyPr>
          <a:lstStyle/>
          <a:p>
            <a:pPr>
              <a:lnSpc>
                <a:spcPct val="150000"/>
              </a:lnSpc>
            </a:pPr>
            <a:r>
              <a:rPr lang="en-US" sz="1350" b="1" dirty="0">
                <a:solidFill>
                  <a:schemeClr val="bg1">
                    <a:lumMod val="50000"/>
                  </a:schemeClr>
                </a:solidFill>
                <a:latin typeface="Nunito"/>
                <a:ea typeface="Nunito"/>
                <a:cs typeface="Nunito"/>
                <a:sym typeface="Nunito"/>
              </a:rPr>
              <a:t>Figure 5</a:t>
            </a:r>
            <a:endParaRPr sz="1050" dirty="0">
              <a:solidFill>
                <a:schemeClr val="bg1">
                  <a:lumMod val="50000"/>
                </a:schemeClr>
              </a:solidFill>
            </a:endParaRPr>
          </a:p>
        </p:txBody>
      </p:sp>
      <p:sp>
        <p:nvSpPr>
          <p:cNvPr id="16" name="Google Shape;70;p2">
            <a:extLst>
              <a:ext uri="{FF2B5EF4-FFF2-40B4-BE49-F238E27FC236}">
                <a16:creationId xmlns:a16="http://schemas.microsoft.com/office/drawing/2014/main" id="{18154610-FBB1-4FA3-A294-3FD59C6F9169}"/>
              </a:ext>
            </a:extLst>
          </p:cNvPr>
          <p:cNvSpPr txBox="1"/>
          <p:nvPr/>
        </p:nvSpPr>
        <p:spPr>
          <a:xfrm>
            <a:off x="8311519" y="4026294"/>
            <a:ext cx="1374750" cy="380843"/>
          </a:xfrm>
          <a:prstGeom prst="rect">
            <a:avLst/>
          </a:prstGeom>
          <a:noFill/>
          <a:ln>
            <a:noFill/>
          </a:ln>
        </p:spPr>
        <p:txBody>
          <a:bodyPr spcFirstLastPara="1" wrap="square" lIns="68569" tIns="34275" rIns="68569" bIns="34275" anchor="t" anchorCtr="0">
            <a:spAutoFit/>
          </a:bodyPr>
          <a:lstStyle/>
          <a:p>
            <a:pPr>
              <a:lnSpc>
                <a:spcPct val="150000"/>
              </a:lnSpc>
            </a:pPr>
            <a:r>
              <a:rPr lang="en-US" sz="1350" b="1" dirty="0">
                <a:solidFill>
                  <a:schemeClr val="bg1">
                    <a:lumMod val="50000"/>
                  </a:schemeClr>
                </a:solidFill>
                <a:latin typeface="Nunito"/>
                <a:ea typeface="Nunito"/>
                <a:cs typeface="Nunito"/>
                <a:sym typeface="Nunito"/>
              </a:rPr>
              <a:t>Figure 6</a:t>
            </a:r>
            <a:endParaRPr sz="1050" dirty="0">
              <a:solidFill>
                <a:schemeClr val="bg1">
                  <a:lumMod val="50000"/>
                </a:schemeClr>
              </a:solidFill>
            </a:endParaRPr>
          </a:p>
        </p:txBody>
      </p:sp>
      <p:pic>
        <p:nvPicPr>
          <p:cNvPr id="4" name="Picture 3" descr="A graph of different colored lines&#10;&#10;Description automatically generated">
            <a:extLst>
              <a:ext uri="{FF2B5EF4-FFF2-40B4-BE49-F238E27FC236}">
                <a16:creationId xmlns:a16="http://schemas.microsoft.com/office/drawing/2014/main" id="{5EDAEF82-3F06-51D5-2E2B-26495F724551}"/>
              </a:ext>
            </a:extLst>
          </p:cNvPr>
          <p:cNvPicPr>
            <a:picLocks noChangeAspect="1"/>
          </p:cNvPicPr>
          <p:nvPr/>
        </p:nvPicPr>
        <p:blipFill>
          <a:blip r:embed="rId3"/>
          <a:stretch>
            <a:fillRect/>
          </a:stretch>
        </p:blipFill>
        <p:spPr>
          <a:xfrm>
            <a:off x="4572000" y="916984"/>
            <a:ext cx="4622800" cy="3517900"/>
          </a:xfrm>
          <a:prstGeom prst="rect">
            <a:avLst/>
          </a:prstGeom>
        </p:spPr>
      </p:pic>
      <p:pic>
        <p:nvPicPr>
          <p:cNvPr id="6" name="Picture 5" descr="A graph of different colored lines&#10;&#10;Description automatically generated">
            <a:extLst>
              <a:ext uri="{FF2B5EF4-FFF2-40B4-BE49-F238E27FC236}">
                <a16:creationId xmlns:a16="http://schemas.microsoft.com/office/drawing/2014/main" id="{5ED78730-0382-EC08-A2FC-26580DE0589C}"/>
              </a:ext>
            </a:extLst>
          </p:cNvPr>
          <p:cNvPicPr>
            <a:picLocks noChangeAspect="1"/>
          </p:cNvPicPr>
          <p:nvPr/>
        </p:nvPicPr>
        <p:blipFill>
          <a:blip r:embed="rId4"/>
          <a:stretch>
            <a:fillRect/>
          </a:stretch>
        </p:blipFill>
        <p:spPr>
          <a:xfrm>
            <a:off x="0" y="916984"/>
            <a:ext cx="4572000" cy="3517900"/>
          </a:xfrm>
          <a:prstGeom prst="rect">
            <a:avLst/>
          </a:prstGeom>
        </p:spPr>
      </p:pic>
    </p:spTree>
    <p:extLst>
      <p:ext uri="{BB962C8B-B14F-4D97-AF65-F5344CB8AC3E}">
        <p14:creationId xmlns:p14="http://schemas.microsoft.com/office/powerpoint/2010/main" val="672604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7"/>
        <p:cNvGrpSpPr/>
        <p:nvPr/>
      </p:nvGrpSpPr>
      <p:grpSpPr>
        <a:xfrm>
          <a:off x="0" y="0"/>
          <a:ext cx="0" cy="0"/>
          <a:chOff x="0" y="0"/>
          <a:chExt cx="0" cy="0"/>
        </a:xfrm>
      </p:grpSpPr>
      <p:grpSp>
        <p:nvGrpSpPr>
          <p:cNvPr id="58" name="Google Shape;1995;p57">
            <a:extLst>
              <a:ext uri="{FF2B5EF4-FFF2-40B4-BE49-F238E27FC236}">
                <a16:creationId xmlns:a16="http://schemas.microsoft.com/office/drawing/2014/main" id="{96C6172A-66A6-1F4C-2198-3674696A77A5}"/>
              </a:ext>
            </a:extLst>
          </p:cNvPr>
          <p:cNvGrpSpPr/>
          <p:nvPr/>
        </p:nvGrpSpPr>
        <p:grpSpPr>
          <a:xfrm>
            <a:off x="-1900264" y="1161644"/>
            <a:ext cx="4768295" cy="2883093"/>
            <a:chOff x="4141750" y="3707425"/>
            <a:chExt cx="2327100" cy="1491900"/>
          </a:xfrm>
        </p:grpSpPr>
        <p:sp>
          <p:nvSpPr>
            <p:cNvPr id="59" name="Google Shape;1996;p57">
              <a:extLst>
                <a:ext uri="{FF2B5EF4-FFF2-40B4-BE49-F238E27FC236}">
                  <a16:creationId xmlns:a16="http://schemas.microsoft.com/office/drawing/2014/main" id="{0EC83380-0AA0-D0AE-4167-22FFC32DE6B7}"/>
                </a:ext>
              </a:extLst>
            </p:cNvPr>
            <p:cNvSpPr/>
            <p:nvPr/>
          </p:nvSpPr>
          <p:spPr>
            <a:xfrm>
              <a:off x="4141750" y="3707425"/>
              <a:ext cx="2327100" cy="1491900"/>
            </a:xfrm>
            <a:custGeom>
              <a:avLst/>
              <a:gdLst/>
              <a:ahLst/>
              <a:cxnLst/>
              <a:rect l="l" t="t" r="r" b="b"/>
              <a:pathLst>
                <a:path w="93084" h="59676" extrusionOk="0">
                  <a:moveTo>
                    <a:pt x="77018" y="16241"/>
                  </a:moveTo>
                  <a:cubicBezTo>
                    <a:pt x="75163" y="15164"/>
                    <a:pt x="69248" y="6818"/>
                    <a:pt x="62908" y="5890"/>
                  </a:cubicBezTo>
                  <a:cubicBezTo>
                    <a:pt x="56567" y="4963"/>
                    <a:pt x="46968" y="7119"/>
                    <a:pt x="44010" y="6041"/>
                  </a:cubicBezTo>
                  <a:cubicBezTo>
                    <a:pt x="41053" y="4963"/>
                    <a:pt x="33008" y="1"/>
                    <a:pt x="24837" y="1"/>
                  </a:cubicBezTo>
                  <a:cubicBezTo>
                    <a:pt x="16642" y="1"/>
                    <a:pt x="10151" y="8973"/>
                    <a:pt x="5088" y="15765"/>
                  </a:cubicBezTo>
                  <a:cubicBezTo>
                    <a:pt x="0" y="22582"/>
                    <a:pt x="0" y="30602"/>
                    <a:pt x="4386" y="34161"/>
                  </a:cubicBezTo>
                  <a:cubicBezTo>
                    <a:pt x="8747" y="37720"/>
                    <a:pt x="12557" y="41906"/>
                    <a:pt x="14236" y="45765"/>
                  </a:cubicBezTo>
                  <a:cubicBezTo>
                    <a:pt x="15940" y="49625"/>
                    <a:pt x="22707" y="54562"/>
                    <a:pt x="31604" y="55490"/>
                  </a:cubicBezTo>
                  <a:cubicBezTo>
                    <a:pt x="40476" y="56417"/>
                    <a:pt x="59524" y="59675"/>
                    <a:pt x="65715" y="57044"/>
                  </a:cubicBezTo>
                  <a:cubicBezTo>
                    <a:pt x="71930" y="54412"/>
                    <a:pt x="74762" y="49324"/>
                    <a:pt x="80953" y="44061"/>
                  </a:cubicBezTo>
                  <a:cubicBezTo>
                    <a:pt x="87168" y="38798"/>
                    <a:pt x="91404" y="32006"/>
                    <a:pt x="92231" y="26743"/>
                  </a:cubicBezTo>
                  <a:cubicBezTo>
                    <a:pt x="93083" y="21505"/>
                    <a:pt x="83083" y="20402"/>
                    <a:pt x="77018" y="1624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97;p57">
              <a:extLst>
                <a:ext uri="{FF2B5EF4-FFF2-40B4-BE49-F238E27FC236}">
                  <a16:creationId xmlns:a16="http://schemas.microsoft.com/office/drawing/2014/main" id="{07F234C2-B18D-6432-69A1-3C9BF1C2C82E}"/>
                </a:ext>
              </a:extLst>
            </p:cNvPr>
            <p:cNvSpPr/>
            <p:nvPr/>
          </p:nvSpPr>
          <p:spPr>
            <a:xfrm>
              <a:off x="4146750" y="4214325"/>
              <a:ext cx="2229350" cy="985000"/>
            </a:xfrm>
            <a:custGeom>
              <a:avLst/>
              <a:gdLst/>
              <a:ahLst/>
              <a:cxnLst/>
              <a:rect l="l" t="t" r="r" b="b"/>
              <a:pathLst>
                <a:path w="89174" h="39400" extrusionOk="0">
                  <a:moveTo>
                    <a:pt x="2306" y="0"/>
                  </a:moveTo>
                  <a:cubicBezTo>
                    <a:pt x="1" y="5539"/>
                    <a:pt x="753" y="11103"/>
                    <a:pt x="4186" y="13885"/>
                  </a:cubicBezTo>
                  <a:cubicBezTo>
                    <a:pt x="8547" y="17444"/>
                    <a:pt x="12357" y="21630"/>
                    <a:pt x="14036" y="25489"/>
                  </a:cubicBezTo>
                  <a:cubicBezTo>
                    <a:pt x="15740" y="29349"/>
                    <a:pt x="22507" y="34286"/>
                    <a:pt x="31404" y="35214"/>
                  </a:cubicBezTo>
                  <a:cubicBezTo>
                    <a:pt x="40276" y="36141"/>
                    <a:pt x="59324" y="39399"/>
                    <a:pt x="65515" y="36768"/>
                  </a:cubicBezTo>
                  <a:cubicBezTo>
                    <a:pt x="71730" y="34136"/>
                    <a:pt x="74562" y="29048"/>
                    <a:pt x="80753" y="23785"/>
                  </a:cubicBezTo>
                  <a:cubicBezTo>
                    <a:pt x="84287" y="20803"/>
                    <a:pt x="87169" y="17294"/>
                    <a:pt x="89174" y="13885"/>
                  </a:cubicBezTo>
                  <a:cubicBezTo>
                    <a:pt x="88096" y="14813"/>
                    <a:pt x="86567" y="15740"/>
                    <a:pt x="84462" y="16542"/>
                  </a:cubicBezTo>
                  <a:cubicBezTo>
                    <a:pt x="75590" y="20001"/>
                    <a:pt x="75941" y="17494"/>
                    <a:pt x="65364" y="17419"/>
                  </a:cubicBezTo>
                  <a:cubicBezTo>
                    <a:pt x="54788" y="17344"/>
                    <a:pt x="55490" y="16667"/>
                    <a:pt x="50101" y="19073"/>
                  </a:cubicBezTo>
                  <a:cubicBezTo>
                    <a:pt x="44713" y="21479"/>
                    <a:pt x="35790" y="21053"/>
                    <a:pt x="32031" y="20001"/>
                  </a:cubicBezTo>
                  <a:cubicBezTo>
                    <a:pt x="28297" y="18948"/>
                    <a:pt x="27244" y="14011"/>
                    <a:pt x="23635" y="14762"/>
                  </a:cubicBezTo>
                  <a:cubicBezTo>
                    <a:pt x="20026" y="15514"/>
                    <a:pt x="1705" y="11830"/>
                    <a:pt x="2306"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98;p57">
              <a:extLst>
                <a:ext uri="{FF2B5EF4-FFF2-40B4-BE49-F238E27FC236}">
                  <a16:creationId xmlns:a16="http://schemas.microsoft.com/office/drawing/2014/main" id="{9B77E7DF-886D-6B79-600F-9C481D174154}"/>
                </a:ext>
              </a:extLst>
            </p:cNvPr>
            <p:cNvSpPr/>
            <p:nvPr/>
          </p:nvSpPr>
          <p:spPr>
            <a:xfrm>
              <a:off x="4173700" y="4411700"/>
              <a:ext cx="2156675" cy="787625"/>
            </a:xfrm>
            <a:custGeom>
              <a:avLst/>
              <a:gdLst/>
              <a:ahLst/>
              <a:cxnLst/>
              <a:rect l="l" t="t" r="r" b="b"/>
              <a:pathLst>
                <a:path w="86267" h="31505" extrusionOk="0">
                  <a:moveTo>
                    <a:pt x="0" y="0"/>
                  </a:moveTo>
                  <a:cubicBezTo>
                    <a:pt x="326" y="2481"/>
                    <a:pt x="1354" y="4587"/>
                    <a:pt x="3108" y="5990"/>
                  </a:cubicBezTo>
                  <a:cubicBezTo>
                    <a:pt x="7469" y="9549"/>
                    <a:pt x="11279" y="13735"/>
                    <a:pt x="12958" y="17594"/>
                  </a:cubicBezTo>
                  <a:cubicBezTo>
                    <a:pt x="14662" y="21454"/>
                    <a:pt x="21429" y="26391"/>
                    <a:pt x="30326" y="27319"/>
                  </a:cubicBezTo>
                  <a:cubicBezTo>
                    <a:pt x="39198" y="28246"/>
                    <a:pt x="58246" y="31504"/>
                    <a:pt x="64437" y="28873"/>
                  </a:cubicBezTo>
                  <a:cubicBezTo>
                    <a:pt x="70652" y="26241"/>
                    <a:pt x="73484" y="21153"/>
                    <a:pt x="79675" y="15890"/>
                  </a:cubicBezTo>
                  <a:cubicBezTo>
                    <a:pt x="82231" y="13710"/>
                    <a:pt x="84462" y="11279"/>
                    <a:pt x="86266" y="8797"/>
                  </a:cubicBezTo>
                  <a:cubicBezTo>
                    <a:pt x="86216" y="8847"/>
                    <a:pt x="81254" y="12958"/>
                    <a:pt x="78873" y="15038"/>
                  </a:cubicBezTo>
                  <a:cubicBezTo>
                    <a:pt x="76467" y="17143"/>
                    <a:pt x="76316" y="16617"/>
                    <a:pt x="73234" y="18797"/>
                  </a:cubicBezTo>
                  <a:cubicBezTo>
                    <a:pt x="70151" y="20978"/>
                    <a:pt x="70903" y="20527"/>
                    <a:pt x="68898" y="22707"/>
                  </a:cubicBezTo>
                  <a:cubicBezTo>
                    <a:pt x="66868" y="24888"/>
                    <a:pt x="65665" y="26993"/>
                    <a:pt x="61830" y="27369"/>
                  </a:cubicBezTo>
                  <a:cubicBezTo>
                    <a:pt x="57996" y="27745"/>
                    <a:pt x="51229" y="24286"/>
                    <a:pt x="48772" y="24888"/>
                  </a:cubicBezTo>
                  <a:cubicBezTo>
                    <a:pt x="46291" y="25489"/>
                    <a:pt x="39449" y="26542"/>
                    <a:pt x="35314" y="25790"/>
                  </a:cubicBezTo>
                  <a:cubicBezTo>
                    <a:pt x="31178" y="25038"/>
                    <a:pt x="22858" y="24737"/>
                    <a:pt x="21655" y="22632"/>
                  </a:cubicBezTo>
                  <a:cubicBezTo>
                    <a:pt x="20452" y="20527"/>
                    <a:pt x="19324" y="18797"/>
                    <a:pt x="17970" y="15715"/>
                  </a:cubicBezTo>
                  <a:cubicBezTo>
                    <a:pt x="16617" y="12632"/>
                    <a:pt x="11880" y="10076"/>
                    <a:pt x="9950" y="9173"/>
                  </a:cubicBezTo>
                  <a:cubicBezTo>
                    <a:pt x="7995" y="8296"/>
                    <a:pt x="752" y="4261"/>
                    <a:pt x="0" y="0"/>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99;p57">
              <a:extLst>
                <a:ext uri="{FF2B5EF4-FFF2-40B4-BE49-F238E27FC236}">
                  <a16:creationId xmlns:a16="http://schemas.microsoft.com/office/drawing/2014/main" id="{FCAEAD7F-B76A-217F-2CE9-61D44D8A106D}"/>
                </a:ext>
              </a:extLst>
            </p:cNvPr>
            <p:cNvSpPr/>
            <p:nvPr/>
          </p:nvSpPr>
          <p:spPr>
            <a:xfrm>
              <a:off x="4302775" y="3707425"/>
              <a:ext cx="1993125" cy="592150"/>
            </a:xfrm>
            <a:custGeom>
              <a:avLst/>
              <a:gdLst/>
              <a:ahLst/>
              <a:cxnLst/>
              <a:rect l="l" t="t" r="r" b="b"/>
              <a:pathLst>
                <a:path w="79725" h="23686" extrusionOk="0">
                  <a:moveTo>
                    <a:pt x="70577" y="16241"/>
                  </a:moveTo>
                  <a:cubicBezTo>
                    <a:pt x="68722" y="15164"/>
                    <a:pt x="62807" y="6818"/>
                    <a:pt x="56467" y="5890"/>
                  </a:cubicBezTo>
                  <a:cubicBezTo>
                    <a:pt x="50126" y="4963"/>
                    <a:pt x="40527" y="7119"/>
                    <a:pt x="37569" y="6041"/>
                  </a:cubicBezTo>
                  <a:cubicBezTo>
                    <a:pt x="34612" y="4963"/>
                    <a:pt x="26567" y="1"/>
                    <a:pt x="18396" y="1"/>
                  </a:cubicBezTo>
                  <a:cubicBezTo>
                    <a:pt x="11629" y="1"/>
                    <a:pt x="6015" y="6141"/>
                    <a:pt x="1404" y="12106"/>
                  </a:cubicBezTo>
                  <a:cubicBezTo>
                    <a:pt x="0" y="15615"/>
                    <a:pt x="1780" y="18196"/>
                    <a:pt x="6066" y="17520"/>
                  </a:cubicBezTo>
                  <a:cubicBezTo>
                    <a:pt x="10326" y="16868"/>
                    <a:pt x="9574" y="16266"/>
                    <a:pt x="9499" y="13710"/>
                  </a:cubicBezTo>
                  <a:cubicBezTo>
                    <a:pt x="9424" y="11154"/>
                    <a:pt x="10176" y="8522"/>
                    <a:pt x="11153" y="6718"/>
                  </a:cubicBezTo>
                  <a:cubicBezTo>
                    <a:pt x="12131" y="4913"/>
                    <a:pt x="15815" y="7469"/>
                    <a:pt x="17619" y="8372"/>
                  </a:cubicBezTo>
                  <a:cubicBezTo>
                    <a:pt x="19424" y="9274"/>
                    <a:pt x="19649" y="7845"/>
                    <a:pt x="22131" y="6868"/>
                  </a:cubicBezTo>
                  <a:cubicBezTo>
                    <a:pt x="24612" y="5890"/>
                    <a:pt x="28121" y="9274"/>
                    <a:pt x="29474" y="10853"/>
                  </a:cubicBezTo>
                  <a:cubicBezTo>
                    <a:pt x="30827" y="12432"/>
                    <a:pt x="32933" y="12883"/>
                    <a:pt x="34963" y="11755"/>
                  </a:cubicBezTo>
                  <a:cubicBezTo>
                    <a:pt x="36993" y="10627"/>
                    <a:pt x="44737" y="9124"/>
                    <a:pt x="50426" y="9875"/>
                  </a:cubicBezTo>
                  <a:cubicBezTo>
                    <a:pt x="56141" y="10627"/>
                    <a:pt x="67018" y="17018"/>
                    <a:pt x="69574" y="19099"/>
                  </a:cubicBezTo>
                  <a:cubicBezTo>
                    <a:pt x="72131" y="21204"/>
                    <a:pt x="75965" y="23685"/>
                    <a:pt x="77845" y="22783"/>
                  </a:cubicBezTo>
                  <a:cubicBezTo>
                    <a:pt x="79725" y="21881"/>
                    <a:pt x="78797" y="20226"/>
                    <a:pt x="78797" y="20226"/>
                  </a:cubicBezTo>
                  <a:cubicBezTo>
                    <a:pt x="76041" y="19073"/>
                    <a:pt x="72983" y="17896"/>
                    <a:pt x="70577" y="16241"/>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000;p57">
              <a:extLst>
                <a:ext uri="{FF2B5EF4-FFF2-40B4-BE49-F238E27FC236}">
                  <a16:creationId xmlns:a16="http://schemas.microsoft.com/office/drawing/2014/main" id="{D0A1961F-5E7E-ADD7-F521-821CE6BAC233}"/>
                </a:ext>
              </a:extLst>
            </p:cNvPr>
            <p:cNvSpPr/>
            <p:nvPr/>
          </p:nvSpPr>
          <p:spPr>
            <a:xfrm>
              <a:off x="5867925" y="4456175"/>
              <a:ext cx="264450" cy="161050"/>
            </a:xfrm>
            <a:custGeom>
              <a:avLst/>
              <a:gdLst/>
              <a:ahLst/>
              <a:cxnLst/>
              <a:rect l="l" t="t" r="r" b="b"/>
              <a:pathLst>
                <a:path w="10578" h="6442" extrusionOk="0">
                  <a:moveTo>
                    <a:pt x="1906" y="2457"/>
                  </a:moveTo>
                  <a:cubicBezTo>
                    <a:pt x="3359" y="1880"/>
                    <a:pt x="4412" y="1479"/>
                    <a:pt x="5740" y="1103"/>
                  </a:cubicBezTo>
                  <a:cubicBezTo>
                    <a:pt x="7044" y="728"/>
                    <a:pt x="6517" y="1"/>
                    <a:pt x="8071" y="803"/>
                  </a:cubicBezTo>
                  <a:cubicBezTo>
                    <a:pt x="9600" y="1580"/>
                    <a:pt x="10502" y="1479"/>
                    <a:pt x="10552" y="2382"/>
                  </a:cubicBezTo>
                  <a:cubicBezTo>
                    <a:pt x="10577" y="3284"/>
                    <a:pt x="9525" y="4286"/>
                    <a:pt x="7545" y="4963"/>
                  </a:cubicBezTo>
                  <a:cubicBezTo>
                    <a:pt x="5540" y="5640"/>
                    <a:pt x="2733" y="6442"/>
                    <a:pt x="1680" y="6317"/>
                  </a:cubicBezTo>
                  <a:cubicBezTo>
                    <a:pt x="628" y="6216"/>
                    <a:pt x="1" y="5941"/>
                    <a:pt x="101" y="4888"/>
                  </a:cubicBezTo>
                  <a:cubicBezTo>
                    <a:pt x="227" y="3835"/>
                    <a:pt x="628" y="2607"/>
                    <a:pt x="1906" y="2457"/>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001;p57">
              <a:extLst>
                <a:ext uri="{FF2B5EF4-FFF2-40B4-BE49-F238E27FC236}">
                  <a16:creationId xmlns:a16="http://schemas.microsoft.com/office/drawing/2014/main" id="{9E2DBF3E-CB1A-73BD-1DB0-6FDDC6F81393}"/>
                </a:ext>
              </a:extLst>
            </p:cNvPr>
            <p:cNvSpPr/>
            <p:nvPr/>
          </p:nvSpPr>
          <p:spPr>
            <a:xfrm>
              <a:off x="4903025" y="4443025"/>
              <a:ext cx="200525" cy="291375"/>
            </a:xfrm>
            <a:custGeom>
              <a:avLst/>
              <a:gdLst/>
              <a:ahLst/>
              <a:cxnLst/>
              <a:rect l="l" t="t" r="r" b="b"/>
              <a:pathLst>
                <a:path w="8021" h="11655" extrusionOk="0">
                  <a:moveTo>
                    <a:pt x="5239" y="6091"/>
                  </a:moveTo>
                  <a:cubicBezTo>
                    <a:pt x="4938" y="4512"/>
                    <a:pt x="4938" y="3609"/>
                    <a:pt x="4637" y="2782"/>
                  </a:cubicBezTo>
                  <a:cubicBezTo>
                    <a:pt x="4336" y="1955"/>
                    <a:pt x="4111" y="2406"/>
                    <a:pt x="3058" y="1504"/>
                  </a:cubicBezTo>
                  <a:cubicBezTo>
                    <a:pt x="2030" y="602"/>
                    <a:pt x="978" y="0"/>
                    <a:pt x="527" y="1053"/>
                  </a:cubicBezTo>
                  <a:cubicBezTo>
                    <a:pt x="76" y="2106"/>
                    <a:pt x="0" y="4963"/>
                    <a:pt x="827" y="6617"/>
                  </a:cubicBezTo>
                  <a:cubicBezTo>
                    <a:pt x="1655" y="8271"/>
                    <a:pt x="2381" y="9173"/>
                    <a:pt x="2908" y="10301"/>
                  </a:cubicBezTo>
                  <a:cubicBezTo>
                    <a:pt x="3434" y="11429"/>
                    <a:pt x="3058" y="11354"/>
                    <a:pt x="5013" y="11504"/>
                  </a:cubicBezTo>
                  <a:cubicBezTo>
                    <a:pt x="6968" y="11655"/>
                    <a:pt x="8020" y="11579"/>
                    <a:pt x="7795" y="10226"/>
                  </a:cubicBezTo>
                  <a:cubicBezTo>
                    <a:pt x="7569" y="8873"/>
                    <a:pt x="5614" y="7143"/>
                    <a:pt x="5239" y="609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002;p57">
              <a:extLst>
                <a:ext uri="{FF2B5EF4-FFF2-40B4-BE49-F238E27FC236}">
                  <a16:creationId xmlns:a16="http://schemas.microsoft.com/office/drawing/2014/main" id="{77C678D2-E2B9-D7E8-521F-F2F7E07EDAE0}"/>
                </a:ext>
              </a:extLst>
            </p:cNvPr>
            <p:cNvSpPr/>
            <p:nvPr/>
          </p:nvSpPr>
          <p:spPr>
            <a:xfrm>
              <a:off x="4661800" y="4594025"/>
              <a:ext cx="181725" cy="171075"/>
            </a:xfrm>
            <a:custGeom>
              <a:avLst/>
              <a:gdLst/>
              <a:ahLst/>
              <a:cxnLst/>
              <a:rect l="l" t="t" r="r" b="b"/>
              <a:pathLst>
                <a:path w="7269" h="6843" extrusionOk="0">
                  <a:moveTo>
                    <a:pt x="5689" y="4011"/>
                  </a:moveTo>
                  <a:cubicBezTo>
                    <a:pt x="6090" y="3785"/>
                    <a:pt x="6817" y="3359"/>
                    <a:pt x="7043" y="2707"/>
                  </a:cubicBezTo>
                  <a:cubicBezTo>
                    <a:pt x="7268" y="2031"/>
                    <a:pt x="7268" y="2231"/>
                    <a:pt x="6993" y="1529"/>
                  </a:cubicBezTo>
                  <a:cubicBezTo>
                    <a:pt x="6717" y="853"/>
                    <a:pt x="7243" y="1"/>
                    <a:pt x="6441" y="276"/>
                  </a:cubicBezTo>
                  <a:cubicBezTo>
                    <a:pt x="5614" y="552"/>
                    <a:pt x="4562" y="1504"/>
                    <a:pt x="3735" y="1955"/>
                  </a:cubicBezTo>
                  <a:cubicBezTo>
                    <a:pt x="2882" y="2381"/>
                    <a:pt x="1955" y="2983"/>
                    <a:pt x="1128" y="3710"/>
                  </a:cubicBezTo>
                  <a:cubicBezTo>
                    <a:pt x="326" y="4437"/>
                    <a:pt x="0" y="4161"/>
                    <a:pt x="151" y="5214"/>
                  </a:cubicBezTo>
                  <a:cubicBezTo>
                    <a:pt x="301" y="6266"/>
                    <a:pt x="1855" y="6843"/>
                    <a:pt x="2181" y="6818"/>
                  </a:cubicBezTo>
                  <a:cubicBezTo>
                    <a:pt x="2481" y="6818"/>
                    <a:pt x="3133" y="5640"/>
                    <a:pt x="3810" y="5038"/>
                  </a:cubicBezTo>
                  <a:cubicBezTo>
                    <a:pt x="4486" y="4437"/>
                    <a:pt x="5138" y="4286"/>
                    <a:pt x="5689" y="401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003;p57">
              <a:extLst>
                <a:ext uri="{FF2B5EF4-FFF2-40B4-BE49-F238E27FC236}">
                  <a16:creationId xmlns:a16="http://schemas.microsoft.com/office/drawing/2014/main" id="{2D300181-21A5-4813-6C6C-96B0D6D7509F}"/>
                </a:ext>
              </a:extLst>
            </p:cNvPr>
            <p:cNvSpPr/>
            <p:nvPr/>
          </p:nvSpPr>
          <p:spPr>
            <a:xfrm>
              <a:off x="4408025" y="3867200"/>
              <a:ext cx="1890400" cy="1144775"/>
            </a:xfrm>
            <a:custGeom>
              <a:avLst/>
              <a:gdLst/>
              <a:ahLst/>
              <a:cxnLst/>
              <a:rect l="l" t="t" r="r" b="b"/>
              <a:pathLst>
                <a:path w="75616" h="45791" extrusionOk="0">
                  <a:moveTo>
                    <a:pt x="72908" y="19675"/>
                  </a:moveTo>
                  <a:cubicBezTo>
                    <a:pt x="71780" y="18547"/>
                    <a:pt x="64738" y="14487"/>
                    <a:pt x="63234" y="12833"/>
                  </a:cubicBezTo>
                  <a:cubicBezTo>
                    <a:pt x="61730" y="11179"/>
                    <a:pt x="53911" y="7119"/>
                    <a:pt x="51279" y="6066"/>
                  </a:cubicBezTo>
                  <a:cubicBezTo>
                    <a:pt x="48673" y="5013"/>
                    <a:pt x="44086" y="3885"/>
                    <a:pt x="38823" y="4713"/>
                  </a:cubicBezTo>
                  <a:cubicBezTo>
                    <a:pt x="33560" y="5540"/>
                    <a:pt x="31104" y="9149"/>
                    <a:pt x="28547" y="9224"/>
                  </a:cubicBezTo>
                  <a:cubicBezTo>
                    <a:pt x="25991" y="9299"/>
                    <a:pt x="23059" y="2758"/>
                    <a:pt x="19374" y="1931"/>
                  </a:cubicBezTo>
                  <a:cubicBezTo>
                    <a:pt x="15690" y="1129"/>
                    <a:pt x="14487" y="4788"/>
                    <a:pt x="13359" y="3961"/>
                  </a:cubicBezTo>
                  <a:cubicBezTo>
                    <a:pt x="12257" y="3134"/>
                    <a:pt x="9023" y="1"/>
                    <a:pt x="7595" y="1931"/>
                  </a:cubicBezTo>
                  <a:cubicBezTo>
                    <a:pt x="6166" y="3885"/>
                    <a:pt x="9324" y="6592"/>
                    <a:pt x="8873" y="9224"/>
                  </a:cubicBezTo>
                  <a:cubicBezTo>
                    <a:pt x="8422" y="11855"/>
                    <a:pt x="8347" y="12156"/>
                    <a:pt x="6693" y="12758"/>
                  </a:cubicBezTo>
                  <a:cubicBezTo>
                    <a:pt x="5038" y="13359"/>
                    <a:pt x="2632" y="13585"/>
                    <a:pt x="2106" y="15690"/>
                  </a:cubicBezTo>
                  <a:cubicBezTo>
                    <a:pt x="1580" y="17795"/>
                    <a:pt x="3084" y="16893"/>
                    <a:pt x="2106" y="18923"/>
                  </a:cubicBezTo>
                  <a:cubicBezTo>
                    <a:pt x="1129" y="20953"/>
                    <a:pt x="1" y="22958"/>
                    <a:pt x="1204" y="24688"/>
                  </a:cubicBezTo>
                  <a:cubicBezTo>
                    <a:pt x="2407" y="26417"/>
                    <a:pt x="2933" y="26191"/>
                    <a:pt x="7144" y="26417"/>
                  </a:cubicBezTo>
                  <a:cubicBezTo>
                    <a:pt x="11354" y="26642"/>
                    <a:pt x="13735" y="27470"/>
                    <a:pt x="15465" y="25966"/>
                  </a:cubicBezTo>
                  <a:cubicBezTo>
                    <a:pt x="17194" y="24462"/>
                    <a:pt x="18547" y="21605"/>
                    <a:pt x="21254" y="21830"/>
                  </a:cubicBezTo>
                  <a:cubicBezTo>
                    <a:pt x="23961" y="22056"/>
                    <a:pt x="24412" y="21981"/>
                    <a:pt x="25991" y="25665"/>
                  </a:cubicBezTo>
                  <a:cubicBezTo>
                    <a:pt x="27570" y="29349"/>
                    <a:pt x="29074" y="28297"/>
                    <a:pt x="30653" y="30778"/>
                  </a:cubicBezTo>
                  <a:cubicBezTo>
                    <a:pt x="32206" y="33259"/>
                    <a:pt x="33034" y="35966"/>
                    <a:pt x="32056" y="37394"/>
                  </a:cubicBezTo>
                  <a:cubicBezTo>
                    <a:pt x="31104" y="38823"/>
                    <a:pt x="28998" y="39725"/>
                    <a:pt x="29450" y="41505"/>
                  </a:cubicBezTo>
                  <a:cubicBezTo>
                    <a:pt x="29901" y="43309"/>
                    <a:pt x="30577" y="43986"/>
                    <a:pt x="32808" y="44136"/>
                  </a:cubicBezTo>
                  <a:cubicBezTo>
                    <a:pt x="35064" y="44287"/>
                    <a:pt x="36191" y="43460"/>
                    <a:pt x="37094" y="40527"/>
                  </a:cubicBezTo>
                  <a:cubicBezTo>
                    <a:pt x="37996" y="37620"/>
                    <a:pt x="39500" y="35364"/>
                    <a:pt x="39650" y="32958"/>
                  </a:cubicBezTo>
                  <a:cubicBezTo>
                    <a:pt x="39800" y="30552"/>
                    <a:pt x="36116" y="27545"/>
                    <a:pt x="38221" y="27244"/>
                  </a:cubicBezTo>
                  <a:cubicBezTo>
                    <a:pt x="40327" y="26943"/>
                    <a:pt x="42733" y="25214"/>
                    <a:pt x="43259" y="27770"/>
                  </a:cubicBezTo>
                  <a:cubicBezTo>
                    <a:pt x="43785" y="30327"/>
                    <a:pt x="45440" y="31981"/>
                    <a:pt x="43710" y="34688"/>
                  </a:cubicBezTo>
                  <a:cubicBezTo>
                    <a:pt x="41981" y="37394"/>
                    <a:pt x="40252" y="37921"/>
                    <a:pt x="39876" y="39725"/>
                  </a:cubicBezTo>
                  <a:cubicBezTo>
                    <a:pt x="39500" y="41505"/>
                    <a:pt x="40703" y="43234"/>
                    <a:pt x="41906" y="44061"/>
                  </a:cubicBezTo>
                  <a:cubicBezTo>
                    <a:pt x="43109" y="44888"/>
                    <a:pt x="44011" y="45790"/>
                    <a:pt x="45289" y="44211"/>
                  </a:cubicBezTo>
                  <a:cubicBezTo>
                    <a:pt x="46567" y="42633"/>
                    <a:pt x="47319" y="41655"/>
                    <a:pt x="47921" y="39349"/>
                  </a:cubicBezTo>
                  <a:cubicBezTo>
                    <a:pt x="48522" y="37018"/>
                    <a:pt x="48748" y="32808"/>
                    <a:pt x="49800" y="31530"/>
                  </a:cubicBezTo>
                  <a:cubicBezTo>
                    <a:pt x="50853" y="30251"/>
                    <a:pt x="52783" y="30327"/>
                    <a:pt x="52633" y="32658"/>
                  </a:cubicBezTo>
                  <a:cubicBezTo>
                    <a:pt x="52482" y="34988"/>
                    <a:pt x="50477" y="36116"/>
                    <a:pt x="50402" y="38297"/>
                  </a:cubicBezTo>
                  <a:cubicBezTo>
                    <a:pt x="50327" y="40452"/>
                    <a:pt x="50928" y="41805"/>
                    <a:pt x="53008" y="41730"/>
                  </a:cubicBezTo>
                  <a:cubicBezTo>
                    <a:pt x="55114" y="41655"/>
                    <a:pt x="57971" y="40026"/>
                    <a:pt x="58648" y="38146"/>
                  </a:cubicBezTo>
                  <a:cubicBezTo>
                    <a:pt x="59324" y="36267"/>
                    <a:pt x="59550" y="33033"/>
                    <a:pt x="58272" y="30327"/>
                  </a:cubicBezTo>
                  <a:cubicBezTo>
                    <a:pt x="56993" y="27620"/>
                    <a:pt x="55715" y="25590"/>
                    <a:pt x="56693" y="24312"/>
                  </a:cubicBezTo>
                  <a:cubicBezTo>
                    <a:pt x="57670" y="23033"/>
                    <a:pt x="58347" y="21304"/>
                    <a:pt x="59851" y="21229"/>
                  </a:cubicBezTo>
                  <a:cubicBezTo>
                    <a:pt x="61354" y="21154"/>
                    <a:pt x="65264" y="21454"/>
                    <a:pt x="67144" y="22131"/>
                  </a:cubicBezTo>
                  <a:cubicBezTo>
                    <a:pt x="69024" y="22808"/>
                    <a:pt x="73961" y="23710"/>
                    <a:pt x="74788" y="23635"/>
                  </a:cubicBezTo>
                  <a:cubicBezTo>
                    <a:pt x="75615" y="23560"/>
                    <a:pt x="74863" y="21830"/>
                    <a:pt x="72908" y="19675"/>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004;p57">
              <a:extLst>
                <a:ext uri="{FF2B5EF4-FFF2-40B4-BE49-F238E27FC236}">
                  <a16:creationId xmlns:a16="http://schemas.microsoft.com/office/drawing/2014/main" id="{CBBCCC53-8FA1-C5B0-46B2-D0A5EDEC1207}"/>
                </a:ext>
              </a:extLst>
            </p:cNvPr>
            <p:cNvSpPr/>
            <p:nvPr/>
          </p:nvSpPr>
          <p:spPr>
            <a:xfrm>
              <a:off x="5196250" y="4201800"/>
              <a:ext cx="77100" cy="186725"/>
            </a:xfrm>
            <a:custGeom>
              <a:avLst/>
              <a:gdLst/>
              <a:ahLst/>
              <a:cxnLst/>
              <a:rect l="l" t="t" r="r" b="b"/>
              <a:pathLst>
                <a:path w="3084" h="7469" extrusionOk="0">
                  <a:moveTo>
                    <a:pt x="1" y="677"/>
                  </a:moveTo>
                  <a:cubicBezTo>
                    <a:pt x="1" y="677"/>
                    <a:pt x="251" y="100"/>
                    <a:pt x="377" y="50"/>
                  </a:cubicBezTo>
                  <a:cubicBezTo>
                    <a:pt x="477" y="0"/>
                    <a:pt x="803" y="126"/>
                    <a:pt x="828" y="226"/>
                  </a:cubicBezTo>
                  <a:cubicBezTo>
                    <a:pt x="828" y="301"/>
                    <a:pt x="1755" y="376"/>
                    <a:pt x="2407" y="2757"/>
                  </a:cubicBezTo>
                  <a:cubicBezTo>
                    <a:pt x="3083" y="5113"/>
                    <a:pt x="2507" y="7268"/>
                    <a:pt x="2206" y="7369"/>
                  </a:cubicBezTo>
                  <a:cubicBezTo>
                    <a:pt x="1906" y="7469"/>
                    <a:pt x="3033" y="2431"/>
                    <a:pt x="1" y="67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005;p57">
              <a:extLst>
                <a:ext uri="{FF2B5EF4-FFF2-40B4-BE49-F238E27FC236}">
                  <a16:creationId xmlns:a16="http://schemas.microsoft.com/office/drawing/2014/main" id="{AEE00C08-F6D3-1E5F-3E70-F1138984EE99}"/>
                </a:ext>
              </a:extLst>
            </p:cNvPr>
            <p:cNvSpPr/>
            <p:nvPr/>
          </p:nvSpPr>
          <p:spPr>
            <a:xfrm>
              <a:off x="4676825" y="4621600"/>
              <a:ext cx="156050" cy="127850"/>
            </a:xfrm>
            <a:custGeom>
              <a:avLst/>
              <a:gdLst/>
              <a:ahLst/>
              <a:cxnLst/>
              <a:rect l="l" t="t" r="r" b="b"/>
              <a:pathLst>
                <a:path w="6242" h="5114" extrusionOk="0">
                  <a:moveTo>
                    <a:pt x="276" y="3609"/>
                  </a:moveTo>
                  <a:cubicBezTo>
                    <a:pt x="276" y="3609"/>
                    <a:pt x="1254" y="2732"/>
                    <a:pt x="2181" y="2106"/>
                  </a:cubicBezTo>
                  <a:cubicBezTo>
                    <a:pt x="3134" y="1454"/>
                    <a:pt x="3885" y="978"/>
                    <a:pt x="4236" y="727"/>
                  </a:cubicBezTo>
                  <a:cubicBezTo>
                    <a:pt x="4587" y="502"/>
                    <a:pt x="4913" y="0"/>
                    <a:pt x="5189" y="0"/>
                  </a:cubicBezTo>
                  <a:cubicBezTo>
                    <a:pt x="5464" y="25"/>
                    <a:pt x="5314" y="426"/>
                    <a:pt x="5615" y="627"/>
                  </a:cubicBezTo>
                  <a:cubicBezTo>
                    <a:pt x="5916" y="827"/>
                    <a:pt x="6241" y="928"/>
                    <a:pt x="5966" y="1379"/>
                  </a:cubicBezTo>
                  <a:cubicBezTo>
                    <a:pt x="5715" y="1830"/>
                    <a:pt x="4337" y="2532"/>
                    <a:pt x="3334" y="3133"/>
                  </a:cubicBezTo>
                  <a:cubicBezTo>
                    <a:pt x="2357" y="3735"/>
                    <a:pt x="1931" y="4161"/>
                    <a:pt x="1730" y="4361"/>
                  </a:cubicBezTo>
                  <a:cubicBezTo>
                    <a:pt x="1530" y="4587"/>
                    <a:pt x="1479" y="5113"/>
                    <a:pt x="1179" y="5113"/>
                  </a:cubicBezTo>
                  <a:cubicBezTo>
                    <a:pt x="878" y="5113"/>
                    <a:pt x="201" y="4562"/>
                    <a:pt x="101" y="4311"/>
                  </a:cubicBezTo>
                  <a:cubicBezTo>
                    <a:pt x="1" y="4060"/>
                    <a:pt x="76" y="3885"/>
                    <a:pt x="276" y="3609"/>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006;p57">
              <a:extLst>
                <a:ext uri="{FF2B5EF4-FFF2-40B4-BE49-F238E27FC236}">
                  <a16:creationId xmlns:a16="http://schemas.microsoft.com/office/drawing/2014/main" id="{0BA43F71-E4F4-E5F7-7A55-3DEBA40975E0}"/>
                </a:ext>
              </a:extLst>
            </p:cNvPr>
            <p:cNvSpPr/>
            <p:nvPr/>
          </p:nvSpPr>
          <p:spPr>
            <a:xfrm>
              <a:off x="4678700" y="4622225"/>
              <a:ext cx="154175" cy="127225"/>
            </a:xfrm>
            <a:custGeom>
              <a:avLst/>
              <a:gdLst/>
              <a:ahLst/>
              <a:cxnLst/>
              <a:rect l="l" t="t" r="r" b="b"/>
              <a:pathLst>
                <a:path w="6167" h="5089" extrusionOk="0">
                  <a:moveTo>
                    <a:pt x="5164" y="0"/>
                  </a:moveTo>
                  <a:cubicBezTo>
                    <a:pt x="5364" y="50"/>
                    <a:pt x="5264" y="426"/>
                    <a:pt x="5540" y="602"/>
                  </a:cubicBezTo>
                  <a:cubicBezTo>
                    <a:pt x="5841" y="802"/>
                    <a:pt x="6166" y="903"/>
                    <a:pt x="5891" y="1354"/>
                  </a:cubicBezTo>
                  <a:cubicBezTo>
                    <a:pt x="5640" y="1805"/>
                    <a:pt x="4262" y="2507"/>
                    <a:pt x="3259" y="3108"/>
                  </a:cubicBezTo>
                  <a:cubicBezTo>
                    <a:pt x="2282" y="3710"/>
                    <a:pt x="1856" y="4136"/>
                    <a:pt x="1655" y="4336"/>
                  </a:cubicBezTo>
                  <a:cubicBezTo>
                    <a:pt x="1455" y="4562"/>
                    <a:pt x="1404" y="5088"/>
                    <a:pt x="1104" y="5088"/>
                  </a:cubicBezTo>
                  <a:cubicBezTo>
                    <a:pt x="803" y="5088"/>
                    <a:pt x="126" y="4537"/>
                    <a:pt x="26" y="4286"/>
                  </a:cubicBezTo>
                  <a:cubicBezTo>
                    <a:pt x="1" y="4211"/>
                    <a:pt x="1" y="4136"/>
                    <a:pt x="1" y="4086"/>
                  </a:cubicBezTo>
                  <a:cubicBezTo>
                    <a:pt x="1" y="4086"/>
                    <a:pt x="252" y="4512"/>
                    <a:pt x="653" y="4637"/>
                  </a:cubicBezTo>
                  <a:cubicBezTo>
                    <a:pt x="1054" y="4762"/>
                    <a:pt x="1329" y="4361"/>
                    <a:pt x="1379" y="4136"/>
                  </a:cubicBezTo>
                  <a:cubicBezTo>
                    <a:pt x="1430" y="3910"/>
                    <a:pt x="1505" y="3284"/>
                    <a:pt x="1730" y="3384"/>
                  </a:cubicBezTo>
                  <a:cubicBezTo>
                    <a:pt x="1956" y="3509"/>
                    <a:pt x="1956" y="3634"/>
                    <a:pt x="2457" y="3334"/>
                  </a:cubicBezTo>
                  <a:cubicBezTo>
                    <a:pt x="2933" y="3058"/>
                    <a:pt x="4362" y="2331"/>
                    <a:pt x="4963" y="1755"/>
                  </a:cubicBezTo>
                  <a:cubicBezTo>
                    <a:pt x="5565" y="1153"/>
                    <a:pt x="5590" y="928"/>
                    <a:pt x="5414" y="903"/>
                  </a:cubicBezTo>
                  <a:cubicBezTo>
                    <a:pt x="5239" y="903"/>
                    <a:pt x="5490" y="226"/>
                    <a:pt x="5164"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007;p57">
              <a:extLst>
                <a:ext uri="{FF2B5EF4-FFF2-40B4-BE49-F238E27FC236}">
                  <a16:creationId xmlns:a16="http://schemas.microsoft.com/office/drawing/2014/main" id="{2F88CDBF-02AC-30DC-3C82-9078A4CCFE88}"/>
                </a:ext>
              </a:extLst>
            </p:cNvPr>
            <p:cNvSpPr/>
            <p:nvPr/>
          </p:nvSpPr>
          <p:spPr>
            <a:xfrm>
              <a:off x="4679350" y="4628475"/>
              <a:ext cx="129075" cy="97775"/>
            </a:xfrm>
            <a:custGeom>
              <a:avLst/>
              <a:gdLst/>
              <a:ahLst/>
              <a:cxnLst/>
              <a:rect l="l" t="t" r="r" b="b"/>
              <a:pathLst>
                <a:path w="5163" h="3911" extrusionOk="0">
                  <a:moveTo>
                    <a:pt x="351" y="3384"/>
                  </a:moveTo>
                  <a:cubicBezTo>
                    <a:pt x="351" y="3384"/>
                    <a:pt x="1529" y="2357"/>
                    <a:pt x="2581" y="1680"/>
                  </a:cubicBezTo>
                  <a:cubicBezTo>
                    <a:pt x="3609" y="978"/>
                    <a:pt x="4486" y="427"/>
                    <a:pt x="4586" y="402"/>
                  </a:cubicBezTo>
                  <a:cubicBezTo>
                    <a:pt x="4712" y="377"/>
                    <a:pt x="4837" y="1"/>
                    <a:pt x="5013" y="76"/>
                  </a:cubicBezTo>
                  <a:cubicBezTo>
                    <a:pt x="5163" y="151"/>
                    <a:pt x="4862" y="527"/>
                    <a:pt x="4762" y="778"/>
                  </a:cubicBezTo>
                  <a:cubicBezTo>
                    <a:pt x="4662" y="1003"/>
                    <a:pt x="5013" y="978"/>
                    <a:pt x="4511" y="1354"/>
                  </a:cubicBezTo>
                  <a:cubicBezTo>
                    <a:pt x="4035" y="1730"/>
                    <a:pt x="3333" y="2257"/>
                    <a:pt x="2832" y="2507"/>
                  </a:cubicBezTo>
                  <a:cubicBezTo>
                    <a:pt x="2331" y="2733"/>
                    <a:pt x="1679" y="2783"/>
                    <a:pt x="1454" y="3109"/>
                  </a:cubicBezTo>
                  <a:cubicBezTo>
                    <a:pt x="1228" y="3410"/>
                    <a:pt x="1053" y="3911"/>
                    <a:pt x="727" y="3911"/>
                  </a:cubicBezTo>
                  <a:cubicBezTo>
                    <a:pt x="401" y="3911"/>
                    <a:pt x="0" y="3660"/>
                    <a:pt x="351" y="3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008;p57">
              <a:extLst>
                <a:ext uri="{FF2B5EF4-FFF2-40B4-BE49-F238E27FC236}">
                  <a16:creationId xmlns:a16="http://schemas.microsoft.com/office/drawing/2014/main" id="{2D3A5EBE-4B3B-3780-C433-854C72119CA1}"/>
                </a:ext>
              </a:extLst>
            </p:cNvPr>
            <p:cNvSpPr/>
            <p:nvPr/>
          </p:nvSpPr>
          <p:spPr>
            <a:xfrm>
              <a:off x="4923700" y="4446150"/>
              <a:ext cx="150400" cy="266950"/>
            </a:xfrm>
            <a:custGeom>
              <a:avLst/>
              <a:gdLst/>
              <a:ahLst/>
              <a:cxnLst/>
              <a:rect l="l" t="t" r="r" b="b"/>
              <a:pathLst>
                <a:path w="6016" h="10678" extrusionOk="0">
                  <a:moveTo>
                    <a:pt x="1504" y="2206"/>
                  </a:moveTo>
                  <a:cubicBezTo>
                    <a:pt x="2056" y="2482"/>
                    <a:pt x="2632" y="2382"/>
                    <a:pt x="2732" y="2808"/>
                  </a:cubicBezTo>
                  <a:cubicBezTo>
                    <a:pt x="2858" y="3234"/>
                    <a:pt x="2657" y="3334"/>
                    <a:pt x="2732" y="4136"/>
                  </a:cubicBezTo>
                  <a:cubicBezTo>
                    <a:pt x="2807" y="4938"/>
                    <a:pt x="3484" y="6291"/>
                    <a:pt x="3635" y="6793"/>
                  </a:cubicBezTo>
                  <a:cubicBezTo>
                    <a:pt x="3760" y="7269"/>
                    <a:pt x="3835" y="7645"/>
                    <a:pt x="4386" y="8146"/>
                  </a:cubicBezTo>
                  <a:cubicBezTo>
                    <a:pt x="4913" y="8672"/>
                    <a:pt x="6016" y="9099"/>
                    <a:pt x="5915" y="9650"/>
                  </a:cubicBezTo>
                  <a:cubicBezTo>
                    <a:pt x="5790" y="10201"/>
                    <a:pt x="5439" y="10226"/>
                    <a:pt x="5214" y="10151"/>
                  </a:cubicBezTo>
                  <a:cubicBezTo>
                    <a:pt x="4963" y="10051"/>
                    <a:pt x="4662" y="9800"/>
                    <a:pt x="4361" y="10026"/>
                  </a:cubicBezTo>
                  <a:cubicBezTo>
                    <a:pt x="4036" y="10251"/>
                    <a:pt x="3584" y="10677"/>
                    <a:pt x="3183" y="10251"/>
                  </a:cubicBezTo>
                  <a:cubicBezTo>
                    <a:pt x="2782" y="9825"/>
                    <a:pt x="2381" y="8221"/>
                    <a:pt x="1980" y="7494"/>
                  </a:cubicBezTo>
                  <a:cubicBezTo>
                    <a:pt x="1604" y="6768"/>
                    <a:pt x="502" y="5865"/>
                    <a:pt x="351" y="4186"/>
                  </a:cubicBezTo>
                  <a:cubicBezTo>
                    <a:pt x="0" y="1"/>
                    <a:pt x="527" y="1705"/>
                    <a:pt x="1504" y="220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009;p57">
              <a:extLst>
                <a:ext uri="{FF2B5EF4-FFF2-40B4-BE49-F238E27FC236}">
                  <a16:creationId xmlns:a16="http://schemas.microsoft.com/office/drawing/2014/main" id="{7C849C6C-3898-1F04-FBB9-62EE4956DB56}"/>
                </a:ext>
              </a:extLst>
            </p:cNvPr>
            <p:cNvSpPr/>
            <p:nvPr/>
          </p:nvSpPr>
          <p:spPr>
            <a:xfrm>
              <a:off x="4936225" y="4482500"/>
              <a:ext cx="137875" cy="226850"/>
            </a:xfrm>
            <a:custGeom>
              <a:avLst/>
              <a:gdLst/>
              <a:ahLst/>
              <a:cxnLst/>
              <a:rect l="l" t="t" r="r" b="b"/>
              <a:pathLst>
                <a:path w="5515" h="9074" extrusionOk="0">
                  <a:moveTo>
                    <a:pt x="1003" y="752"/>
                  </a:moveTo>
                  <a:cubicBezTo>
                    <a:pt x="1555" y="1028"/>
                    <a:pt x="2131" y="928"/>
                    <a:pt x="2231" y="1354"/>
                  </a:cubicBezTo>
                  <a:cubicBezTo>
                    <a:pt x="2357" y="1780"/>
                    <a:pt x="2156" y="1880"/>
                    <a:pt x="2231" y="2682"/>
                  </a:cubicBezTo>
                  <a:cubicBezTo>
                    <a:pt x="2306" y="3484"/>
                    <a:pt x="2983" y="4837"/>
                    <a:pt x="3134" y="5339"/>
                  </a:cubicBezTo>
                  <a:cubicBezTo>
                    <a:pt x="3259" y="5815"/>
                    <a:pt x="3334" y="6191"/>
                    <a:pt x="3885" y="6692"/>
                  </a:cubicBezTo>
                  <a:cubicBezTo>
                    <a:pt x="4412" y="7218"/>
                    <a:pt x="5515" y="7645"/>
                    <a:pt x="5414" y="8196"/>
                  </a:cubicBezTo>
                  <a:cubicBezTo>
                    <a:pt x="5289" y="8747"/>
                    <a:pt x="4938" y="8772"/>
                    <a:pt x="4713" y="8697"/>
                  </a:cubicBezTo>
                  <a:cubicBezTo>
                    <a:pt x="4462" y="8597"/>
                    <a:pt x="4161" y="8346"/>
                    <a:pt x="3860" y="8572"/>
                  </a:cubicBezTo>
                  <a:cubicBezTo>
                    <a:pt x="3585" y="8747"/>
                    <a:pt x="3209" y="9073"/>
                    <a:pt x="2858" y="8923"/>
                  </a:cubicBezTo>
                  <a:cubicBezTo>
                    <a:pt x="3359" y="8948"/>
                    <a:pt x="3510" y="8271"/>
                    <a:pt x="3585" y="7995"/>
                  </a:cubicBezTo>
                  <a:cubicBezTo>
                    <a:pt x="3685" y="7745"/>
                    <a:pt x="4286" y="8171"/>
                    <a:pt x="4487" y="8146"/>
                  </a:cubicBezTo>
                  <a:cubicBezTo>
                    <a:pt x="4662" y="8096"/>
                    <a:pt x="4312" y="7645"/>
                    <a:pt x="3585" y="7018"/>
                  </a:cubicBezTo>
                  <a:cubicBezTo>
                    <a:pt x="2833" y="6391"/>
                    <a:pt x="2883" y="6391"/>
                    <a:pt x="2156" y="4938"/>
                  </a:cubicBezTo>
                  <a:cubicBezTo>
                    <a:pt x="1429" y="3484"/>
                    <a:pt x="1179" y="2156"/>
                    <a:pt x="1179" y="1680"/>
                  </a:cubicBezTo>
                  <a:cubicBezTo>
                    <a:pt x="1154" y="1228"/>
                    <a:pt x="1053" y="1078"/>
                    <a:pt x="627" y="852"/>
                  </a:cubicBezTo>
                  <a:cubicBezTo>
                    <a:pt x="201" y="627"/>
                    <a:pt x="1" y="0"/>
                    <a:pt x="1" y="0"/>
                  </a:cubicBezTo>
                  <a:cubicBezTo>
                    <a:pt x="226" y="50"/>
                    <a:pt x="577" y="527"/>
                    <a:pt x="1003" y="75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010;p57">
              <a:extLst>
                <a:ext uri="{FF2B5EF4-FFF2-40B4-BE49-F238E27FC236}">
                  <a16:creationId xmlns:a16="http://schemas.microsoft.com/office/drawing/2014/main" id="{ADD47514-4E85-D2FE-2CD6-4AA02BD21913}"/>
                </a:ext>
              </a:extLst>
            </p:cNvPr>
            <p:cNvSpPr/>
            <p:nvPr/>
          </p:nvSpPr>
          <p:spPr>
            <a:xfrm>
              <a:off x="4933725" y="4496900"/>
              <a:ext cx="86500" cy="193025"/>
            </a:xfrm>
            <a:custGeom>
              <a:avLst/>
              <a:gdLst/>
              <a:ahLst/>
              <a:cxnLst/>
              <a:rect l="l" t="t" r="r" b="b"/>
              <a:pathLst>
                <a:path w="3460" h="7721" extrusionOk="0">
                  <a:moveTo>
                    <a:pt x="828" y="1129"/>
                  </a:moveTo>
                  <a:cubicBezTo>
                    <a:pt x="828" y="1129"/>
                    <a:pt x="978" y="2532"/>
                    <a:pt x="1604" y="3961"/>
                  </a:cubicBezTo>
                  <a:cubicBezTo>
                    <a:pt x="2256" y="5364"/>
                    <a:pt x="2732" y="5941"/>
                    <a:pt x="3083" y="6342"/>
                  </a:cubicBezTo>
                  <a:cubicBezTo>
                    <a:pt x="3434" y="6743"/>
                    <a:pt x="3459" y="6868"/>
                    <a:pt x="3334" y="7169"/>
                  </a:cubicBezTo>
                  <a:cubicBezTo>
                    <a:pt x="3208" y="7470"/>
                    <a:pt x="3208" y="7720"/>
                    <a:pt x="3008" y="7645"/>
                  </a:cubicBezTo>
                  <a:cubicBezTo>
                    <a:pt x="2782" y="7570"/>
                    <a:pt x="2131" y="6016"/>
                    <a:pt x="1805" y="5490"/>
                  </a:cubicBezTo>
                  <a:cubicBezTo>
                    <a:pt x="1479" y="4963"/>
                    <a:pt x="1003" y="4337"/>
                    <a:pt x="652" y="3434"/>
                  </a:cubicBezTo>
                  <a:cubicBezTo>
                    <a:pt x="276" y="2557"/>
                    <a:pt x="0" y="1906"/>
                    <a:pt x="51" y="1379"/>
                  </a:cubicBezTo>
                  <a:cubicBezTo>
                    <a:pt x="101" y="828"/>
                    <a:pt x="101" y="1"/>
                    <a:pt x="828" y="112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011;p57">
              <a:extLst>
                <a:ext uri="{FF2B5EF4-FFF2-40B4-BE49-F238E27FC236}">
                  <a16:creationId xmlns:a16="http://schemas.microsoft.com/office/drawing/2014/main" id="{4CE23E95-B9FD-4072-2044-7AFCE782C6EF}"/>
                </a:ext>
              </a:extLst>
            </p:cNvPr>
            <p:cNvSpPr/>
            <p:nvPr/>
          </p:nvSpPr>
          <p:spPr>
            <a:xfrm>
              <a:off x="5879225" y="4498775"/>
              <a:ext cx="236850" cy="97150"/>
            </a:xfrm>
            <a:custGeom>
              <a:avLst/>
              <a:gdLst/>
              <a:ahLst/>
              <a:cxnLst/>
              <a:rect l="l" t="t" r="r" b="b"/>
              <a:pathLst>
                <a:path w="9474" h="3886" extrusionOk="0">
                  <a:moveTo>
                    <a:pt x="5840" y="703"/>
                  </a:moveTo>
                  <a:cubicBezTo>
                    <a:pt x="5840" y="703"/>
                    <a:pt x="6767" y="126"/>
                    <a:pt x="7193" y="51"/>
                  </a:cubicBezTo>
                  <a:cubicBezTo>
                    <a:pt x="7594" y="1"/>
                    <a:pt x="8171" y="51"/>
                    <a:pt x="8321" y="302"/>
                  </a:cubicBezTo>
                  <a:cubicBezTo>
                    <a:pt x="8496" y="577"/>
                    <a:pt x="8747" y="577"/>
                    <a:pt x="9073" y="778"/>
                  </a:cubicBezTo>
                  <a:cubicBezTo>
                    <a:pt x="9374" y="978"/>
                    <a:pt x="9474" y="1655"/>
                    <a:pt x="8546" y="2056"/>
                  </a:cubicBezTo>
                  <a:cubicBezTo>
                    <a:pt x="7644" y="2482"/>
                    <a:pt x="3534" y="3359"/>
                    <a:pt x="2657" y="3410"/>
                  </a:cubicBezTo>
                  <a:cubicBezTo>
                    <a:pt x="1754" y="3460"/>
                    <a:pt x="1278" y="3510"/>
                    <a:pt x="952" y="3685"/>
                  </a:cubicBezTo>
                  <a:cubicBezTo>
                    <a:pt x="627" y="3886"/>
                    <a:pt x="627" y="3886"/>
                    <a:pt x="451" y="3334"/>
                  </a:cubicBezTo>
                  <a:cubicBezTo>
                    <a:pt x="276" y="2758"/>
                    <a:pt x="0" y="2507"/>
                    <a:pt x="276" y="2432"/>
                  </a:cubicBezTo>
                  <a:cubicBezTo>
                    <a:pt x="526" y="2357"/>
                    <a:pt x="1805" y="2382"/>
                    <a:pt x="2832" y="1981"/>
                  </a:cubicBezTo>
                  <a:cubicBezTo>
                    <a:pt x="3835" y="1580"/>
                    <a:pt x="4511" y="1354"/>
                    <a:pt x="5840" y="703"/>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012;p57">
              <a:extLst>
                <a:ext uri="{FF2B5EF4-FFF2-40B4-BE49-F238E27FC236}">
                  <a16:creationId xmlns:a16="http://schemas.microsoft.com/office/drawing/2014/main" id="{4D40A9CA-F66B-18AE-41D3-E2A469BA2366}"/>
                </a:ext>
              </a:extLst>
            </p:cNvPr>
            <p:cNvSpPr/>
            <p:nvPr/>
          </p:nvSpPr>
          <p:spPr>
            <a:xfrm>
              <a:off x="5879225" y="4498775"/>
              <a:ext cx="236850" cy="97150"/>
            </a:xfrm>
            <a:custGeom>
              <a:avLst/>
              <a:gdLst/>
              <a:ahLst/>
              <a:cxnLst/>
              <a:rect l="l" t="t" r="r" b="b"/>
              <a:pathLst>
                <a:path w="9474" h="3886" extrusionOk="0">
                  <a:moveTo>
                    <a:pt x="6917" y="126"/>
                  </a:moveTo>
                  <a:cubicBezTo>
                    <a:pt x="7018" y="101"/>
                    <a:pt x="7118" y="76"/>
                    <a:pt x="7193" y="51"/>
                  </a:cubicBezTo>
                  <a:cubicBezTo>
                    <a:pt x="7594" y="1"/>
                    <a:pt x="8171" y="51"/>
                    <a:pt x="8321" y="302"/>
                  </a:cubicBezTo>
                  <a:cubicBezTo>
                    <a:pt x="8496" y="577"/>
                    <a:pt x="8747" y="577"/>
                    <a:pt x="9073" y="778"/>
                  </a:cubicBezTo>
                  <a:cubicBezTo>
                    <a:pt x="9374" y="978"/>
                    <a:pt x="9474" y="1655"/>
                    <a:pt x="8546" y="2056"/>
                  </a:cubicBezTo>
                  <a:cubicBezTo>
                    <a:pt x="7644" y="2482"/>
                    <a:pt x="3534" y="3359"/>
                    <a:pt x="2657" y="3410"/>
                  </a:cubicBezTo>
                  <a:cubicBezTo>
                    <a:pt x="1754" y="3460"/>
                    <a:pt x="1278" y="3510"/>
                    <a:pt x="952" y="3685"/>
                  </a:cubicBezTo>
                  <a:cubicBezTo>
                    <a:pt x="627" y="3886"/>
                    <a:pt x="627" y="3886"/>
                    <a:pt x="451" y="3334"/>
                  </a:cubicBezTo>
                  <a:cubicBezTo>
                    <a:pt x="276" y="2758"/>
                    <a:pt x="0" y="2507"/>
                    <a:pt x="276" y="2432"/>
                  </a:cubicBezTo>
                  <a:cubicBezTo>
                    <a:pt x="301" y="2432"/>
                    <a:pt x="351" y="2407"/>
                    <a:pt x="401" y="2407"/>
                  </a:cubicBezTo>
                  <a:cubicBezTo>
                    <a:pt x="401" y="2633"/>
                    <a:pt x="501" y="2883"/>
                    <a:pt x="702" y="3059"/>
                  </a:cubicBezTo>
                  <a:cubicBezTo>
                    <a:pt x="1003" y="3334"/>
                    <a:pt x="1178" y="3309"/>
                    <a:pt x="1554" y="3184"/>
                  </a:cubicBezTo>
                  <a:cubicBezTo>
                    <a:pt x="1905" y="3084"/>
                    <a:pt x="4261" y="2783"/>
                    <a:pt x="6341" y="2056"/>
                  </a:cubicBezTo>
                  <a:cubicBezTo>
                    <a:pt x="8421" y="1354"/>
                    <a:pt x="8797" y="1354"/>
                    <a:pt x="8622" y="1129"/>
                  </a:cubicBezTo>
                  <a:cubicBezTo>
                    <a:pt x="8421" y="878"/>
                    <a:pt x="7669" y="1279"/>
                    <a:pt x="7619" y="1079"/>
                  </a:cubicBezTo>
                  <a:cubicBezTo>
                    <a:pt x="7569" y="853"/>
                    <a:pt x="8171" y="728"/>
                    <a:pt x="7995" y="452"/>
                  </a:cubicBezTo>
                  <a:cubicBezTo>
                    <a:pt x="7795" y="176"/>
                    <a:pt x="6917" y="126"/>
                    <a:pt x="6917" y="12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013;p57">
              <a:extLst>
                <a:ext uri="{FF2B5EF4-FFF2-40B4-BE49-F238E27FC236}">
                  <a16:creationId xmlns:a16="http://schemas.microsoft.com/office/drawing/2014/main" id="{B1B59E1D-EB2A-D4F7-2BEA-B2CBAF8A4FE0}"/>
                </a:ext>
              </a:extLst>
            </p:cNvPr>
            <p:cNvSpPr/>
            <p:nvPr/>
          </p:nvSpPr>
          <p:spPr>
            <a:xfrm>
              <a:off x="5901150" y="4488125"/>
              <a:ext cx="154150" cy="61450"/>
            </a:xfrm>
            <a:custGeom>
              <a:avLst/>
              <a:gdLst/>
              <a:ahLst/>
              <a:cxnLst/>
              <a:rect l="l" t="t" r="r" b="b"/>
              <a:pathLst>
                <a:path w="6166" h="2458" extrusionOk="0">
                  <a:moveTo>
                    <a:pt x="101" y="2407"/>
                  </a:moveTo>
                  <a:cubicBezTo>
                    <a:pt x="0" y="2282"/>
                    <a:pt x="426" y="2131"/>
                    <a:pt x="1329" y="1705"/>
                  </a:cubicBezTo>
                  <a:cubicBezTo>
                    <a:pt x="2231" y="1254"/>
                    <a:pt x="3685" y="703"/>
                    <a:pt x="4311" y="502"/>
                  </a:cubicBezTo>
                  <a:cubicBezTo>
                    <a:pt x="4963" y="327"/>
                    <a:pt x="5865" y="1"/>
                    <a:pt x="6015" y="176"/>
                  </a:cubicBezTo>
                  <a:cubicBezTo>
                    <a:pt x="6166" y="352"/>
                    <a:pt x="5113" y="728"/>
                    <a:pt x="4261" y="1079"/>
                  </a:cubicBezTo>
                  <a:cubicBezTo>
                    <a:pt x="3384" y="1430"/>
                    <a:pt x="1128" y="2457"/>
                    <a:pt x="101" y="240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014;p57">
              <a:extLst>
                <a:ext uri="{FF2B5EF4-FFF2-40B4-BE49-F238E27FC236}">
                  <a16:creationId xmlns:a16="http://schemas.microsoft.com/office/drawing/2014/main" id="{2BD46E03-33BA-C8F3-6B1D-4148BD9E75C1}"/>
                </a:ext>
              </a:extLst>
            </p:cNvPr>
            <p:cNvSpPr/>
            <p:nvPr/>
          </p:nvSpPr>
          <p:spPr>
            <a:xfrm>
              <a:off x="5900525" y="4503175"/>
              <a:ext cx="165425" cy="67700"/>
            </a:xfrm>
            <a:custGeom>
              <a:avLst/>
              <a:gdLst/>
              <a:ahLst/>
              <a:cxnLst/>
              <a:rect l="l" t="t" r="r" b="b"/>
              <a:pathLst>
                <a:path w="6617" h="2708" extrusionOk="0">
                  <a:moveTo>
                    <a:pt x="6517" y="477"/>
                  </a:moveTo>
                  <a:cubicBezTo>
                    <a:pt x="6617" y="702"/>
                    <a:pt x="6491" y="978"/>
                    <a:pt x="4963" y="1504"/>
                  </a:cubicBezTo>
                  <a:cubicBezTo>
                    <a:pt x="3434" y="2031"/>
                    <a:pt x="376" y="2707"/>
                    <a:pt x="176" y="2582"/>
                  </a:cubicBezTo>
                  <a:cubicBezTo>
                    <a:pt x="0" y="2432"/>
                    <a:pt x="2306" y="2031"/>
                    <a:pt x="3459" y="1479"/>
                  </a:cubicBezTo>
                  <a:cubicBezTo>
                    <a:pt x="4637" y="928"/>
                    <a:pt x="6517" y="0"/>
                    <a:pt x="6517" y="47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015;p57">
              <a:extLst>
                <a:ext uri="{FF2B5EF4-FFF2-40B4-BE49-F238E27FC236}">
                  <a16:creationId xmlns:a16="http://schemas.microsoft.com/office/drawing/2014/main" id="{5CDA5E9A-2D5E-0459-B4EA-FB083B4D7EC5}"/>
                </a:ext>
              </a:extLst>
            </p:cNvPr>
            <p:cNvSpPr/>
            <p:nvPr/>
          </p:nvSpPr>
          <p:spPr>
            <a:xfrm>
              <a:off x="5645500" y="4194275"/>
              <a:ext cx="114700" cy="334600"/>
            </a:xfrm>
            <a:custGeom>
              <a:avLst/>
              <a:gdLst/>
              <a:ahLst/>
              <a:cxnLst/>
              <a:rect l="l" t="t" r="r" b="b"/>
              <a:pathLst>
                <a:path w="4588" h="13384" extrusionOk="0">
                  <a:moveTo>
                    <a:pt x="1580" y="11880"/>
                  </a:moveTo>
                  <a:cubicBezTo>
                    <a:pt x="1580" y="11880"/>
                    <a:pt x="1931" y="10251"/>
                    <a:pt x="1479" y="8146"/>
                  </a:cubicBezTo>
                  <a:cubicBezTo>
                    <a:pt x="1028" y="6041"/>
                    <a:pt x="1154" y="5038"/>
                    <a:pt x="828" y="4136"/>
                  </a:cubicBezTo>
                  <a:cubicBezTo>
                    <a:pt x="477" y="3234"/>
                    <a:pt x="226" y="2432"/>
                    <a:pt x="327" y="2081"/>
                  </a:cubicBezTo>
                  <a:cubicBezTo>
                    <a:pt x="427" y="1730"/>
                    <a:pt x="1" y="752"/>
                    <a:pt x="652" y="376"/>
                  </a:cubicBezTo>
                  <a:cubicBezTo>
                    <a:pt x="1304" y="0"/>
                    <a:pt x="1555" y="502"/>
                    <a:pt x="2006" y="301"/>
                  </a:cubicBezTo>
                  <a:cubicBezTo>
                    <a:pt x="2432" y="76"/>
                    <a:pt x="3359" y="76"/>
                    <a:pt x="3785" y="777"/>
                  </a:cubicBezTo>
                  <a:cubicBezTo>
                    <a:pt x="4211" y="1479"/>
                    <a:pt x="3434" y="2983"/>
                    <a:pt x="3459" y="3710"/>
                  </a:cubicBezTo>
                  <a:cubicBezTo>
                    <a:pt x="3459" y="4437"/>
                    <a:pt x="3535" y="7143"/>
                    <a:pt x="3810" y="8522"/>
                  </a:cubicBezTo>
                  <a:cubicBezTo>
                    <a:pt x="4086" y="9900"/>
                    <a:pt x="4587" y="11955"/>
                    <a:pt x="4362" y="12557"/>
                  </a:cubicBezTo>
                  <a:cubicBezTo>
                    <a:pt x="4136" y="13184"/>
                    <a:pt x="3735" y="13234"/>
                    <a:pt x="3309" y="13158"/>
                  </a:cubicBezTo>
                  <a:cubicBezTo>
                    <a:pt x="2858" y="13058"/>
                    <a:pt x="2382" y="13384"/>
                    <a:pt x="1931" y="13359"/>
                  </a:cubicBezTo>
                  <a:cubicBezTo>
                    <a:pt x="1454" y="13334"/>
                    <a:pt x="1229" y="12557"/>
                    <a:pt x="1580" y="1188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016;p57">
              <a:extLst>
                <a:ext uri="{FF2B5EF4-FFF2-40B4-BE49-F238E27FC236}">
                  <a16:creationId xmlns:a16="http://schemas.microsoft.com/office/drawing/2014/main" id="{B2CCCE36-B7F7-ABBB-1601-1E6A5D0D95F8}"/>
                </a:ext>
              </a:extLst>
            </p:cNvPr>
            <p:cNvSpPr/>
            <p:nvPr/>
          </p:nvSpPr>
          <p:spPr>
            <a:xfrm>
              <a:off x="5653025" y="4194275"/>
              <a:ext cx="107175" cy="334600"/>
            </a:xfrm>
            <a:custGeom>
              <a:avLst/>
              <a:gdLst/>
              <a:ahLst/>
              <a:cxnLst/>
              <a:rect l="l" t="t" r="r" b="b"/>
              <a:pathLst>
                <a:path w="4287" h="13384" extrusionOk="0">
                  <a:moveTo>
                    <a:pt x="0" y="1028"/>
                  </a:moveTo>
                  <a:cubicBezTo>
                    <a:pt x="0" y="777"/>
                    <a:pt x="101" y="527"/>
                    <a:pt x="351" y="376"/>
                  </a:cubicBezTo>
                  <a:cubicBezTo>
                    <a:pt x="1003" y="0"/>
                    <a:pt x="1254" y="502"/>
                    <a:pt x="1705" y="301"/>
                  </a:cubicBezTo>
                  <a:cubicBezTo>
                    <a:pt x="2131" y="76"/>
                    <a:pt x="3058" y="76"/>
                    <a:pt x="3484" y="777"/>
                  </a:cubicBezTo>
                  <a:cubicBezTo>
                    <a:pt x="3910" y="1479"/>
                    <a:pt x="3133" y="2983"/>
                    <a:pt x="3158" y="3710"/>
                  </a:cubicBezTo>
                  <a:cubicBezTo>
                    <a:pt x="3158" y="4437"/>
                    <a:pt x="3234" y="7143"/>
                    <a:pt x="3509" y="8522"/>
                  </a:cubicBezTo>
                  <a:cubicBezTo>
                    <a:pt x="3785" y="9900"/>
                    <a:pt x="4286" y="11955"/>
                    <a:pt x="4061" y="12557"/>
                  </a:cubicBezTo>
                  <a:cubicBezTo>
                    <a:pt x="3835" y="13184"/>
                    <a:pt x="3434" y="13234"/>
                    <a:pt x="3008" y="13158"/>
                  </a:cubicBezTo>
                  <a:cubicBezTo>
                    <a:pt x="2557" y="13058"/>
                    <a:pt x="2081" y="13384"/>
                    <a:pt x="1630" y="13359"/>
                  </a:cubicBezTo>
                  <a:cubicBezTo>
                    <a:pt x="1279" y="13334"/>
                    <a:pt x="1053" y="12908"/>
                    <a:pt x="1128" y="12407"/>
                  </a:cubicBezTo>
                  <a:cubicBezTo>
                    <a:pt x="1103" y="12482"/>
                    <a:pt x="1078" y="13033"/>
                    <a:pt x="1554" y="13083"/>
                  </a:cubicBezTo>
                  <a:cubicBezTo>
                    <a:pt x="2056" y="13108"/>
                    <a:pt x="2181" y="12106"/>
                    <a:pt x="2532" y="12056"/>
                  </a:cubicBezTo>
                  <a:cubicBezTo>
                    <a:pt x="2883" y="12006"/>
                    <a:pt x="2782" y="12457"/>
                    <a:pt x="3133" y="12507"/>
                  </a:cubicBezTo>
                  <a:cubicBezTo>
                    <a:pt x="3459" y="12582"/>
                    <a:pt x="3810" y="12006"/>
                    <a:pt x="3434" y="11053"/>
                  </a:cubicBezTo>
                  <a:cubicBezTo>
                    <a:pt x="3083" y="10101"/>
                    <a:pt x="2356" y="8547"/>
                    <a:pt x="2306" y="7695"/>
                  </a:cubicBezTo>
                  <a:cubicBezTo>
                    <a:pt x="2256" y="6843"/>
                    <a:pt x="2331" y="5239"/>
                    <a:pt x="2532" y="4261"/>
                  </a:cubicBezTo>
                  <a:cubicBezTo>
                    <a:pt x="2757" y="3284"/>
                    <a:pt x="2782" y="3133"/>
                    <a:pt x="2732" y="2181"/>
                  </a:cubicBezTo>
                  <a:cubicBezTo>
                    <a:pt x="2657" y="1254"/>
                    <a:pt x="2657" y="502"/>
                    <a:pt x="2156" y="502"/>
                  </a:cubicBezTo>
                  <a:cubicBezTo>
                    <a:pt x="1655" y="502"/>
                    <a:pt x="1680" y="903"/>
                    <a:pt x="1229" y="802"/>
                  </a:cubicBezTo>
                  <a:cubicBezTo>
                    <a:pt x="777" y="677"/>
                    <a:pt x="276" y="26"/>
                    <a:pt x="0" y="102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017;p57">
              <a:extLst>
                <a:ext uri="{FF2B5EF4-FFF2-40B4-BE49-F238E27FC236}">
                  <a16:creationId xmlns:a16="http://schemas.microsoft.com/office/drawing/2014/main" id="{4B1788C4-AA02-FD56-37EA-2F0E1AB01B9E}"/>
                </a:ext>
              </a:extLst>
            </p:cNvPr>
            <p:cNvSpPr/>
            <p:nvPr/>
          </p:nvSpPr>
          <p:spPr>
            <a:xfrm>
              <a:off x="5702525" y="4525100"/>
              <a:ext cx="151025" cy="211800"/>
            </a:xfrm>
            <a:custGeom>
              <a:avLst/>
              <a:gdLst/>
              <a:ahLst/>
              <a:cxnLst/>
              <a:rect l="l" t="t" r="r" b="b"/>
              <a:pathLst>
                <a:path w="6041" h="8472" extrusionOk="0">
                  <a:moveTo>
                    <a:pt x="1304" y="2256"/>
                  </a:moveTo>
                  <a:cubicBezTo>
                    <a:pt x="527" y="1229"/>
                    <a:pt x="0" y="1154"/>
                    <a:pt x="276" y="778"/>
                  </a:cubicBezTo>
                  <a:cubicBezTo>
                    <a:pt x="527" y="427"/>
                    <a:pt x="1003" y="828"/>
                    <a:pt x="1354" y="677"/>
                  </a:cubicBezTo>
                  <a:cubicBezTo>
                    <a:pt x="1705" y="527"/>
                    <a:pt x="2181" y="1"/>
                    <a:pt x="2682" y="853"/>
                  </a:cubicBezTo>
                  <a:cubicBezTo>
                    <a:pt x="3158" y="1705"/>
                    <a:pt x="3885" y="2256"/>
                    <a:pt x="4737" y="4437"/>
                  </a:cubicBezTo>
                  <a:cubicBezTo>
                    <a:pt x="5589" y="6592"/>
                    <a:pt x="6041" y="7419"/>
                    <a:pt x="5790" y="7795"/>
                  </a:cubicBezTo>
                  <a:cubicBezTo>
                    <a:pt x="5539" y="8171"/>
                    <a:pt x="4913" y="8021"/>
                    <a:pt x="4687" y="8196"/>
                  </a:cubicBezTo>
                  <a:cubicBezTo>
                    <a:pt x="4437" y="8372"/>
                    <a:pt x="4161" y="8472"/>
                    <a:pt x="3985" y="8121"/>
                  </a:cubicBezTo>
                  <a:cubicBezTo>
                    <a:pt x="3183" y="6617"/>
                    <a:pt x="4863" y="6968"/>
                    <a:pt x="1304" y="225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018;p57">
              <a:extLst>
                <a:ext uri="{FF2B5EF4-FFF2-40B4-BE49-F238E27FC236}">
                  <a16:creationId xmlns:a16="http://schemas.microsoft.com/office/drawing/2014/main" id="{E480911A-A035-55F0-19EA-3475F3BF6A7F}"/>
                </a:ext>
              </a:extLst>
            </p:cNvPr>
            <p:cNvSpPr/>
            <p:nvPr/>
          </p:nvSpPr>
          <p:spPr>
            <a:xfrm>
              <a:off x="5705025" y="4525100"/>
              <a:ext cx="148525" cy="211800"/>
            </a:xfrm>
            <a:custGeom>
              <a:avLst/>
              <a:gdLst/>
              <a:ahLst/>
              <a:cxnLst/>
              <a:rect l="l" t="t" r="r" b="b"/>
              <a:pathLst>
                <a:path w="5941" h="8472" extrusionOk="0">
                  <a:moveTo>
                    <a:pt x="452" y="1404"/>
                  </a:moveTo>
                  <a:cubicBezTo>
                    <a:pt x="151" y="1128"/>
                    <a:pt x="1" y="1003"/>
                    <a:pt x="176" y="778"/>
                  </a:cubicBezTo>
                  <a:cubicBezTo>
                    <a:pt x="427" y="427"/>
                    <a:pt x="903" y="828"/>
                    <a:pt x="1254" y="677"/>
                  </a:cubicBezTo>
                  <a:cubicBezTo>
                    <a:pt x="1605" y="527"/>
                    <a:pt x="2081" y="1"/>
                    <a:pt x="2582" y="853"/>
                  </a:cubicBezTo>
                  <a:cubicBezTo>
                    <a:pt x="3058" y="1705"/>
                    <a:pt x="3785" y="2256"/>
                    <a:pt x="4637" y="4437"/>
                  </a:cubicBezTo>
                  <a:cubicBezTo>
                    <a:pt x="5489" y="6592"/>
                    <a:pt x="5941" y="7419"/>
                    <a:pt x="5690" y="7795"/>
                  </a:cubicBezTo>
                  <a:cubicBezTo>
                    <a:pt x="5439" y="8171"/>
                    <a:pt x="4813" y="8021"/>
                    <a:pt x="4587" y="8196"/>
                  </a:cubicBezTo>
                  <a:cubicBezTo>
                    <a:pt x="4337" y="8347"/>
                    <a:pt x="4086" y="8472"/>
                    <a:pt x="3910" y="8171"/>
                  </a:cubicBezTo>
                  <a:cubicBezTo>
                    <a:pt x="4136" y="8146"/>
                    <a:pt x="4387" y="7946"/>
                    <a:pt x="4512" y="7595"/>
                  </a:cubicBezTo>
                  <a:cubicBezTo>
                    <a:pt x="4662" y="7169"/>
                    <a:pt x="4788" y="7595"/>
                    <a:pt x="5038" y="7494"/>
                  </a:cubicBezTo>
                  <a:cubicBezTo>
                    <a:pt x="5289" y="7419"/>
                    <a:pt x="4963" y="6943"/>
                    <a:pt x="4587" y="6116"/>
                  </a:cubicBezTo>
                  <a:cubicBezTo>
                    <a:pt x="4211" y="5314"/>
                    <a:pt x="3885" y="3735"/>
                    <a:pt x="2858" y="2181"/>
                  </a:cubicBezTo>
                  <a:cubicBezTo>
                    <a:pt x="1830" y="627"/>
                    <a:pt x="1680" y="627"/>
                    <a:pt x="1504" y="853"/>
                  </a:cubicBezTo>
                  <a:cubicBezTo>
                    <a:pt x="1329" y="1078"/>
                    <a:pt x="1730" y="1454"/>
                    <a:pt x="1555" y="1555"/>
                  </a:cubicBezTo>
                  <a:cubicBezTo>
                    <a:pt x="1354" y="1680"/>
                    <a:pt x="1254" y="978"/>
                    <a:pt x="1003" y="928"/>
                  </a:cubicBezTo>
                  <a:cubicBezTo>
                    <a:pt x="753" y="903"/>
                    <a:pt x="727" y="753"/>
                    <a:pt x="427" y="878"/>
                  </a:cubicBezTo>
                  <a:cubicBezTo>
                    <a:pt x="151" y="1003"/>
                    <a:pt x="427" y="1404"/>
                    <a:pt x="452" y="1404"/>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019;p57">
              <a:extLst>
                <a:ext uri="{FF2B5EF4-FFF2-40B4-BE49-F238E27FC236}">
                  <a16:creationId xmlns:a16="http://schemas.microsoft.com/office/drawing/2014/main" id="{3644D4C7-F6FF-8C7F-7CE8-C10DAFEDCF6F}"/>
                </a:ext>
              </a:extLst>
            </p:cNvPr>
            <p:cNvSpPr/>
            <p:nvPr/>
          </p:nvSpPr>
          <p:spPr>
            <a:xfrm>
              <a:off x="5728850" y="4562075"/>
              <a:ext cx="86475" cy="157925"/>
            </a:xfrm>
            <a:custGeom>
              <a:avLst/>
              <a:gdLst/>
              <a:ahLst/>
              <a:cxnLst/>
              <a:rect l="l" t="t" r="r" b="b"/>
              <a:pathLst>
                <a:path w="3459" h="6317" extrusionOk="0">
                  <a:moveTo>
                    <a:pt x="25" y="25"/>
                  </a:moveTo>
                  <a:cubicBezTo>
                    <a:pt x="226" y="0"/>
                    <a:pt x="326" y="677"/>
                    <a:pt x="602" y="577"/>
                  </a:cubicBezTo>
                  <a:cubicBezTo>
                    <a:pt x="877" y="477"/>
                    <a:pt x="902" y="226"/>
                    <a:pt x="1128" y="451"/>
                  </a:cubicBezTo>
                  <a:cubicBezTo>
                    <a:pt x="1328" y="677"/>
                    <a:pt x="1654" y="903"/>
                    <a:pt x="2481" y="2807"/>
                  </a:cubicBezTo>
                  <a:cubicBezTo>
                    <a:pt x="3308" y="4687"/>
                    <a:pt x="3459" y="5765"/>
                    <a:pt x="3258" y="6040"/>
                  </a:cubicBezTo>
                  <a:cubicBezTo>
                    <a:pt x="3058" y="6316"/>
                    <a:pt x="2957" y="4662"/>
                    <a:pt x="2256" y="3484"/>
                  </a:cubicBezTo>
                  <a:cubicBezTo>
                    <a:pt x="1554" y="2306"/>
                    <a:pt x="401" y="878"/>
                    <a:pt x="201" y="527"/>
                  </a:cubicBezTo>
                  <a:cubicBezTo>
                    <a:pt x="0" y="201"/>
                    <a:pt x="25" y="25"/>
                    <a:pt x="25"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020;p57">
              <a:extLst>
                <a:ext uri="{FF2B5EF4-FFF2-40B4-BE49-F238E27FC236}">
                  <a16:creationId xmlns:a16="http://schemas.microsoft.com/office/drawing/2014/main" id="{39C0BD9C-C015-A616-4F46-A1CE71631C60}"/>
                </a:ext>
              </a:extLst>
            </p:cNvPr>
            <p:cNvSpPr/>
            <p:nvPr/>
          </p:nvSpPr>
          <p:spPr>
            <a:xfrm>
              <a:off x="5716925" y="4790775"/>
              <a:ext cx="37000" cy="20075"/>
            </a:xfrm>
            <a:custGeom>
              <a:avLst/>
              <a:gdLst/>
              <a:ahLst/>
              <a:cxnLst/>
              <a:rect l="l" t="t" r="r" b="b"/>
              <a:pathLst>
                <a:path w="1480" h="803" extrusionOk="0">
                  <a:moveTo>
                    <a:pt x="302" y="151"/>
                  </a:moveTo>
                  <a:cubicBezTo>
                    <a:pt x="302" y="151"/>
                    <a:pt x="753" y="126"/>
                    <a:pt x="903" y="101"/>
                  </a:cubicBezTo>
                  <a:cubicBezTo>
                    <a:pt x="1053" y="50"/>
                    <a:pt x="1354" y="0"/>
                    <a:pt x="1379" y="75"/>
                  </a:cubicBezTo>
                  <a:cubicBezTo>
                    <a:pt x="1404" y="126"/>
                    <a:pt x="1480" y="426"/>
                    <a:pt x="1379" y="502"/>
                  </a:cubicBezTo>
                  <a:cubicBezTo>
                    <a:pt x="1254" y="552"/>
                    <a:pt x="552" y="802"/>
                    <a:pt x="427" y="802"/>
                  </a:cubicBezTo>
                  <a:cubicBezTo>
                    <a:pt x="277" y="802"/>
                    <a:pt x="101" y="727"/>
                    <a:pt x="76" y="602"/>
                  </a:cubicBezTo>
                  <a:cubicBezTo>
                    <a:pt x="76" y="476"/>
                    <a:pt x="1" y="251"/>
                    <a:pt x="302" y="1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021;p57">
              <a:extLst>
                <a:ext uri="{FF2B5EF4-FFF2-40B4-BE49-F238E27FC236}">
                  <a16:creationId xmlns:a16="http://schemas.microsoft.com/office/drawing/2014/main" id="{1D00B4CA-AB71-E1F8-0AB3-600E4CF36A24}"/>
                </a:ext>
              </a:extLst>
            </p:cNvPr>
            <p:cNvSpPr/>
            <p:nvPr/>
          </p:nvSpPr>
          <p:spPr>
            <a:xfrm>
              <a:off x="5718175" y="4791400"/>
              <a:ext cx="35750" cy="19450"/>
            </a:xfrm>
            <a:custGeom>
              <a:avLst/>
              <a:gdLst/>
              <a:ahLst/>
              <a:cxnLst/>
              <a:rect l="l" t="t" r="r" b="b"/>
              <a:pathLst>
                <a:path w="1430" h="778" extrusionOk="0">
                  <a:moveTo>
                    <a:pt x="1204" y="0"/>
                  </a:moveTo>
                  <a:cubicBezTo>
                    <a:pt x="1254" y="0"/>
                    <a:pt x="1304" y="0"/>
                    <a:pt x="1329" y="50"/>
                  </a:cubicBezTo>
                  <a:cubicBezTo>
                    <a:pt x="1354" y="101"/>
                    <a:pt x="1430" y="401"/>
                    <a:pt x="1329" y="477"/>
                  </a:cubicBezTo>
                  <a:cubicBezTo>
                    <a:pt x="1204" y="527"/>
                    <a:pt x="502" y="777"/>
                    <a:pt x="377" y="777"/>
                  </a:cubicBezTo>
                  <a:cubicBezTo>
                    <a:pt x="227" y="777"/>
                    <a:pt x="51" y="702"/>
                    <a:pt x="26" y="577"/>
                  </a:cubicBezTo>
                  <a:cubicBezTo>
                    <a:pt x="26" y="502"/>
                    <a:pt x="1" y="351"/>
                    <a:pt x="76" y="226"/>
                  </a:cubicBezTo>
                  <a:cubicBezTo>
                    <a:pt x="76" y="376"/>
                    <a:pt x="151" y="552"/>
                    <a:pt x="227" y="577"/>
                  </a:cubicBezTo>
                  <a:cubicBezTo>
                    <a:pt x="377" y="627"/>
                    <a:pt x="653" y="527"/>
                    <a:pt x="878" y="401"/>
                  </a:cubicBezTo>
                  <a:cubicBezTo>
                    <a:pt x="1104" y="276"/>
                    <a:pt x="1129" y="351"/>
                    <a:pt x="1204" y="276"/>
                  </a:cubicBezTo>
                  <a:cubicBezTo>
                    <a:pt x="1254" y="226"/>
                    <a:pt x="1254" y="101"/>
                    <a:pt x="1204"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022;p57">
              <a:extLst>
                <a:ext uri="{FF2B5EF4-FFF2-40B4-BE49-F238E27FC236}">
                  <a16:creationId xmlns:a16="http://schemas.microsoft.com/office/drawing/2014/main" id="{C59F50AB-5E22-DFAD-C90D-AD633E913259}"/>
                </a:ext>
              </a:extLst>
            </p:cNvPr>
            <p:cNvSpPr/>
            <p:nvPr/>
          </p:nvSpPr>
          <p:spPr>
            <a:xfrm>
              <a:off x="5699400" y="4795775"/>
              <a:ext cx="17550" cy="19450"/>
            </a:xfrm>
            <a:custGeom>
              <a:avLst/>
              <a:gdLst/>
              <a:ahLst/>
              <a:cxnLst/>
              <a:rect l="l" t="t" r="r" b="b"/>
              <a:pathLst>
                <a:path w="702" h="778" extrusionOk="0">
                  <a:moveTo>
                    <a:pt x="677" y="1"/>
                  </a:moveTo>
                  <a:cubicBezTo>
                    <a:pt x="677" y="1"/>
                    <a:pt x="602" y="176"/>
                    <a:pt x="652" y="427"/>
                  </a:cubicBezTo>
                  <a:cubicBezTo>
                    <a:pt x="677" y="652"/>
                    <a:pt x="702" y="677"/>
                    <a:pt x="526" y="728"/>
                  </a:cubicBezTo>
                  <a:cubicBezTo>
                    <a:pt x="351" y="778"/>
                    <a:pt x="50" y="728"/>
                    <a:pt x="25" y="627"/>
                  </a:cubicBezTo>
                  <a:cubicBezTo>
                    <a:pt x="0" y="552"/>
                    <a:pt x="25" y="76"/>
                    <a:pt x="201" y="51"/>
                  </a:cubicBezTo>
                  <a:cubicBezTo>
                    <a:pt x="351" y="26"/>
                    <a:pt x="677" y="1"/>
                    <a:pt x="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023;p57">
              <a:extLst>
                <a:ext uri="{FF2B5EF4-FFF2-40B4-BE49-F238E27FC236}">
                  <a16:creationId xmlns:a16="http://schemas.microsoft.com/office/drawing/2014/main" id="{EF802C79-B455-A7DB-1C98-38519B8F3B11}"/>
                </a:ext>
              </a:extLst>
            </p:cNvPr>
            <p:cNvSpPr/>
            <p:nvPr/>
          </p:nvSpPr>
          <p:spPr>
            <a:xfrm>
              <a:off x="5699400" y="4795775"/>
              <a:ext cx="17550" cy="19450"/>
            </a:xfrm>
            <a:custGeom>
              <a:avLst/>
              <a:gdLst/>
              <a:ahLst/>
              <a:cxnLst/>
              <a:rect l="l" t="t" r="r" b="b"/>
              <a:pathLst>
                <a:path w="702" h="778" extrusionOk="0">
                  <a:moveTo>
                    <a:pt x="677" y="1"/>
                  </a:moveTo>
                  <a:cubicBezTo>
                    <a:pt x="677" y="1"/>
                    <a:pt x="602" y="176"/>
                    <a:pt x="652" y="427"/>
                  </a:cubicBezTo>
                  <a:cubicBezTo>
                    <a:pt x="677" y="652"/>
                    <a:pt x="702" y="677"/>
                    <a:pt x="526" y="728"/>
                  </a:cubicBezTo>
                  <a:cubicBezTo>
                    <a:pt x="351" y="778"/>
                    <a:pt x="50" y="728"/>
                    <a:pt x="25" y="627"/>
                  </a:cubicBezTo>
                  <a:cubicBezTo>
                    <a:pt x="25" y="602"/>
                    <a:pt x="0" y="552"/>
                    <a:pt x="25" y="477"/>
                  </a:cubicBezTo>
                  <a:cubicBezTo>
                    <a:pt x="50" y="527"/>
                    <a:pt x="125" y="577"/>
                    <a:pt x="251" y="552"/>
                  </a:cubicBezTo>
                  <a:cubicBezTo>
                    <a:pt x="426" y="527"/>
                    <a:pt x="451" y="477"/>
                    <a:pt x="476" y="327"/>
                  </a:cubicBezTo>
                  <a:cubicBezTo>
                    <a:pt x="501" y="226"/>
                    <a:pt x="526" y="101"/>
                    <a:pt x="551"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024;p57">
              <a:extLst>
                <a:ext uri="{FF2B5EF4-FFF2-40B4-BE49-F238E27FC236}">
                  <a16:creationId xmlns:a16="http://schemas.microsoft.com/office/drawing/2014/main" id="{5C0C31F2-94E1-89A1-48E5-5E73D835937E}"/>
                </a:ext>
              </a:extLst>
            </p:cNvPr>
            <p:cNvSpPr/>
            <p:nvPr/>
          </p:nvSpPr>
          <p:spPr>
            <a:xfrm>
              <a:off x="5750775" y="4742525"/>
              <a:ext cx="109675" cy="92125"/>
            </a:xfrm>
            <a:custGeom>
              <a:avLst/>
              <a:gdLst/>
              <a:ahLst/>
              <a:cxnLst/>
              <a:rect l="l" t="t" r="r" b="b"/>
              <a:pathLst>
                <a:path w="4387" h="3685" extrusionOk="0">
                  <a:moveTo>
                    <a:pt x="351" y="1529"/>
                  </a:moveTo>
                  <a:cubicBezTo>
                    <a:pt x="351" y="1529"/>
                    <a:pt x="978" y="1003"/>
                    <a:pt x="1253" y="652"/>
                  </a:cubicBezTo>
                  <a:cubicBezTo>
                    <a:pt x="1554" y="326"/>
                    <a:pt x="1705" y="51"/>
                    <a:pt x="2030" y="25"/>
                  </a:cubicBezTo>
                  <a:cubicBezTo>
                    <a:pt x="2356" y="0"/>
                    <a:pt x="2256" y="201"/>
                    <a:pt x="2431" y="326"/>
                  </a:cubicBezTo>
                  <a:cubicBezTo>
                    <a:pt x="2607" y="426"/>
                    <a:pt x="2958" y="326"/>
                    <a:pt x="3058" y="527"/>
                  </a:cubicBezTo>
                  <a:cubicBezTo>
                    <a:pt x="3158" y="727"/>
                    <a:pt x="3158" y="928"/>
                    <a:pt x="3409" y="928"/>
                  </a:cubicBezTo>
                  <a:cubicBezTo>
                    <a:pt x="3659" y="928"/>
                    <a:pt x="3935" y="827"/>
                    <a:pt x="4161" y="1003"/>
                  </a:cubicBezTo>
                  <a:cubicBezTo>
                    <a:pt x="4386" y="1178"/>
                    <a:pt x="4060" y="1629"/>
                    <a:pt x="3810" y="2106"/>
                  </a:cubicBezTo>
                  <a:cubicBezTo>
                    <a:pt x="3559" y="2607"/>
                    <a:pt x="3108" y="3685"/>
                    <a:pt x="2707" y="3685"/>
                  </a:cubicBezTo>
                  <a:cubicBezTo>
                    <a:pt x="2331" y="3685"/>
                    <a:pt x="1980" y="3133"/>
                    <a:pt x="1805" y="3108"/>
                  </a:cubicBezTo>
                  <a:cubicBezTo>
                    <a:pt x="1604" y="3058"/>
                    <a:pt x="2381" y="2106"/>
                    <a:pt x="2181" y="2156"/>
                  </a:cubicBezTo>
                  <a:cubicBezTo>
                    <a:pt x="1980" y="2206"/>
                    <a:pt x="1679" y="2782"/>
                    <a:pt x="1354" y="2757"/>
                  </a:cubicBezTo>
                  <a:cubicBezTo>
                    <a:pt x="1053" y="2732"/>
                    <a:pt x="777" y="2782"/>
                    <a:pt x="827" y="2557"/>
                  </a:cubicBezTo>
                  <a:cubicBezTo>
                    <a:pt x="852" y="2331"/>
                    <a:pt x="1379" y="1705"/>
                    <a:pt x="1053" y="1805"/>
                  </a:cubicBezTo>
                  <a:cubicBezTo>
                    <a:pt x="702" y="1880"/>
                    <a:pt x="752" y="2356"/>
                    <a:pt x="426" y="2306"/>
                  </a:cubicBezTo>
                  <a:cubicBezTo>
                    <a:pt x="75" y="2256"/>
                    <a:pt x="0" y="1755"/>
                    <a:pt x="351" y="152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025;p57">
              <a:extLst>
                <a:ext uri="{FF2B5EF4-FFF2-40B4-BE49-F238E27FC236}">
                  <a16:creationId xmlns:a16="http://schemas.microsoft.com/office/drawing/2014/main" id="{2E90AF2A-941C-933B-4536-35C35785E461}"/>
                </a:ext>
              </a:extLst>
            </p:cNvPr>
            <p:cNvSpPr/>
            <p:nvPr/>
          </p:nvSpPr>
          <p:spPr>
            <a:xfrm>
              <a:off x="5759550" y="4742525"/>
              <a:ext cx="100900" cy="92125"/>
            </a:xfrm>
            <a:custGeom>
              <a:avLst/>
              <a:gdLst/>
              <a:ahLst/>
              <a:cxnLst/>
              <a:rect l="l" t="t" r="r" b="b"/>
              <a:pathLst>
                <a:path w="4036" h="3685" extrusionOk="0">
                  <a:moveTo>
                    <a:pt x="1253" y="276"/>
                  </a:moveTo>
                  <a:cubicBezTo>
                    <a:pt x="1379" y="126"/>
                    <a:pt x="1504" y="51"/>
                    <a:pt x="1679" y="25"/>
                  </a:cubicBezTo>
                  <a:cubicBezTo>
                    <a:pt x="2005" y="0"/>
                    <a:pt x="1905" y="201"/>
                    <a:pt x="2080" y="326"/>
                  </a:cubicBezTo>
                  <a:cubicBezTo>
                    <a:pt x="2256" y="426"/>
                    <a:pt x="2607" y="326"/>
                    <a:pt x="2707" y="527"/>
                  </a:cubicBezTo>
                  <a:cubicBezTo>
                    <a:pt x="2807" y="727"/>
                    <a:pt x="2807" y="928"/>
                    <a:pt x="3058" y="928"/>
                  </a:cubicBezTo>
                  <a:cubicBezTo>
                    <a:pt x="3308" y="928"/>
                    <a:pt x="3584" y="827"/>
                    <a:pt x="3810" y="1003"/>
                  </a:cubicBezTo>
                  <a:cubicBezTo>
                    <a:pt x="4035" y="1178"/>
                    <a:pt x="3709" y="1629"/>
                    <a:pt x="3459" y="2106"/>
                  </a:cubicBezTo>
                  <a:cubicBezTo>
                    <a:pt x="3208" y="2607"/>
                    <a:pt x="2757" y="3685"/>
                    <a:pt x="2356" y="3685"/>
                  </a:cubicBezTo>
                  <a:cubicBezTo>
                    <a:pt x="1980" y="3685"/>
                    <a:pt x="1629" y="3133"/>
                    <a:pt x="1454" y="3108"/>
                  </a:cubicBezTo>
                  <a:cubicBezTo>
                    <a:pt x="1278" y="3058"/>
                    <a:pt x="2030" y="2106"/>
                    <a:pt x="1830" y="2156"/>
                  </a:cubicBezTo>
                  <a:cubicBezTo>
                    <a:pt x="1629" y="2206"/>
                    <a:pt x="1328" y="2782"/>
                    <a:pt x="1003" y="2757"/>
                  </a:cubicBezTo>
                  <a:cubicBezTo>
                    <a:pt x="702" y="2732"/>
                    <a:pt x="426" y="2782"/>
                    <a:pt x="476" y="2557"/>
                  </a:cubicBezTo>
                  <a:cubicBezTo>
                    <a:pt x="501" y="2331"/>
                    <a:pt x="1028" y="1705"/>
                    <a:pt x="702" y="1805"/>
                  </a:cubicBezTo>
                  <a:cubicBezTo>
                    <a:pt x="351" y="1880"/>
                    <a:pt x="401" y="2356"/>
                    <a:pt x="75" y="2306"/>
                  </a:cubicBezTo>
                  <a:cubicBezTo>
                    <a:pt x="50" y="2306"/>
                    <a:pt x="25" y="2281"/>
                    <a:pt x="0" y="2281"/>
                  </a:cubicBezTo>
                  <a:cubicBezTo>
                    <a:pt x="201" y="2156"/>
                    <a:pt x="577" y="1730"/>
                    <a:pt x="827" y="1680"/>
                  </a:cubicBezTo>
                  <a:cubicBezTo>
                    <a:pt x="1128" y="1604"/>
                    <a:pt x="702" y="2231"/>
                    <a:pt x="627" y="2532"/>
                  </a:cubicBezTo>
                  <a:cubicBezTo>
                    <a:pt x="577" y="2833"/>
                    <a:pt x="777" y="2632"/>
                    <a:pt x="1203" y="2507"/>
                  </a:cubicBezTo>
                  <a:cubicBezTo>
                    <a:pt x="1654" y="2356"/>
                    <a:pt x="1629" y="1980"/>
                    <a:pt x="1930" y="2031"/>
                  </a:cubicBezTo>
                  <a:cubicBezTo>
                    <a:pt x="2231" y="2056"/>
                    <a:pt x="1654" y="2833"/>
                    <a:pt x="1704" y="3083"/>
                  </a:cubicBezTo>
                  <a:cubicBezTo>
                    <a:pt x="1755" y="3309"/>
                    <a:pt x="2281" y="3259"/>
                    <a:pt x="2632" y="2858"/>
                  </a:cubicBezTo>
                  <a:cubicBezTo>
                    <a:pt x="2983" y="2482"/>
                    <a:pt x="3384" y="1705"/>
                    <a:pt x="3434" y="1454"/>
                  </a:cubicBezTo>
                  <a:cubicBezTo>
                    <a:pt x="3459" y="1228"/>
                    <a:pt x="3359" y="1103"/>
                    <a:pt x="3083" y="1153"/>
                  </a:cubicBezTo>
                  <a:cubicBezTo>
                    <a:pt x="2782" y="1203"/>
                    <a:pt x="2732" y="1504"/>
                    <a:pt x="2531" y="1479"/>
                  </a:cubicBezTo>
                  <a:cubicBezTo>
                    <a:pt x="2331" y="1429"/>
                    <a:pt x="2782" y="1053"/>
                    <a:pt x="2707" y="953"/>
                  </a:cubicBezTo>
                  <a:cubicBezTo>
                    <a:pt x="2657" y="853"/>
                    <a:pt x="2732" y="577"/>
                    <a:pt x="2356" y="477"/>
                  </a:cubicBezTo>
                  <a:cubicBezTo>
                    <a:pt x="1980" y="401"/>
                    <a:pt x="1729" y="827"/>
                    <a:pt x="1554" y="777"/>
                  </a:cubicBezTo>
                  <a:cubicBezTo>
                    <a:pt x="1379" y="702"/>
                    <a:pt x="1905" y="326"/>
                    <a:pt x="1654" y="226"/>
                  </a:cubicBezTo>
                  <a:cubicBezTo>
                    <a:pt x="1429" y="126"/>
                    <a:pt x="1253" y="276"/>
                    <a:pt x="1253" y="27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026;p57">
              <a:extLst>
                <a:ext uri="{FF2B5EF4-FFF2-40B4-BE49-F238E27FC236}">
                  <a16:creationId xmlns:a16="http://schemas.microsoft.com/office/drawing/2014/main" id="{2EB1F6FA-FAD1-8B43-11BD-B411C1840B73}"/>
                </a:ext>
              </a:extLst>
            </p:cNvPr>
            <p:cNvSpPr/>
            <p:nvPr/>
          </p:nvSpPr>
          <p:spPr>
            <a:xfrm>
              <a:off x="5756400" y="4748800"/>
              <a:ext cx="42000" cy="43250"/>
            </a:xfrm>
            <a:custGeom>
              <a:avLst/>
              <a:gdLst/>
              <a:ahLst/>
              <a:cxnLst/>
              <a:rect l="l" t="t" r="r" b="b"/>
              <a:pathLst>
                <a:path w="1680" h="1730" extrusionOk="0">
                  <a:moveTo>
                    <a:pt x="251" y="1303"/>
                  </a:moveTo>
                  <a:cubicBezTo>
                    <a:pt x="327" y="1278"/>
                    <a:pt x="853" y="827"/>
                    <a:pt x="1079" y="627"/>
                  </a:cubicBezTo>
                  <a:cubicBezTo>
                    <a:pt x="1279" y="426"/>
                    <a:pt x="1505" y="0"/>
                    <a:pt x="1580" y="150"/>
                  </a:cubicBezTo>
                  <a:cubicBezTo>
                    <a:pt x="1680" y="276"/>
                    <a:pt x="1480" y="652"/>
                    <a:pt x="1204" y="927"/>
                  </a:cubicBezTo>
                  <a:cubicBezTo>
                    <a:pt x="928" y="1178"/>
                    <a:pt x="276" y="1729"/>
                    <a:pt x="151" y="1729"/>
                  </a:cubicBezTo>
                  <a:cubicBezTo>
                    <a:pt x="1" y="1729"/>
                    <a:pt x="101" y="1479"/>
                    <a:pt x="251" y="1303"/>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027;p57">
              <a:extLst>
                <a:ext uri="{FF2B5EF4-FFF2-40B4-BE49-F238E27FC236}">
                  <a16:creationId xmlns:a16="http://schemas.microsoft.com/office/drawing/2014/main" id="{FFE82058-D5C8-5EAD-9369-85614F12CED8}"/>
                </a:ext>
              </a:extLst>
            </p:cNvPr>
            <p:cNvSpPr/>
            <p:nvPr/>
          </p:nvSpPr>
          <p:spPr>
            <a:xfrm>
              <a:off x="5779600" y="4755675"/>
              <a:ext cx="43250" cy="47025"/>
            </a:xfrm>
            <a:custGeom>
              <a:avLst/>
              <a:gdLst/>
              <a:ahLst/>
              <a:cxnLst/>
              <a:rect l="l" t="t" r="r" b="b"/>
              <a:pathLst>
                <a:path w="1730" h="1881" extrusionOk="0">
                  <a:moveTo>
                    <a:pt x="802" y="602"/>
                  </a:moveTo>
                  <a:cubicBezTo>
                    <a:pt x="927" y="477"/>
                    <a:pt x="1253" y="1"/>
                    <a:pt x="1504" y="101"/>
                  </a:cubicBezTo>
                  <a:cubicBezTo>
                    <a:pt x="1729" y="201"/>
                    <a:pt x="1579" y="527"/>
                    <a:pt x="1253" y="803"/>
                  </a:cubicBezTo>
                  <a:cubicBezTo>
                    <a:pt x="953" y="1078"/>
                    <a:pt x="251" y="1880"/>
                    <a:pt x="125" y="1855"/>
                  </a:cubicBezTo>
                  <a:cubicBezTo>
                    <a:pt x="0" y="1830"/>
                    <a:pt x="301" y="1204"/>
                    <a:pt x="802" y="602"/>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028;p57">
              <a:extLst>
                <a:ext uri="{FF2B5EF4-FFF2-40B4-BE49-F238E27FC236}">
                  <a16:creationId xmlns:a16="http://schemas.microsoft.com/office/drawing/2014/main" id="{930224B1-EA6F-1F55-C904-13139BCF66D5}"/>
                </a:ext>
              </a:extLst>
            </p:cNvPr>
            <p:cNvSpPr/>
            <p:nvPr/>
          </p:nvSpPr>
          <p:spPr>
            <a:xfrm>
              <a:off x="5802775" y="4774475"/>
              <a:ext cx="39500" cy="43250"/>
            </a:xfrm>
            <a:custGeom>
              <a:avLst/>
              <a:gdLst/>
              <a:ahLst/>
              <a:cxnLst/>
              <a:rect l="l" t="t" r="r" b="b"/>
              <a:pathLst>
                <a:path w="1580" h="1730" extrusionOk="0">
                  <a:moveTo>
                    <a:pt x="1103" y="226"/>
                  </a:moveTo>
                  <a:cubicBezTo>
                    <a:pt x="1279" y="101"/>
                    <a:pt x="1479" y="1"/>
                    <a:pt x="1529" y="101"/>
                  </a:cubicBezTo>
                  <a:cubicBezTo>
                    <a:pt x="1579" y="176"/>
                    <a:pt x="1103" y="828"/>
                    <a:pt x="903" y="1103"/>
                  </a:cubicBezTo>
                  <a:cubicBezTo>
                    <a:pt x="727" y="1404"/>
                    <a:pt x="376" y="1730"/>
                    <a:pt x="201" y="1680"/>
                  </a:cubicBezTo>
                  <a:cubicBezTo>
                    <a:pt x="0" y="1605"/>
                    <a:pt x="577" y="727"/>
                    <a:pt x="1103" y="226"/>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029;p57">
              <a:extLst>
                <a:ext uri="{FF2B5EF4-FFF2-40B4-BE49-F238E27FC236}">
                  <a16:creationId xmlns:a16="http://schemas.microsoft.com/office/drawing/2014/main" id="{8B9F1246-553B-067E-65F1-D246B679E119}"/>
                </a:ext>
              </a:extLst>
            </p:cNvPr>
            <p:cNvSpPr/>
            <p:nvPr/>
          </p:nvSpPr>
          <p:spPr>
            <a:xfrm>
              <a:off x="5720075" y="4803925"/>
              <a:ext cx="42625" cy="27600"/>
            </a:xfrm>
            <a:custGeom>
              <a:avLst/>
              <a:gdLst/>
              <a:ahLst/>
              <a:cxnLst/>
              <a:rect l="l" t="t" r="r" b="b"/>
              <a:pathLst>
                <a:path w="1705" h="1104" extrusionOk="0">
                  <a:moveTo>
                    <a:pt x="326" y="351"/>
                  </a:moveTo>
                  <a:cubicBezTo>
                    <a:pt x="326" y="351"/>
                    <a:pt x="827" y="251"/>
                    <a:pt x="1003" y="201"/>
                  </a:cubicBezTo>
                  <a:cubicBezTo>
                    <a:pt x="1178" y="126"/>
                    <a:pt x="1504" y="1"/>
                    <a:pt x="1554" y="76"/>
                  </a:cubicBezTo>
                  <a:cubicBezTo>
                    <a:pt x="1604" y="176"/>
                    <a:pt x="1704" y="477"/>
                    <a:pt x="1604" y="577"/>
                  </a:cubicBezTo>
                  <a:cubicBezTo>
                    <a:pt x="1504" y="677"/>
                    <a:pt x="702" y="1053"/>
                    <a:pt x="552" y="1078"/>
                  </a:cubicBezTo>
                  <a:cubicBezTo>
                    <a:pt x="401" y="1103"/>
                    <a:pt x="176" y="1028"/>
                    <a:pt x="151" y="903"/>
                  </a:cubicBezTo>
                  <a:cubicBezTo>
                    <a:pt x="100" y="752"/>
                    <a:pt x="0" y="502"/>
                    <a:pt x="326" y="3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030;p57">
              <a:extLst>
                <a:ext uri="{FF2B5EF4-FFF2-40B4-BE49-F238E27FC236}">
                  <a16:creationId xmlns:a16="http://schemas.microsoft.com/office/drawing/2014/main" id="{9F2292C0-7071-7F69-778B-691566D5125C}"/>
                </a:ext>
              </a:extLst>
            </p:cNvPr>
            <p:cNvSpPr/>
            <p:nvPr/>
          </p:nvSpPr>
          <p:spPr>
            <a:xfrm>
              <a:off x="5721325" y="4805175"/>
              <a:ext cx="41375" cy="26350"/>
            </a:xfrm>
            <a:custGeom>
              <a:avLst/>
              <a:gdLst/>
              <a:ahLst/>
              <a:cxnLst/>
              <a:rect l="l" t="t" r="r" b="b"/>
              <a:pathLst>
                <a:path w="1655" h="1054" extrusionOk="0">
                  <a:moveTo>
                    <a:pt x="1354" y="26"/>
                  </a:moveTo>
                  <a:cubicBezTo>
                    <a:pt x="1429" y="1"/>
                    <a:pt x="1479" y="1"/>
                    <a:pt x="1504" y="26"/>
                  </a:cubicBezTo>
                  <a:cubicBezTo>
                    <a:pt x="1554" y="126"/>
                    <a:pt x="1654" y="427"/>
                    <a:pt x="1554" y="527"/>
                  </a:cubicBezTo>
                  <a:cubicBezTo>
                    <a:pt x="1454" y="627"/>
                    <a:pt x="652" y="1003"/>
                    <a:pt x="502" y="1028"/>
                  </a:cubicBezTo>
                  <a:cubicBezTo>
                    <a:pt x="351" y="1053"/>
                    <a:pt x="126" y="978"/>
                    <a:pt x="101" y="853"/>
                  </a:cubicBezTo>
                  <a:cubicBezTo>
                    <a:pt x="75" y="753"/>
                    <a:pt x="0" y="602"/>
                    <a:pt x="101" y="452"/>
                  </a:cubicBezTo>
                  <a:cubicBezTo>
                    <a:pt x="101" y="627"/>
                    <a:pt x="201" y="803"/>
                    <a:pt x="326" y="828"/>
                  </a:cubicBezTo>
                  <a:cubicBezTo>
                    <a:pt x="502" y="853"/>
                    <a:pt x="802" y="702"/>
                    <a:pt x="1053" y="527"/>
                  </a:cubicBezTo>
                  <a:cubicBezTo>
                    <a:pt x="1278" y="352"/>
                    <a:pt x="1329" y="427"/>
                    <a:pt x="1404" y="352"/>
                  </a:cubicBezTo>
                  <a:cubicBezTo>
                    <a:pt x="1454" y="276"/>
                    <a:pt x="1454" y="126"/>
                    <a:pt x="1354" y="2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031;p57">
              <a:extLst>
                <a:ext uri="{FF2B5EF4-FFF2-40B4-BE49-F238E27FC236}">
                  <a16:creationId xmlns:a16="http://schemas.microsoft.com/office/drawing/2014/main" id="{096DD369-62ED-7990-DA2E-893E0F9DC6C3}"/>
                </a:ext>
              </a:extLst>
            </p:cNvPr>
            <p:cNvSpPr/>
            <p:nvPr/>
          </p:nvSpPr>
          <p:spPr>
            <a:xfrm>
              <a:off x="5700650" y="4815200"/>
              <a:ext cx="21950" cy="23225"/>
            </a:xfrm>
            <a:custGeom>
              <a:avLst/>
              <a:gdLst/>
              <a:ahLst/>
              <a:cxnLst/>
              <a:rect l="l" t="t" r="r" b="b"/>
              <a:pathLst>
                <a:path w="878" h="929" extrusionOk="0">
                  <a:moveTo>
                    <a:pt x="727" y="1"/>
                  </a:moveTo>
                  <a:cubicBezTo>
                    <a:pt x="727" y="1"/>
                    <a:pt x="677" y="226"/>
                    <a:pt x="752" y="477"/>
                  </a:cubicBezTo>
                  <a:cubicBezTo>
                    <a:pt x="827" y="753"/>
                    <a:pt x="877" y="778"/>
                    <a:pt x="677" y="853"/>
                  </a:cubicBezTo>
                  <a:cubicBezTo>
                    <a:pt x="476" y="928"/>
                    <a:pt x="126" y="928"/>
                    <a:pt x="75" y="828"/>
                  </a:cubicBezTo>
                  <a:cubicBezTo>
                    <a:pt x="25" y="753"/>
                    <a:pt x="0" y="201"/>
                    <a:pt x="176" y="151"/>
                  </a:cubicBezTo>
                  <a:cubicBezTo>
                    <a:pt x="376" y="76"/>
                    <a:pt x="727" y="1"/>
                    <a:pt x="7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032;p57">
              <a:extLst>
                <a:ext uri="{FF2B5EF4-FFF2-40B4-BE49-F238E27FC236}">
                  <a16:creationId xmlns:a16="http://schemas.microsoft.com/office/drawing/2014/main" id="{4C8EECB7-3BD9-594A-FB3D-781CE13304B1}"/>
                </a:ext>
              </a:extLst>
            </p:cNvPr>
            <p:cNvSpPr/>
            <p:nvPr/>
          </p:nvSpPr>
          <p:spPr>
            <a:xfrm>
              <a:off x="5701900" y="4815200"/>
              <a:ext cx="20700" cy="23225"/>
            </a:xfrm>
            <a:custGeom>
              <a:avLst/>
              <a:gdLst/>
              <a:ahLst/>
              <a:cxnLst/>
              <a:rect l="l" t="t" r="r" b="b"/>
              <a:pathLst>
                <a:path w="828" h="929" extrusionOk="0">
                  <a:moveTo>
                    <a:pt x="677" y="1"/>
                  </a:moveTo>
                  <a:cubicBezTo>
                    <a:pt x="677" y="1"/>
                    <a:pt x="627" y="226"/>
                    <a:pt x="702" y="477"/>
                  </a:cubicBezTo>
                  <a:cubicBezTo>
                    <a:pt x="777" y="753"/>
                    <a:pt x="827" y="778"/>
                    <a:pt x="627" y="853"/>
                  </a:cubicBezTo>
                  <a:cubicBezTo>
                    <a:pt x="426" y="928"/>
                    <a:pt x="76" y="928"/>
                    <a:pt x="25" y="828"/>
                  </a:cubicBezTo>
                  <a:cubicBezTo>
                    <a:pt x="0" y="803"/>
                    <a:pt x="0" y="728"/>
                    <a:pt x="0" y="627"/>
                  </a:cubicBezTo>
                  <a:cubicBezTo>
                    <a:pt x="50" y="702"/>
                    <a:pt x="126" y="753"/>
                    <a:pt x="251" y="702"/>
                  </a:cubicBezTo>
                  <a:cubicBezTo>
                    <a:pt x="451" y="627"/>
                    <a:pt x="477" y="602"/>
                    <a:pt x="502" y="402"/>
                  </a:cubicBezTo>
                  <a:cubicBezTo>
                    <a:pt x="527" y="301"/>
                    <a:pt x="527" y="151"/>
                    <a:pt x="527" y="2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033;p57">
              <a:extLst>
                <a:ext uri="{FF2B5EF4-FFF2-40B4-BE49-F238E27FC236}">
                  <a16:creationId xmlns:a16="http://schemas.microsoft.com/office/drawing/2014/main" id="{34A03850-B680-4A4E-2465-8AC1F6B90F09}"/>
                </a:ext>
              </a:extLst>
            </p:cNvPr>
            <p:cNvSpPr/>
            <p:nvPr/>
          </p:nvSpPr>
          <p:spPr>
            <a:xfrm>
              <a:off x="5728200" y="4813325"/>
              <a:ext cx="50150" cy="37000"/>
            </a:xfrm>
            <a:custGeom>
              <a:avLst/>
              <a:gdLst/>
              <a:ahLst/>
              <a:cxnLst/>
              <a:rect l="l" t="t" r="r" b="b"/>
              <a:pathLst>
                <a:path w="2006" h="1480" extrusionOk="0">
                  <a:moveTo>
                    <a:pt x="352" y="602"/>
                  </a:moveTo>
                  <a:cubicBezTo>
                    <a:pt x="352" y="602"/>
                    <a:pt x="928" y="402"/>
                    <a:pt x="1129" y="301"/>
                  </a:cubicBezTo>
                  <a:cubicBezTo>
                    <a:pt x="1329" y="201"/>
                    <a:pt x="1680" y="1"/>
                    <a:pt x="1755" y="101"/>
                  </a:cubicBezTo>
                  <a:cubicBezTo>
                    <a:pt x="1805" y="176"/>
                    <a:pt x="2006" y="527"/>
                    <a:pt x="1906" y="677"/>
                  </a:cubicBezTo>
                  <a:cubicBezTo>
                    <a:pt x="1780" y="803"/>
                    <a:pt x="928" y="1379"/>
                    <a:pt x="753" y="1429"/>
                  </a:cubicBezTo>
                  <a:cubicBezTo>
                    <a:pt x="577" y="1479"/>
                    <a:pt x="302" y="1429"/>
                    <a:pt x="227" y="1279"/>
                  </a:cubicBezTo>
                  <a:cubicBezTo>
                    <a:pt x="176" y="1128"/>
                    <a:pt x="1" y="853"/>
                    <a:pt x="352" y="6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034;p57">
              <a:extLst>
                <a:ext uri="{FF2B5EF4-FFF2-40B4-BE49-F238E27FC236}">
                  <a16:creationId xmlns:a16="http://schemas.microsoft.com/office/drawing/2014/main" id="{99C0C37C-90D5-53DD-E0C3-42849AB25F87}"/>
                </a:ext>
              </a:extLst>
            </p:cNvPr>
            <p:cNvSpPr/>
            <p:nvPr/>
          </p:nvSpPr>
          <p:spPr>
            <a:xfrm>
              <a:off x="5730725" y="4815200"/>
              <a:ext cx="47625" cy="35125"/>
            </a:xfrm>
            <a:custGeom>
              <a:avLst/>
              <a:gdLst/>
              <a:ahLst/>
              <a:cxnLst/>
              <a:rect l="l" t="t" r="r" b="b"/>
              <a:pathLst>
                <a:path w="1905" h="1405" extrusionOk="0">
                  <a:moveTo>
                    <a:pt x="1479" y="26"/>
                  </a:moveTo>
                  <a:cubicBezTo>
                    <a:pt x="1554" y="1"/>
                    <a:pt x="1629" y="1"/>
                    <a:pt x="1654" y="26"/>
                  </a:cubicBezTo>
                  <a:cubicBezTo>
                    <a:pt x="1704" y="101"/>
                    <a:pt x="1905" y="452"/>
                    <a:pt x="1805" y="602"/>
                  </a:cubicBezTo>
                  <a:cubicBezTo>
                    <a:pt x="1679" y="728"/>
                    <a:pt x="827" y="1304"/>
                    <a:pt x="652" y="1354"/>
                  </a:cubicBezTo>
                  <a:cubicBezTo>
                    <a:pt x="476" y="1404"/>
                    <a:pt x="201" y="1354"/>
                    <a:pt x="126" y="1204"/>
                  </a:cubicBezTo>
                  <a:cubicBezTo>
                    <a:pt x="100" y="1103"/>
                    <a:pt x="0" y="928"/>
                    <a:pt x="75" y="753"/>
                  </a:cubicBezTo>
                  <a:cubicBezTo>
                    <a:pt x="100" y="953"/>
                    <a:pt x="276" y="1129"/>
                    <a:pt x="401" y="1154"/>
                  </a:cubicBezTo>
                  <a:cubicBezTo>
                    <a:pt x="602" y="1154"/>
                    <a:pt x="953" y="928"/>
                    <a:pt x="1203" y="677"/>
                  </a:cubicBezTo>
                  <a:cubicBezTo>
                    <a:pt x="1429" y="427"/>
                    <a:pt x="1504" y="502"/>
                    <a:pt x="1579" y="402"/>
                  </a:cubicBezTo>
                  <a:cubicBezTo>
                    <a:pt x="1629" y="301"/>
                    <a:pt x="1604" y="126"/>
                    <a:pt x="1479" y="2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035;p57">
              <a:extLst>
                <a:ext uri="{FF2B5EF4-FFF2-40B4-BE49-F238E27FC236}">
                  <a16:creationId xmlns:a16="http://schemas.microsoft.com/office/drawing/2014/main" id="{1F5E9D3A-EC40-5E74-80EF-3CE68A007E13}"/>
                </a:ext>
              </a:extLst>
            </p:cNvPr>
            <p:cNvSpPr/>
            <p:nvPr/>
          </p:nvSpPr>
          <p:spPr>
            <a:xfrm>
              <a:off x="5706275" y="4832750"/>
              <a:ext cx="28225" cy="30100"/>
            </a:xfrm>
            <a:custGeom>
              <a:avLst/>
              <a:gdLst/>
              <a:ahLst/>
              <a:cxnLst/>
              <a:rect l="l" t="t" r="r" b="b"/>
              <a:pathLst>
                <a:path w="1129" h="1204" extrusionOk="0">
                  <a:moveTo>
                    <a:pt x="828" y="0"/>
                  </a:moveTo>
                  <a:cubicBezTo>
                    <a:pt x="828" y="0"/>
                    <a:pt x="803" y="276"/>
                    <a:pt x="928" y="577"/>
                  </a:cubicBezTo>
                  <a:cubicBezTo>
                    <a:pt x="1078" y="878"/>
                    <a:pt x="1129" y="903"/>
                    <a:pt x="903" y="1028"/>
                  </a:cubicBezTo>
                  <a:cubicBezTo>
                    <a:pt x="677" y="1153"/>
                    <a:pt x="276" y="1203"/>
                    <a:pt x="201" y="1103"/>
                  </a:cubicBezTo>
                  <a:cubicBezTo>
                    <a:pt x="126" y="1003"/>
                    <a:pt x="1" y="351"/>
                    <a:pt x="201" y="276"/>
                  </a:cubicBezTo>
                  <a:cubicBezTo>
                    <a:pt x="402" y="176"/>
                    <a:pt x="828"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036;p57">
              <a:extLst>
                <a:ext uri="{FF2B5EF4-FFF2-40B4-BE49-F238E27FC236}">
                  <a16:creationId xmlns:a16="http://schemas.microsoft.com/office/drawing/2014/main" id="{8104AEB5-DA58-3F3D-5C2C-54FB70590D80}"/>
                </a:ext>
              </a:extLst>
            </p:cNvPr>
            <p:cNvSpPr/>
            <p:nvPr/>
          </p:nvSpPr>
          <p:spPr>
            <a:xfrm>
              <a:off x="5709425" y="4832750"/>
              <a:ext cx="25075" cy="30100"/>
            </a:xfrm>
            <a:custGeom>
              <a:avLst/>
              <a:gdLst/>
              <a:ahLst/>
              <a:cxnLst/>
              <a:rect l="l" t="t" r="r" b="b"/>
              <a:pathLst>
                <a:path w="1003" h="1204" extrusionOk="0">
                  <a:moveTo>
                    <a:pt x="702" y="0"/>
                  </a:moveTo>
                  <a:cubicBezTo>
                    <a:pt x="702" y="0"/>
                    <a:pt x="677" y="276"/>
                    <a:pt x="802" y="577"/>
                  </a:cubicBezTo>
                  <a:cubicBezTo>
                    <a:pt x="952" y="878"/>
                    <a:pt x="1003" y="903"/>
                    <a:pt x="777" y="1028"/>
                  </a:cubicBezTo>
                  <a:cubicBezTo>
                    <a:pt x="551" y="1153"/>
                    <a:pt x="150" y="1203"/>
                    <a:pt x="75" y="1103"/>
                  </a:cubicBezTo>
                  <a:cubicBezTo>
                    <a:pt x="50" y="1053"/>
                    <a:pt x="25" y="978"/>
                    <a:pt x="0" y="878"/>
                  </a:cubicBezTo>
                  <a:cubicBezTo>
                    <a:pt x="75" y="953"/>
                    <a:pt x="176" y="978"/>
                    <a:pt x="326" y="903"/>
                  </a:cubicBezTo>
                  <a:cubicBezTo>
                    <a:pt x="551" y="802"/>
                    <a:pt x="551" y="752"/>
                    <a:pt x="551" y="502"/>
                  </a:cubicBezTo>
                  <a:cubicBezTo>
                    <a:pt x="551" y="376"/>
                    <a:pt x="526" y="201"/>
                    <a:pt x="526" y="7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037;p57">
              <a:extLst>
                <a:ext uri="{FF2B5EF4-FFF2-40B4-BE49-F238E27FC236}">
                  <a16:creationId xmlns:a16="http://schemas.microsoft.com/office/drawing/2014/main" id="{738D0913-E5F0-2892-4204-D0DF7B3A08F3}"/>
                </a:ext>
              </a:extLst>
            </p:cNvPr>
            <p:cNvSpPr/>
            <p:nvPr/>
          </p:nvSpPr>
          <p:spPr>
            <a:xfrm>
              <a:off x="5753275" y="4822100"/>
              <a:ext cx="47650" cy="42000"/>
            </a:xfrm>
            <a:custGeom>
              <a:avLst/>
              <a:gdLst/>
              <a:ahLst/>
              <a:cxnLst/>
              <a:rect l="l" t="t" r="r" b="b"/>
              <a:pathLst>
                <a:path w="1906" h="1680" extrusionOk="0">
                  <a:moveTo>
                    <a:pt x="301" y="878"/>
                  </a:moveTo>
                  <a:cubicBezTo>
                    <a:pt x="301" y="878"/>
                    <a:pt x="828" y="552"/>
                    <a:pt x="1003" y="401"/>
                  </a:cubicBezTo>
                  <a:cubicBezTo>
                    <a:pt x="1153" y="276"/>
                    <a:pt x="1454" y="0"/>
                    <a:pt x="1554" y="76"/>
                  </a:cubicBezTo>
                  <a:cubicBezTo>
                    <a:pt x="1630" y="151"/>
                    <a:pt x="1905" y="452"/>
                    <a:pt x="1805" y="602"/>
                  </a:cubicBezTo>
                  <a:cubicBezTo>
                    <a:pt x="1730" y="752"/>
                    <a:pt x="1028" y="1479"/>
                    <a:pt x="853" y="1579"/>
                  </a:cubicBezTo>
                  <a:cubicBezTo>
                    <a:pt x="702" y="1680"/>
                    <a:pt x="427" y="1680"/>
                    <a:pt x="326" y="1554"/>
                  </a:cubicBezTo>
                  <a:cubicBezTo>
                    <a:pt x="226" y="1429"/>
                    <a:pt x="0" y="1178"/>
                    <a:pt x="301" y="87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038;p57">
              <a:extLst>
                <a:ext uri="{FF2B5EF4-FFF2-40B4-BE49-F238E27FC236}">
                  <a16:creationId xmlns:a16="http://schemas.microsoft.com/office/drawing/2014/main" id="{A1DFF4A5-6654-3F5A-51BB-A085CF9B16CD}"/>
                </a:ext>
              </a:extLst>
            </p:cNvPr>
            <p:cNvSpPr/>
            <p:nvPr/>
          </p:nvSpPr>
          <p:spPr>
            <a:xfrm>
              <a:off x="5756400" y="4823350"/>
              <a:ext cx="44525" cy="40750"/>
            </a:xfrm>
            <a:custGeom>
              <a:avLst/>
              <a:gdLst/>
              <a:ahLst/>
              <a:cxnLst/>
              <a:rect l="l" t="t" r="r" b="b"/>
              <a:pathLst>
                <a:path w="1781" h="1630" extrusionOk="0">
                  <a:moveTo>
                    <a:pt x="1254" y="51"/>
                  </a:moveTo>
                  <a:cubicBezTo>
                    <a:pt x="1329" y="26"/>
                    <a:pt x="1379" y="1"/>
                    <a:pt x="1429" y="26"/>
                  </a:cubicBezTo>
                  <a:cubicBezTo>
                    <a:pt x="1505" y="101"/>
                    <a:pt x="1780" y="402"/>
                    <a:pt x="1680" y="552"/>
                  </a:cubicBezTo>
                  <a:cubicBezTo>
                    <a:pt x="1605" y="702"/>
                    <a:pt x="903" y="1429"/>
                    <a:pt x="728" y="1529"/>
                  </a:cubicBezTo>
                  <a:cubicBezTo>
                    <a:pt x="577" y="1630"/>
                    <a:pt x="302" y="1630"/>
                    <a:pt x="201" y="1504"/>
                  </a:cubicBezTo>
                  <a:cubicBezTo>
                    <a:pt x="126" y="1404"/>
                    <a:pt x="1" y="1254"/>
                    <a:pt x="26" y="1078"/>
                  </a:cubicBezTo>
                  <a:cubicBezTo>
                    <a:pt x="126" y="1254"/>
                    <a:pt x="327" y="1404"/>
                    <a:pt x="452" y="1379"/>
                  </a:cubicBezTo>
                  <a:cubicBezTo>
                    <a:pt x="652" y="1354"/>
                    <a:pt x="928" y="1053"/>
                    <a:pt x="1129" y="752"/>
                  </a:cubicBezTo>
                  <a:cubicBezTo>
                    <a:pt x="1304" y="477"/>
                    <a:pt x="1404" y="527"/>
                    <a:pt x="1429" y="402"/>
                  </a:cubicBezTo>
                  <a:cubicBezTo>
                    <a:pt x="1480" y="301"/>
                    <a:pt x="1404" y="151"/>
                    <a:pt x="1254" y="5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039;p57">
              <a:extLst>
                <a:ext uri="{FF2B5EF4-FFF2-40B4-BE49-F238E27FC236}">
                  <a16:creationId xmlns:a16="http://schemas.microsoft.com/office/drawing/2014/main" id="{08849F3F-14EE-7F87-D5DD-3C9580053FBC}"/>
                </a:ext>
              </a:extLst>
            </p:cNvPr>
            <p:cNvSpPr/>
            <p:nvPr/>
          </p:nvSpPr>
          <p:spPr>
            <a:xfrm>
              <a:off x="5733225" y="4850300"/>
              <a:ext cx="30725" cy="31975"/>
            </a:xfrm>
            <a:custGeom>
              <a:avLst/>
              <a:gdLst/>
              <a:ahLst/>
              <a:cxnLst/>
              <a:rect l="l" t="t" r="r" b="b"/>
              <a:pathLst>
                <a:path w="1229" h="1279" extrusionOk="0">
                  <a:moveTo>
                    <a:pt x="752" y="0"/>
                  </a:moveTo>
                  <a:cubicBezTo>
                    <a:pt x="752" y="0"/>
                    <a:pt x="777" y="276"/>
                    <a:pt x="978" y="527"/>
                  </a:cubicBezTo>
                  <a:cubicBezTo>
                    <a:pt x="1178" y="802"/>
                    <a:pt x="1229" y="802"/>
                    <a:pt x="1028" y="978"/>
                  </a:cubicBezTo>
                  <a:cubicBezTo>
                    <a:pt x="853" y="1153"/>
                    <a:pt x="452" y="1278"/>
                    <a:pt x="351" y="1203"/>
                  </a:cubicBezTo>
                  <a:cubicBezTo>
                    <a:pt x="276" y="1128"/>
                    <a:pt x="0" y="527"/>
                    <a:pt x="201" y="401"/>
                  </a:cubicBezTo>
                  <a:cubicBezTo>
                    <a:pt x="376" y="251"/>
                    <a:pt x="752" y="0"/>
                    <a:pt x="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040;p57">
              <a:extLst>
                <a:ext uri="{FF2B5EF4-FFF2-40B4-BE49-F238E27FC236}">
                  <a16:creationId xmlns:a16="http://schemas.microsoft.com/office/drawing/2014/main" id="{39B625D9-FC6A-BCC8-0C67-F23F09780D43}"/>
                </a:ext>
              </a:extLst>
            </p:cNvPr>
            <p:cNvSpPr/>
            <p:nvPr/>
          </p:nvSpPr>
          <p:spPr>
            <a:xfrm>
              <a:off x="5739500" y="4850300"/>
              <a:ext cx="24450" cy="31975"/>
            </a:xfrm>
            <a:custGeom>
              <a:avLst/>
              <a:gdLst/>
              <a:ahLst/>
              <a:cxnLst/>
              <a:rect l="l" t="t" r="r" b="b"/>
              <a:pathLst>
                <a:path w="978" h="1279" extrusionOk="0">
                  <a:moveTo>
                    <a:pt x="501" y="0"/>
                  </a:moveTo>
                  <a:cubicBezTo>
                    <a:pt x="501" y="0"/>
                    <a:pt x="526" y="276"/>
                    <a:pt x="727" y="527"/>
                  </a:cubicBezTo>
                  <a:cubicBezTo>
                    <a:pt x="927" y="802"/>
                    <a:pt x="978" y="802"/>
                    <a:pt x="777" y="978"/>
                  </a:cubicBezTo>
                  <a:cubicBezTo>
                    <a:pt x="602" y="1153"/>
                    <a:pt x="201" y="1278"/>
                    <a:pt x="100" y="1203"/>
                  </a:cubicBezTo>
                  <a:cubicBezTo>
                    <a:pt x="75" y="1178"/>
                    <a:pt x="25" y="1103"/>
                    <a:pt x="0" y="1003"/>
                  </a:cubicBezTo>
                  <a:cubicBezTo>
                    <a:pt x="75" y="1053"/>
                    <a:pt x="176" y="1078"/>
                    <a:pt x="326" y="953"/>
                  </a:cubicBezTo>
                  <a:cubicBezTo>
                    <a:pt x="501" y="802"/>
                    <a:pt x="526" y="752"/>
                    <a:pt x="451" y="527"/>
                  </a:cubicBezTo>
                  <a:cubicBezTo>
                    <a:pt x="426" y="401"/>
                    <a:pt x="376" y="251"/>
                    <a:pt x="351" y="10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041;p57">
              <a:extLst>
                <a:ext uri="{FF2B5EF4-FFF2-40B4-BE49-F238E27FC236}">
                  <a16:creationId xmlns:a16="http://schemas.microsoft.com/office/drawing/2014/main" id="{5681CEBC-BE80-4D82-3A2A-1314AD7284A6}"/>
                </a:ext>
              </a:extLst>
            </p:cNvPr>
            <p:cNvSpPr/>
            <p:nvPr/>
          </p:nvSpPr>
          <p:spPr>
            <a:xfrm>
              <a:off x="5820950" y="4156050"/>
              <a:ext cx="62675" cy="123450"/>
            </a:xfrm>
            <a:custGeom>
              <a:avLst/>
              <a:gdLst/>
              <a:ahLst/>
              <a:cxnLst/>
              <a:rect l="l" t="t" r="r" b="b"/>
              <a:pathLst>
                <a:path w="2507" h="4938" extrusionOk="0">
                  <a:moveTo>
                    <a:pt x="101" y="2707"/>
                  </a:moveTo>
                  <a:cubicBezTo>
                    <a:pt x="101" y="2707"/>
                    <a:pt x="201" y="2231"/>
                    <a:pt x="401" y="1730"/>
                  </a:cubicBezTo>
                  <a:cubicBezTo>
                    <a:pt x="577" y="1229"/>
                    <a:pt x="752" y="903"/>
                    <a:pt x="827" y="903"/>
                  </a:cubicBezTo>
                  <a:cubicBezTo>
                    <a:pt x="928" y="903"/>
                    <a:pt x="1103" y="1128"/>
                    <a:pt x="1178" y="1128"/>
                  </a:cubicBezTo>
                  <a:cubicBezTo>
                    <a:pt x="1253" y="1128"/>
                    <a:pt x="1278" y="803"/>
                    <a:pt x="1529" y="577"/>
                  </a:cubicBezTo>
                  <a:cubicBezTo>
                    <a:pt x="1755" y="326"/>
                    <a:pt x="2106" y="26"/>
                    <a:pt x="2256" y="1"/>
                  </a:cubicBezTo>
                  <a:cubicBezTo>
                    <a:pt x="2406" y="1"/>
                    <a:pt x="2431" y="76"/>
                    <a:pt x="2481" y="151"/>
                  </a:cubicBezTo>
                  <a:cubicBezTo>
                    <a:pt x="2507" y="226"/>
                    <a:pt x="2206" y="276"/>
                    <a:pt x="1955" y="627"/>
                  </a:cubicBezTo>
                  <a:cubicBezTo>
                    <a:pt x="1730" y="953"/>
                    <a:pt x="1504" y="1154"/>
                    <a:pt x="1579" y="1254"/>
                  </a:cubicBezTo>
                  <a:cubicBezTo>
                    <a:pt x="1654" y="1354"/>
                    <a:pt x="2005" y="1354"/>
                    <a:pt x="1905" y="1630"/>
                  </a:cubicBezTo>
                  <a:cubicBezTo>
                    <a:pt x="1830" y="1880"/>
                    <a:pt x="1504" y="2106"/>
                    <a:pt x="1404" y="2432"/>
                  </a:cubicBezTo>
                  <a:cubicBezTo>
                    <a:pt x="1278" y="2758"/>
                    <a:pt x="1228" y="3159"/>
                    <a:pt x="1203" y="3309"/>
                  </a:cubicBezTo>
                  <a:cubicBezTo>
                    <a:pt x="1178" y="3459"/>
                    <a:pt x="1304" y="3560"/>
                    <a:pt x="1078" y="3560"/>
                  </a:cubicBezTo>
                  <a:cubicBezTo>
                    <a:pt x="852" y="3560"/>
                    <a:pt x="727" y="3459"/>
                    <a:pt x="652" y="3660"/>
                  </a:cubicBezTo>
                  <a:cubicBezTo>
                    <a:pt x="577" y="3835"/>
                    <a:pt x="677" y="4136"/>
                    <a:pt x="677" y="4387"/>
                  </a:cubicBezTo>
                  <a:cubicBezTo>
                    <a:pt x="677" y="4612"/>
                    <a:pt x="677" y="4938"/>
                    <a:pt x="602" y="4938"/>
                  </a:cubicBezTo>
                  <a:cubicBezTo>
                    <a:pt x="527" y="4938"/>
                    <a:pt x="251" y="4888"/>
                    <a:pt x="226" y="4712"/>
                  </a:cubicBezTo>
                  <a:cubicBezTo>
                    <a:pt x="176" y="4537"/>
                    <a:pt x="251" y="3835"/>
                    <a:pt x="326" y="3534"/>
                  </a:cubicBezTo>
                  <a:cubicBezTo>
                    <a:pt x="401" y="3259"/>
                    <a:pt x="301" y="3184"/>
                    <a:pt x="151" y="3083"/>
                  </a:cubicBezTo>
                  <a:cubicBezTo>
                    <a:pt x="0" y="2983"/>
                    <a:pt x="101" y="2707"/>
                    <a:pt x="101" y="270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042;p57">
              <a:extLst>
                <a:ext uri="{FF2B5EF4-FFF2-40B4-BE49-F238E27FC236}">
                  <a16:creationId xmlns:a16="http://schemas.microsoft.com/office/drawing/2014/main" id="{6D238E9D-1780-AD40-F1E5-8BE11A0CBBB0}"/>
                </a:ext>
              </a:extLst>
            </p:cNvPr>
            <p:cNvSpPr/>
            <p:nvPr/>
          </p:nvSpPr>
          <p:spPr>
            <a:xfrm>
              <a:off x="5827825" y="4156675"/>
              <a:ext cx="55800" cy="122825"/>
            </a:xfrm>
            <a:custGeom>
              <a:avLst/>
              <a:gdLst/>
              <a:ahLst/>
              <a:cxnLst/>
              <a:rect l="l" t="t" r="r" b="b"/>
              <a:pathLst>
                <a:path w="2232" h="4913" extrusionOk="0">
                  <a:moveTo>
                    <a:pt x="2056" y="1"/>
                  </a:moveTo>
                  <a:cubicBezTo>
                    <a:pt x="2156" y="1"/>
                    <a:pt x="2156" y="51"/>
                    <a:pt x="2206" y="126"/>
                  </a:cubicBezTo>
                  <a:cubicBezTo>
                    <a:pt x="2232" y="201"/>
                    <a:pt x="1931" y="251"/>
                    <a:pt x="1680" y="602"/>
                  </a:cubicBezTo>
                  <a:cubicBezTo>
                    <a:pt x="1455" y="928"/>
                    <a:pt x="1229" y="1129"/>
                    <a:pt x="1304" y="1229"/>
                  </a:cubicBezTo>
                  <a:cubicBezTo>
                    <a:pt x="1354" y="1329"/>
                    <a:pt x="1705" y="1329"/>
                    <a:pt x="1630" y="1605"/>
                  </a:cubicBezTo>
                  <a:cubicBezTo>
                    <a:pt x="1555" y="1855"/>
                    <a:pt x="1229" y="2081"/>
                    <a:pt x="1129" y="2407"/>
                  </a:cubicBezTo>
                  <a:cubicBezTo>
                    <a:pt x="1003" y="2733"/>
                    <a:pt x="953" y="3134"/>
                    <a:pt x="928" y="3284"/>
                  </a:cubicBezTo>
                  <a:cubicBezTo>
                    <a:pt x="903" y="3434"/>
                    <a:pt x="1029" y="3535"/>
                    <a:pt x="803" y="3535"/>
                  </a:cubicBezTo>
                  <a:cubicBezTo>
                    <a:pt x="577" y="3535"/>
                    <a:pt x="452" y="3434"/>
                    <a:pt x="377" y="3635"/>
                  </a:cubicBezTo>
                  <a:cubicBezTo>
                    <a:pt x="302" y="3810"/>
                    <a:pt x="402" y="4111"/>
                    <a:pt x="402" y="4362"/>
                  </a:cubicBezTo>
                  <a:cubicBezTo>
                    <a:pt x="402" y="4587"/>
                    <a:pt x="402" y="4913"/>
                    <a:pt x="327" y="4913"/>
                  </a:cubicBezTo>
                  <a:cubicBezTo>
                    <a:pt x="277" y="4913"/>
                    <a:pt x="126" y="4888"/>
                    <a:pt x="26" y="4813"/>
                  </a:cubicBezTo>
                  <a:cubicBezTo>
                    <a:pt x="26" y="4788"/>
                    <a:pt x="26" y="4738"/>
                    <a:pt x="26" y="4713"/>
                  </a:cubicBezTo>
                  <a:cubicBezTo>
                    <a:pt x="1" y="4236"/>
                    <a:pt x="201" y="3309"/>
                    <a:pt x="327" y="3359"/>
                  </a:cubicBezTo>
                  <a:cubicBezTo>
                    <a:pt x="477" y="3409"/>
                    <a:pt x="577" y="3259"/>
                    <a:pt x="577" y="3033"/>
                  </a:cubicBezTo>
                  <a:cubicBezTo>
                    <a:pt x="577" y="2783"/>
                    <a:pt x="1179" y="1905"/>
                    <a:pt x="1279" y="1680"/>
                  </a:cubicBezTo>
                  <a:cubicBezTo>
                    <a:pt x="1379" y="1454"/>
                    <a:pt x="1079" y="1404"/>
                    <a:pt x="1054" y="1254"/>
                  </a:cubicBezTo>
                  <a:cubicBezTo>
                    <a:pt x="1029" y="1103"/>
                    <a:pt x="1179" y="953"/>
                    <a:pt x="1354" y="728"/>
                  </a:cubicBezTo>
                  <a:cubicBezTo>
                    <a:pt x="1530" y="527"/>
                    <a:pt x="1831" y="301"/>
                    <a:pt x="1981" y="151"/>
                  </a:cubicBezTo>
                  <a:cubicBezTo>
                    <a:pt x="2056" y="76"/>
                    <a:pt x="2081" y="26"/>
                    <a:pt x="2056"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043;p57">
              <a:extLst>
                <a:ext uri="{FF2B5EF4-FFF2-40B4-BE49-F238E27FC236}">
                  <a16:creationId xmlns:a16="http://schemas.microsoft.com/office/drawing/2014/main" id="{718DE291-5F68-9D1D-0535-EF4E544391C4}"/>
                </a:ext>
              </a:extLst>
            </p:cNvPr>
            <p:cNvSpPr/>
            <p:nvPr/>
          </p:nvSpPr>
          <p:spPr>
            <a:xfrm>
              <a:off x="5825325" y="4182375"/>
              <a:ext cx="25725" cy="49525"/>
            </a:xfrm>
            <a:custGeom>
              <a:avLst/>
              <a:gdLst/>
              <a:ahLst/>
              <a:cxnLst/>
              <a:rect l="l" t="t" r="r" b="b"/>
              <a:pathLst>
                <a:path w="1029" h="1981" extrusionOk="0">
                  <a:moveTo>
                    <a:pt x="151" y="1479"/>
                  </a:moveTo>
                  <a:cubicBezTo>
                    <a:pt x="151" y="1479"/>
                    <a:pt x="377" y="552"/>
                    <a:pt x="502" y="326"/>
                  </a:cubicBezTo>
                  <a:cubicBezTo>
                    <a:pt x="627" y="101"/>
                    <a:pt x="602" y="0"/>
                    <a:pt x="702" y="75"/>
                  </a:cubicBezTo>
                  <a:cubicBezTo>
                    <a:pt x="778" y="151"/>
                    <a:pt x="778" y="276"/>
                    <a:pt x="903" y="326"/>
                  </a:cubicBezTo>
                  <a:cubicBezTo>
                    <a:pt x="1028" y="376"/>
                    <a:pt x="978" y="577"/>
                    <a:pt x="828" y="802"/>
                  </a:cubicBezTo>
                  <a:cubicBezTo>
                    <a:pt x="677" y="1053"/>
                    <a:pt x="402" y="1454"/>
                    <a:pt x="377" y="1579"/>
                  </a:cubicBezTo>
                  <a:cubicBezTo>
                    <a:pt x="352" y="1730"/>
                    <a:pt x="176" y="1980"/>
                    <a:pt x="76" y="1955"/>
                  </a:cubicBezTo>
                  <a:cubicBezTo>
                    <a:pt x="1" y="1930"/>
                    <a:pt x="151" y="1479"/>
                    <a:pt x="151" y="147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044;p57">
              <a:extLst>
                <a:ext uri="{FF2B5EF4-FFF2-40B4-BE49-F238E27FC236}">
                  <a16:creationId xmlns:a16="http://schemas.microsoft.com/office/drawing/2014/main" id="{E64BFA7F-6C84-4B53-9AD3-0E7838DE81CD}"/>
                </a:ext>
              </a:extLst>
            </p:cNvPr>
            <p:cNvSpPr/>
            <p:nvPr/>
          </p:nvSpPr>
          <p:spPr>
            <a:xfrm>
              <a:off x="5602900" y="4127850"/>
              <a:ext cx="95900" cy="156050"/>
            </a:xfrm>
            <a:custGeom>
              <a:avLst/>
              <a:gdLst/>
              <a:ahLst/>
              <a:cxnLst/>
              <a:rect l="l" t="t" r="r" b="b"/>
              <a:pathLst>
                <a:path w="3836" h="6242" extrusionOk="0">
                  <a:moveTo>
                    <a:pt x="828" y="452"/>
                  </a:moveTo>
                  <a:cubicBezTo>
                    <a:pt x="652" y="1028"/>
                    <a:pt x="652" y="1"/>
                    <a:pt x="326" y="352"/>
                  </a:cubicBezTo>
                  <a:cubicBezTo>
                    <a:pt x="0" y="678"/>
                    <a:pt x="477" y="1655"/>
                    <a:pt x="853" y="2733"/>
                  </a:cubicBezTo>
                  <a:cubicBezTo>
                    <a:pt x="1203" y="3785"/>
                    <a:pt x="878" y="4662"/>
                    <a:pt x="1078" y="5364"/>
                  </a:cubicBezTo>
                  <a:cubicBezTo>
                    <a:pt x="1279" y="6091"/>
                    <a:pt x="2958" y="6241"/>
                    <a:pt x="3409" y="5064"/>
                  </a:cubicBezTo>
                  <a:cubicBezTo>
                    <a:pt x="3835" y="3911"/>
                    <a:pt x="828" y="452"/>
                    <a:pt x="828" y="45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045;p57">
              <a:extLst>
                <a:ext uri="{FF2B5EF4-FFF2-40B4-BE49-F238E27FC236}">
                  <a16:creationId xmlns:a16="http://schemas.microsoft.com/office/drawing/2014/main" id="{01B3CA6A-17BF-394B-545E-CC456AB5C9D1}"/>
                </a:ext>
              </a:extLst>
            </p:cNvPr>
            <p:cNvSpPr/>
            <p:nvPr/>
          </p:nvSpPr>
          <p:spPr>
            <a:xfrm>
              <a:off x="5608550" y="4127850"/>
              <a:ext cx="90250" cy="156050"/>
            </a:xfrm>
            <a:custGeom>
              <a:avLst/>
              <a:gdLst/>
              <a:ahLst/>
              <a:cxnLst/>
              <a:rect l="l" t="t" r="r" b="b"/>
              <a:pathLst>
                <a:path w="3610" h="6242" extrusionOk="0">
                  <a:moveTo>
                    <a:pt x="602" y="452"/>
                  </a:moveTo>
                  <a:cubicBezTo>
                    <a:pt x="426" y="1028"/>
                    <a:pt x="426" y="1"/>
                    <a:pt x="100" y="352"/>
                  </a:cubicBezTo>
                  <a:cubicBezTo>
                    <a:pt x="50" y="402"/>
                    <a:pt x="25" y="477"/>
                    <a:pt x="0" y="552"/>
                  </a:cubicBezTo>
                  <a:cubicBezTo>
                    <a:pt x="401" y="1104"/>
                    <a:pt x="1053" y="2231"/>
                    <a:pt x="1404" y="3535"/>
                  </a:cubicBezTo>
                  <a:cubicBezTo>
                    <a:pt x="1805" y="5038"/>
                    <a:pt x="1704" y="5439"/>
                    <a:pt x="1278" y="5414"/>
                  </a:cubicBezTo>
                  <a:cubicBezTo>
                    <a:pt x="852" y="5364"/>
                    <a:pt x="802" y="5038"/>
                    <a:pt x="802" y="5013"/>
                  </a:cubicBezTo>
                  <a:cubicBezTo>
                    <a:pt x="802" y="5139"/>
                    <a:pt x="827" y="5264"/>
                    <a:pt x="852" y="5364"/>
                  </a:cubicBezTo>
                  <a:cubicBezTo>
                    <a:pt x="1053" y="6091"/>
                    <a:pt x="2732" y="6241"/>
                    <a:pt x="3183" y="5064"/>
                  </a:cubicBezTo>
                  <a:cubicBezTo>
                    <a:pt x="3609" y="3911"/>
                    <a:pt x="602" y="452"/>
                    <a:pt x="602" y="45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046;p57">
              <a:extLst>
                <a:ext uri="{FF2B5EF4-FFF2-40B4-BE49-F238E27FC236}">
                  <a16:creationId xmlns:a16="http://schemas.microsoft.com/office/drawing/2014/main" id="{793A3AE5-1554-DDD3-BD62-ACD7DC15E1BD}"/>
                </a:ext>
              </a:extLst>
            </p:cNvPr>
            <p:cNvSpPr/>
            <p:nvPr/>
          </p:nvSpPr>
          <p:spPr>
            <a:xfrm>
              <a:off x="5608550" y="4045150"/>
              <a:ext cx="62675" cy="114050"/>
            </a:xfrm>
            <a:custGeom>
              <a:avLst/>
              <a:gdLst/>
              <a:ahLst/>
              <a:cxnLst/>
              <a:rect l="l" t="t" r="r" b="b"/>
              <a:pathLst>
                <a:path w="2507" h="4562" extrusionOk="0">
                  <a:moveTo>
                    <a:pt x="977" y="4387"/>
                  </a:moveTo>
                  <a:cubicBezTo>
                    <a:pt x="977" y="4387"/>
                    <a:pt x="602" y="4437"/>
                    <a:pt x="426" y="4336"/>
                  </a:cubicBezTo>
                  <a:cubicBezTo>
                    <a:pt x="226" y="4236"/>
                    <a:pt x="0" y="3935"/>
                    <a:pt x="50" y="3760"/>
                  </a:cubicBezTo>
                  <a:cubicBezTo>
                    <a:pt x="100" y="3585"/>
                    <a:pt x="351" y="3359"/>
                    <a:pt x="501" y="2833"/>
                  </a:cubicBezTo>
                  <a:cubicBezTo>
                    <a:pt x="627" y="2306"/>
                    <a:pt x="401" y="1855"/>
                    <a:pt x="451" y="1630"/>
                  </a:cubicBezTo>
                  <a:cubicBezTo>
                    <a:pt x="501" y="1404"/>
                    <a:pt x="802" y="1529"/>
                    <a:pt x="1003" y="1554"/>
                  </a:cubicBezTo>
                  <a:cubicBezTo>
                    <a:pt x="1203" y="1554"/>
                    <a:pt x="1454" y="1229"/>
                    <a:pt x="1479" y="953"/>
                  </a:cubicBezTo>
                  <a:cubicBezTo>
                    <a:pt x="1504" y="677"/>
                    <a:pt x="1053" y="201"/>
                    <a:pt x="1228" y="101"/>
                  </a:cubicBezTo>
                  <a:cubicBezTo>
                    <a:pt x="1404" y="1"/>
                    <a:pt x="1679" y="26"/>
                    <a:pt x="1805" y="51"/>
                  </a:cubicBezTo>
                  <a:cubicBezTo>
                    <a:pt x="1905" y="76"/>
                    <a:pt x="2030" y="552"/>
                    <a:pt x="1980" y="978"/>
                  </a:cubicBezTo>
                  <a:cubicBezTo>
                    <a:pt x="1905" y="1404"/>
                    <a:pt x="1754" y="1579"/>
                    <a:pt x="1930" y="1705"/>
                  </a:cubicBezTo>
                  <a:cubicBezTo>
                    <a:pt x="2105" y="1830"/>
                    <a:pt x="2431" y="2006"/>
                    <a:pt x="2431" y="2281"/>
                  </a:cubicBezTo>
                  <a:cubicBezTo>
                    <a:pt x="2456" y="2557"/>
                    <a:pt x="2331" y="2782"/>
                    <a:pt x="2356" y="3184"/>
                  </a:cubicBezTo>
                  <a:cubicBezTo>
                    <a:pt x="2356" y="3559"/>
                    <a:pt x="2506" y="3735"/>
                    <a:pt x="2281" y="4136"/>
                  </a:cubicBezTo>
                  <a:cubicBezTo>
                    <a:pt x="2030" y="4562"/>
                    <a:pt x="1604" y="4186"/>
                    <a:pt x="977" y="438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047;p57">
              <a:extLst>
                <a:ext uri="{FF2B5EF4-FFF2-40B4-BE49-F238E27FC236}">
                  <a16:creationId xmlns:a16="http://schemas.microsoft.com/office/drawing/2014/main" id="{3798FA3F-FD54-3CD5-C393-FCEB75C2F361}"/>
                </a:ext>
              </a:extLst>
            </p:cNvPr>
            <p:cNvSpPr/>
            <p:nvPr/>
          </p:nvSpPr>
          <p:spPr>
            <a:xfrm>
              <a:off x="5610425" y="4045150"/>
              <a:ext cx="60800" cy="114050"/>
            </a:xfrm>
            <a:custGeom>
              <a:avLst/>
              <a:gdLst/>
              <a:ahLst/>
              <a:cxnLst/>
              <a:rect l="l" t="t" r="r" b="b"/>
              <a:pathLst>
                <a:path w="2432" h="4562" extrusionOk="0">
                  <a:moveTo>
                    <a:pt x="902" y="4387"/>
                  </a:moveTo>
                  <a:cubicBezTo>
                    <a:pt x="902" y="4387"/>
                    <a:pt x="527" y="4437"/>
                    <a:pt x="351" y="4336"/>
                  </a:cubicBezTo>
                  <a:cubicBezTo>
                    <a:pt x="226" y="4261"/>
                    <a:pt x="75" y="4111"/>
                    <a:pt x="0" y="3960"/>
                  </a:cubicBezTo>
                  <a:cubicBezTo>
                    <a:pt x="176" y="4236"/>
                    <a:pt x="702" y="4186"/>
                    <a:pt x="1028" y="4061"/>
                  </a:cubicBezTo>
                  <a:cubicBezTo>
                    <a:pt x="1329" y="3910"/>
                    <a:pt x="1654" y="3459"/>
                    <a:pt x="1730" y="2782"/>
                  </a:cubicBezTo>
                  <a:cubicBezTo>
                    <a:pt x="1830" y="2106"/>
                    <a:pt x="1679" y="1880"/>
                    <a:pt x="1579" y="1880"/>
                  </a:cubicBezTo>
                  <a:cubicBezTo>
                    <a:pt x="1454" y="1880"/>
                    <a:pt x="1228" y="1855"/>
                    <a:pt x="1178" y="1805"/>
                  </a:cubicBezTo>
                  <a:cubicBezTo>
                    <a:pt x="1128" y="1780"/>
                    <a:pt x="1554" y="1554"/>
                    <a:pt x="1604" y="1379"/>
                  </a:cubicBezTo>
                  <a:cubicBezTo>
                    <a:pt x="1654" y="1204"/>
                    <a:pt x="1730" y="853"/>
                    <a:pt x="1755" y="577"/>
                  </a:cubicBezTo>
                  <a:cubicBezTo>
                    <a:pt x="1780" y="276"/>
                    <a:pt x="1604" y="126"/>
                    <a:pt x="1454" y="126"/>
                  </a:cubicBezTo>
                  <a:cubicBezTo>
                    <a:pt x="1303" y="101"/>
                    <a:pt x="1128" y="176"/>
                    <a:pt x="1128" y="176"/>
                  </a:cubicBezTo>
                  <a:cubicBezTo>
                    <a:pt x="1128" y="151"/>
                    <a:pt x="1128" y="126"/>
                    <a:pt x="1153" y="101"/>
                  </a:cubicBezTo>
                  <a:cubicBezTo>
                    <a:pt x="1329" y="1"/>
                    <a:pt x="1604" y="26"/>
                    <a:pt x="1730" y="51"/>
                  </a:cubicBezTo>
                  <a:cubicBezTo>
                    <a:pt x="1830" y="76"/>
                    <a:pt x="1955" y="552"/>
                    <a:pt x="1905" y="978"/>
                  </a:cubicBezTo>
                  <a:cubicBezTo>
                    <a:pt x="1830" y="1404"/>
                    <a:pt x="1679" y="1579"/>
                    <a:pt x="1855" y="1705"/>
                  </a:cubicBezTo>
                  <a:cubicBezTo>
                    <a:pt x="2030" y="1830"/>
                    <a:pt x="2356" y="2006"/>
                    <a:pt x="2356" y="2281"/>
                  </a:cubicBezTo>
                  <a:cubicBezTo>
                    <a:pt x="2381" y="2557"/>
                    <a:pt x="2256" y="2782"/>
                    <a:pt x="2281" y="3184"/>
                  </a:cubicBezTo>
                  <a:cubicBezTo>
                    <a:pt x="2281" y="3559"/>
                    <a:pt x="2431" y="3735"/>
                    <a:pt x="2206" y="4136"/>
                  </a:cubicBezTo>
                  <a:cubicBezTo>
                    <a:pt x="1955" y="4562"/>
                    <a:pt x="1529" y="4186"/>
                    <a:pt x="902" y="438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048;p57">
              <a:extLst>
                <a:ext uri="{FF2B5EF4-FFF2-40B4-BE49-F238E27FC236}">
                  <a16:creationId xmlns:a16="http://schemas.microsoft.com/office/drawing/2014/main" id="{1FD55FC3-49CF-04D0-FB41-59F92A0E9FFD}"/>
                </a:ext>
              </a:extLst>
            </p:cNvPr>
            <p:cNvSpPr/>
            <p:nvPr/>
          </p:nvSpPr>
          <p:spPr>
            <a:xfrm>
              <a:off x="5663675" y="4065200"/>
              <a:ext cx="62675" cy="110300"/>
            </a:xfrm>
            <a:custGeom>
              <a:avLst/>
              <a:gdLst/>
              <a:ahLst/>
              <a:cxnLst/>
              <a:rect l="l" t="t" r="r" b="b"/>
              <a:pathLst>
                <a:path w="2507" h="4412" extrusionOk="0">
                  <a:moveTo>
                    <a:pt x="928" y="4186"/>
                  </a:moveTo>
                  <a:cubicBezTo>
                    <a:pt x="928" y="4186"/>
                    <a:pt x="552" y="4186"/>
                    <a:pt x="376" y="4061"/>
                  </a:cubicBezTo>
                  <a:cubicBezTo>
                    <a:pt x="226" y="3960"/>
                    <a:pt x="1" y="3660"/>
                    <a:pt x="76" y="3484"/>
                  </a:cubicBezTo>
                  <a:cubicBezTo>
                    <a:pt x="151" y="3334"/>
                    <a:pt x="402" y="3133"/>
                    <a:pt x="577" y="2632"/>
                  </a:cubicBezTo>
                  <a:cubicBezTo>
                    <a:pt x="752" y="2156"/>
                    <a:pt x="577" y="1705"/>
                    <a:pt x="652" y="1479"/>
                  </a:cubicBezTo>
                  <a:cubicBezTo>
                    <a:pt x="727" y="1254"/>
                    <a:pt x="978" y="1429"/>
                    <a:pt x="1178" y="1454"/>
                  </a:cubicBezTo>
                  <a:cubicBezTo>
                    <a:pt x="1354" y="1479"/>
                    <a:pt x="1630" y="1204"/>
                    <a:pt x="1680" y="928"/>
                  </a:cubicBezTo>
                  <a:cubicBezTo>
                    <a:pt x="1730" y="677"/>
                    <a:pt x="1354" y="176"/>
                    <a:pt x="1529" y="101"/>
                  </a:cubicBezTo>
                  <a:cubicBezTo>
                    <a:pt x="1705" y="1"/>
                    <a:pt x="1955" y="51"/>
                    <a:pt x="2056" y="76"/>
                  </a:cubicBezTo>
                  <a:cubicBezTo>
                    <a:pt x="2181" y="101"/>
                    <a:pt x="2256" y="577"/>
                    <a:pt x="2156" y="978"/>
                  </a:cubicBezTo>
                  <a:cubicBezTo>
                    <a:pt x="2056" y="1379"/>
                    <a:pt x="1905" y="1529"/>
                    <a:pt x="2056" y="1680"/>
                  </a:cubicBezTo>
                  <a:cubicBezTo>
                    <a:pt x="2206" y="1805"/>
                    <a:pt x="2507" y="2006"/>
                    <a:pt x="2482" y="2256"/>
                  </a:cubicBezTo>
                  <a:cubicBezTo>
                    <a:pt x="2482" y="2532"/>
                    <a:pt x="2331" y="2732"/>
                    <a:pt x="2331" y="3108"/>
                  </a:cubicBezTo>
                  <a:cubicBezTo>
                    <a:pt x="2306" y="3509"/>
                    <a:pt x="2432" y="3660"/>
                    <a:pt x="2181" y="4036"/>
                  </a:cubicBezTo>
                  <a:cubicBezTo>
                    <a:pt x="1930" y="4412"/>
                    <a:pt x="1529" y="4036"/>
                    <a:pt x="928" y="418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049;p57">
              <a:extLst>
                <a:ext uri="{FF2B5EF4-FFF2-40B4-BE49-F238E27FC236}">
                  <a16:creationId xmlns:a16="http://schemas.microsoft.com/office/drawing/2014/main" id="{EBA9F630-5C77-F5FF-765C-E373BD2F1DEC}"/>
                </a:ext>
              </a:extLst>
            </p:cNvPr>
            <p:cNvSpPr/>
            <p:nvPr/>
          </p:nvSpPr>
          <p:spPr>
            <a:xfrm>
              <a:off x="5666175" y="4065200"/>
              <a:ext cx="60175" cy="110300"/>
            </a:xfrm>
            <a:custGeom>
              <a:avLst/>
              <a:gdLst/>
              <a:ahLst/>
              <a:cxnLst/>
              <a:rect l="l" t="t" r="r" b="b"/>
              <a:pathLst>
                <a:path w="2407" h="4412" extrusionOk="0">
                  <a:moveTo>
                    <a:pt x="828" y="4186"/>
                  </a:moveTo>
                  <a:cubicBezTo>
                    <a:pt x="828" y="4186"/>
                    <a:pt x="452" y="4186"/>
                    <a:pt x="276" y="4061"/>
                  </a:cubicBezTo>
                  <a:cubicBezTo>
                    <a:pt x="176" y="3986"/>
                    <a:pt x="51" y="3835"/>
                    <a:pt x="1" y="3685"/>
                  </a:cubicBezTo>
                  <a:cubicBezTo>
                    <a:pt x="126" y="3960"/>
                    <a:pt x="652" y="3960"/>
                    <a:pt x="953" y="3860"/>
                  </a:cubicBezTo>
                  <a:cubicBezTo>
                    <a:pt x="1279" y="3760"/>
                    <a:pt x="1605" y="3334"/>
                    <a:pt x="1755" y="2707"/>
                  </a:cubicBezTo>
                  <a:cubicBezTo>
                    <a:pt x="1880" y="2056"/>
                    <a:pt x="1780" y="1830"/>
                    <a:pt x="1680" y="1830"/>
                  </a:cubicBezTo>
                  <a:cubicBezTo>
                    <a:pt x="1555" y="1805"/>
                    <a:pt x="1329" y="1780"/>
                    <a:pt x="1304" y="1730"/>
                  </a:cubicBezTo>
                  <a:cubicBezTo>
                    <a:pt x="1254" y="1680"/>
                    <a:pt x="1680" y="1504"/>
                    <a:pt x="1730" y="1354"/>
                  </a:cubicBezTo>
                  <a:cubicBezTo>
                    <a:pt x="1805" y="1178"/>
                    <a:pt x="1906" y="853"/>
                    <a:pt x="1956" y="577"/>
                  </a:cubicBezTo>
                  <a:cubicBezTo>
                    <a:pt x="1981" y="301"/>
                    <a:pt x="1855" y="151"/>
                    <a:pt x="1705" y="126"/>
                  </a:cubicBezTo>
                  <a:cubicBezTo>
                    <a:pt x="1555" y="76"/>
                    <a:pt x="1379" y="151"/>
                    <a:pt x="1379" y="151"/>
                  </a:cubicBezTo>
                  <a:cubicBezTo>
                    <a:pt x="1379" y="126"/>
                    <a:pt x="1404" y="101"/>
                    <a:pt x="1429" y="101"/>
                  </a:cubicBezTo>
                  <a:cubicBezTo>
                    <a:pt x="1605" y="1"/>
                    <a:pt x="1855" y="51"/>
                    <a:pt x="1956" y="76"/>
                  </a:cubicBezTo>
                  <a:cubicBezTo>
                    <a:pt x="2081" y="101"/>
                    <a:pt x="2156" y="577"/>
                    <a:pt x="2056" y="978"/>
                  </a:cubicBezTo>
                  <a:cubicBezTo>
                    <a:pt x="1956" y="1379"/>
                    <a:pt x="1805" y="1529"/>
                    <a:pt x="1956" y="1680"/>
                  </a:cubicBezTo>
                  <a:cubicBezTo>
                    <a:pt x="2106" y="1805"/>
                    <a:pt x="2407" y="2006"/>
                    <a:pt x="2382" y="2256"/>
                  </a:cubicBezTo>
                  <a:cubicBezTo>
                    <a:pt x="2382" y="2532"/>
                    <a:pt x="2231" y="2732"/>
                    <a:pt x="2231" y="3108"/>
                  </a:cubicBezTo>
                  <a:cubicBezTo>
                    <a:pt x="2206" y="3509"/>
                    <a:pt x="2332" y="3660"/>
                    <a:pt x="2081" y="4036"/>
                  </a:cubicBezTo>
                  <a:cubicBezTo>
                    <a:pt x="1830" y="4412"/>
                    <a:pt x="1429" y="4036"/>
                    <a:pt x="828" y="418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050;p57">
              <a:extLst>
                <a:ext uri="{FF2B5EF4-FFF2-40B4-BE49-F238E27FC236}">
                  <a16:creationId xmlns:a16="http://schemas.microsoft.com/office/drawing/2014/main" id="{C3E9550E-7AEB-B287-2A78-BC52F9D030E1}"/>
                </a:ext>
              </a:extLst>
            </p:cNvPr>
            <p:cNvSpPr/>
            <p:nvPr/>
          </p:nvSpPr>
          <p:spPr>
            <a:xfrm>
              <a:off x="5712550" y="4095275"/>
              <a:ext cx="67700" cy="109675"/>
            </a:xfrm>
            <a:custGeom>
              <a:avLst/>
              <a:gdLst/>
              <a:ahLst/>
              <a:cxnLst/>
              <a:rect l="l" t="t" r="r" b="b"/>
              <a:pathLst>
                <a:path w="2708" h="4387" extrusionOk="0">
                  <a:moveTo>
                    <a:pt x="827" y="4011"/>
                  </a:moveTo>
                  <a:cubicBezTo>
                    <a:pt x="827" y="4011"/>
                    <a:pt x="452" y="3960"/>
                    <a:pt x="301" y="3810"/>
                  </a:cubicBezTo>
                  <a:cubicBezTo>
                    <a:pt x="151" y="3685"/>
                    <a:pt x="0" y="3359"/>
                    <a:pt x="76" y="3209"/>
                  </a:cubicBezTo>
                  <a:cubicBezTo>
                    <a:pt x="176" y="3058"/>
                    <a:pt x="452" y="2883"/>
                    <a:pt x="702" y="2432"/>
                  </a:cubicBezTo>
                  <a:cubicBezTo>
                    <a:pt x="953" y="1981"/>
                    <a:pt x="853" y="1504"/>
                    <a:pt x="953" y="1304"/>
                  </a:cubicBezTo>
                  <a:cubicBezTo>
                    <a:pt x="1053" y="1103"/>
                    <a:pt x="1304" y="1279"/>
                    <a:pt x="1479" y="1354"/>
                  </a:cubicBezTo>
                  <a:cubicBezTo>
                    <a:pt x="1655" y="1404"/>
                    <a:pt x="1980" y="1153"/>
                    <a:pt x="2056" y="903"/>
                  </a:cubicBezTo>
                  <a:cubicBezTo>
                    <a:pt x="2131" y="652"/>
                    <a:pt x="1830" y="101"/>
                    <a:pt x="2030" y="51"/>
                  </a:cubicBezTo>
                  <a:cubicBezTo>
                    <a:pt x="2206" y="1"/>
                    <a:pt x="2457" y="76"/>
                    <a:pt x="2557" y="126"/>
                  </a:cubicBezTo>
                  <a:cubicBezTo>
                    <a:pt x="2657" y="176"/>
                    <a:pt x="2657" y="652"/>
                    <a:pt x="2507" y="1028"/>
                  </a:cubicBezTo>
                  <a:cubicBezTo>
                    <a:pt x="2356" y="1429"/>
                    <a:pt x="2181" y="1554"/>
                    <a:pt x="2306" y="1705"/>
                  </a:cubicBezTo>
                  <a:cubicBezTo>
                    <a:pt x="2431" y="1855"/>
                    <a:pt x="2707" y="2081"/>
                    <a:pt x="2657" y="2356"/>
                  </a:cubicBezTo>
                  <a:cubicBezTo>
                    <a:pt x="2607" y="2607"/>
                    <a:pt x="2431" y="2808"/>
                    <a:pt x="2356" y="3158"/>
                  </a:cubicBezTo>
                  <a:cubicBezTo>
                    <a:pt x="2306" y="3534"/>
                    <a:pt x="2406" y="3735"/>
                    <a:pt x="2081" y="4061"/>
                  </a:cubicBezTo>
                  <a:cubicBezTo>
                    <a:pt x="1780" y="4387"/>
                    <a:pt x="1429" y="3960"/>
                    <a:pt x="827" y="401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051;p57">
              <a:extLst>
                <a:ext uri="{FF2B5EF4-FFF2-40B4-BE49-F238E27FC236}">
                  <a16:creationId xmlns:a16="http://schemas.microsoft.com/office/drawing/2014/main" id="{40DD177E-7575-11F5-8075-D9E17D3799BD}"/>
                </a:ext>
              </a:extLst>
            </p:cNvPr>
            <p:cNvSpPr/>
            <p:nvPr/>
          </p:nvSpPr>
          <p:spPr>
            <a:xfrm>
              <a:off x="5714425" y="4095275"/>
              <a:ext cx="65825" cy="109675"/>
            </a:xfrm>
            <a:custGeom>
              <a:avLst/>
              <a:gdLst/>
              <a:ahLst/>
              <a:cxnLst/>
              <a:rect l="l" t="t" r="r" b="b"/>
              <a:pathLst>
                <a:path w="2633" h="4387" extrusionOk="0">
                  <a:moveTo>
                    <a:pt x="752" y="4011"/>
                  </a:moveTo>
                  <a:cubicBezTo>
                    <a:pt x="752" y="4011"/>
                    <a:pt x="377" y="3960"/>
                    <a:pt x="226" y="3810"/>
                  </a:cubicBezTo>
                  <a:cubicBezTo>
                    <a:pt x="126" y="3735"/>
                    <a:pt x="26" y="3559"/>
                    <a:pt x="1" y="3409"/>
                  </a:cubicBezTo>
                  <a:cubicBezTo>
                    <a:pt x="76" y="3710"/>
                    <a:pt x="602" y="3760"/>
                    <a:pt x="928" y="3710"/>
                  </a:cubicBezTo>
                  <a:cubicBezTo>
                    <a:pt x="1254" y="3660"/>
                    <a:pt x="1655" y="3284"/>
                    <a:pt x="1880" y="2682"/>
                  </a:cubicBezTo>
                  <a:cubicBezTo>
                    <a:pt x="2106" y="2081"/>
                    <a:pt x="2031" y="1830"/>
                    <a:pt x="1930" y="1805"/>
                  </a:cubicBezTo>
                  <a:cubicBezTo>
                    <a:pt x="1830" y="1780"/>
                    <a:pt x="1605" y="1705"/>
                    <a:pt x="1580" y="1655"/>
                  </a:cubicBezTo>
                  <a:cubicBezTo>
                    <a:pt x="1554" y="1605"/>
                    <a:pt x="1981" y="1479"/>
                    <a:pt x="2081" y="1329"/>
                  </a:cubicBezTo>
                  <a:cubicBezTo>
                    <a:pt x="2156" y="1204"/>
                    <a:pt x="2306" y="903"/>
                    <a:pt x="2382" y="627"/>
                  </a:cubicBezTo>
                  <a:cubicBezTo>
                    <a:pt x="2482" y="351"/>
                    <a:pt x="2356" y="176"/>
                    <a:pt x="2231" y="126"/>
                  </a:cubicBezTo>
                  <a:cubicBezTo>
                    <a:pt x="2081" y="76"/>
                    <a:pt x="1905" y="101"/>
                    <a:pt x="1880" y="101"/>
                  </a:cubicBezTo>
                  <a:cubicBezTo>
                    <a:pt x="1905" y="76"/>
                    <a:pt x="1905" y="51"/>
                    <a:pt x="1955" y="51"/>
                  </a:cubicBezTo>
                  <a:cubicBezTo>
                    <a:pt x="2131" y="1"/>
                    <a:pt x="2382" y="76"/>
                    <a:pt x="2482" y="126"/>
                  </a:cubicBezTo>
                  <a:cubicBezTo>
                    <a:pt x="2582" y="176"/>
                    <a:pt x="2582" y="652"/>
                    <a:pt x="2432" y="1028"/>
                  </a:cubicBezTo>
                  <a:cubicBezTo>
                    <a:pt x="2281" y="1429"/>
                    <a:pt x="2106" y="1554"/>
                    <a:pt x="2231" y="1705"/>
                  </a:cubicBezTo>
                  <a:cubicBezTo>
                    <a:pt x="2356" y="1855"/>
                    <a:pt x="2632" y="2081"/>
                    <a:pt x="2582" y="2356"/>
                  </a:cubicBezTo>
                  <a:cubicBezTo>
                    <a:pt x="2532" y="2607"/>
                    <a:pt x="2356" y="2808"/>
                    <a:pt x="2281" y="3158"/>
                  </a:cubicBezTo>
                  <a:cubicBezTo>
                    <a:pt x="2231" y="3534"/>
                    <a:pt x="2331" y="3735"/>
                    <a:pt x="2006" y="4061"/>
                  </a:cubicBezTo>
                  <a:cubicBezTo>
                    <a:pt x="1705" y="4387"/>
                    <a:pt x="1354" y="3960"/>
                    <a:pt x="752" y="401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052;p57">
              <a:extLst>
                <a:ext uri="{FF2B5EF4-FFF2-40B4-BE49-F238E27FC236}">
                  <a16:creationId xmlns:a16="http://schemas.microsoft.com/office/drawing/2014/main" id="{8525DF7F-0018-B2E9-5C7E-03EBA4A4CFB0}"/>
                </a:ext>
              </a:extLst>
            </p:cNvPr>
            <p:cNvSpPr/>
            <p:nvPr/>
          </p:nvSpPr>
          <p:spPr>
            <a:xfrm>
              <a:off x="5764550" y="4122225"/>
              <a:ext cx="67700" cy="110300"/>
            </a:xfrm>
            <a:custGeom>
              <a:avLst/>
              <a:gdLst/>
              <a:ahLst/>
              <a:cxnLst/>
              <a:rect l="l" t="t" r="r" b="b"/>
              <a:pathLst>
                <a:path w="2708" h="4412" extrusionOk="0">
                  <a:moveTo>
                    <a:pt x="828" y="4010"/>
                  </a:moveTo>
                  <a:cubicBezTo>
                    <a:pt x="828" y="4010"/>
                    <a:pt x="452" y="3960"/>
                    <a:pt x="301" y="3835"/>
                  </a:cubicBezTo>
                  <a:cubicBezTo>
                    <a:pt x="151" y="3684"/>
                    <a:pt x="1" y="3359"/>
                    <a:pt x="101" y="3208"/>
                  </a:cubicBezTo>
                  <a:cubicBezTo>
                    <a:pt x="176" y="3058"/>
                    <a:pt x="452" y="2908"/>
                    <a:pt x="727" y="2431"/>
                  </a:cubicBezTo>
                  <a:cubicBezTo>
                    <a:pt x="978" y="1980"/>
                    <a:pt x="853" y="1504"/>
                    <a:pt x="953" y="1304"/>
                  </a:cubicBezTo>
                  <a:cubicBezTo>
                    <a:pt x="1053" y="1103"/>
                    <a:pt x="1304" y="1304"/>
                    <a:pt x="1479" y="1354"/>
                  </a:cubicBezTo>
                  <a:cubicBezTo>
                    <a:pt x="1655" y="1429"/>
                    <a:pt x="1981" y="1178"/>
                    <a:pt x="2056" y="928"/>
                  </a:cubicBezTo>
                  <a:cubicBezTo>
                    <a:pt x="2156" y="677"/>
                    <a:pt x="1830" y="101"/>
                    <a:pt x="2031" y="50"/>
                  </a:cubicBezTo>
                  <a:cubicBezTo>
                    <a:pt x="2206" y="0"/>
                    <a:pt x="2482" y="75"/>
                    <a:pt x="2557" y="126"/>
                  </a:cubicBezTo>
                  <a:cubicBezTo>
                    <a:pt x="2657" y="176"/>
                    <a:pt x="2682" y="652"/>
                    <a:pt x="2507" y="1053"/>
                  </a:cubicBezTo>
                  <a:cubicBezTo>
                    <a:pt x="2357" y="1429"/>
                    <a:pt x="2181" y="1554"/>
                    <a:pt x="2306" y="1705"/>
                  </a:cubicBezTo>
                  <a:cubicBezTo>
                    <a:pt x="2457" y="1855"/>
                    <a:pt x="2707" y="2106"/>
                    <a:pt x="2657" y="2356"/>
                  </a:cubicBezTo>
                  <a:cubicBezTo>
                    <a:pt x="2607" y="2632"/>
                    <a:pt x="2432" y="2807"/>
                    <a:pt x="2382" y="3183"/>
                  </a:cubicBezTo>
                  <a:cubicBezTo>
                    <a:pt x="2306" y="3559"/>
                    <a:pt x="2407" y="3735"/>
                    <a:pt x="2081" y="4060"/>
                  </a:cubicBezTo>
                  <a:cubicBezTo>
                    <a:pt x="1780" y="4411"/>
                    <a:pt x="1454" y="3960"/>
                    <a:pt x="828" y="401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053;p57">
              <a:extLst>
                <a:ext uri="{FF2B5EF4-FFF2-40B4-BE49-F238E27FC236}">
                  <a16:creationId xmlns:a16="http://schemas.microsoft.com/office/drawing/2014/main" id="{AD90D5F4-1EE7-74F5-8DBD-8070543340D2}"/>
                </a:ext>
              </a:extLst>
            </p:cNvPr>
            <p:cNvSpPr/>
            <p:nvPr/>
          </p:nvSpPr>
          <p:spPr>
            <a:xfrm>
              <a:off x="5766425" y="4122225"/>
              <a:ext cx="65825" cy="110300"/>
            </a:xfrm>
            <a:custGeom>
              <a:avLst/>
              <a:gdLst/>
              <a:ahLst/>
              <a:cxnLst/>
              <a:rect l="l" t="t" r="r" b="b"/>
              <a:pathLst>
                <a:path w="2633" h="4412" extrusionOk="0">
                  <a:moveTo>
                    <a:pt x="753" y="4010"/>
                  </a:moveTo>
                  <a:cubicBezTo>
                    <a:pt x="753" y="4010"/>
                    <a:pt x="377" y="3960"/>
                    <a:pt x="226" y="3835"/>
                  </a:cubicBezTo>
                  <a:cubicBezTo>
                    <a:pt x="126" y="3735"/>
                    <a:pt x="26" y="3559"/>
                    <a:pt x="1" y="3409"/>
                  </a:cubicBezTo>
                  <a:cubicBezTo>
                    <a:pt x="101" y="3710"/>
                    <a:pt x="602" y="3785"/>
                    <a:pt x="928" y="3735"/>
                  </a:cubicBezTo>
                  <a:cubicBezTo>
                    <a:pt x="1254" y="3659"/>
                    <a:pt x="1655" y="3309"/>
                    <a:pt x="1881" y="2682"/>
                  </a:cubicBezTo>
                  <a:cubicBezTo>
                    <a:pt x="2131" y="2080"/>
                    <a:pt x="2056" y="1830"/>
                    <a:pt x="1931" y="1805"/>
                  </a:cubicBezTo>
                  <a:cubicBezTo>
                    <a:pt x="1830" y="1780"/>
                    <a:pt x="1605" y="1705"/>
                    <a:pt x="1580" y="1654"/>
                  </a:cubicBezTo>
                  <a:cubicBezTo>
                    <a:pt x="1555" y="1604"/>
                    <a:pt x="1981" y="1504"/>
                    <a:pt x="2081" y="1354"/>
                  </a:cubicBezTo>
                  <a:cubicBezTo>
                    <a:pt x="2156" y="1203"/>
                    <a:pt x="2307" y="903"/>
                    <a:pt x="2407" y="627"/>
                  </a:cubicBezTo>
                  <a:cubicBezTo>
                    <a:pt x="2482" y="351"/>
                    <a:pt x="2382" y="201"/>
                    <a:pt x="2231" y="151"/>
                  </a:cubicBezTo>
                  <a:cubicBezTo>
                    <a:pt x="2081" y="75"/>
                    <a:pt x="1906" y="101"/>
                    <a:pt x="1906" y="101"/>
                  </a:cubicBezTo>
                  <a:cubicBezTo>
                    <a:pt x="1906" y="75"/>
                    <a:pt x="1931" y="75"/>
                    <a:pt x="1956" y="50"/>
                  </a:cubicBezTo>
                  <a:cubicBezTo>
                    <a:pt x="2131" y="0"/>
                    <a:pt x="2407" y="75"/>
                    <a:pt x="2482" y="126"/>
                  </a:cubicBezTo>
                  <a:cubicBezTo>
                    <a:pt x="2582" y="176"/>
                    <a:pt x="2607" y="652"/>
                    <a:pt x="2432" y="1053"/>
                  </a:cubicBezTo>
                  <a:cubicBezTo>
                    <a:pt x="2282" y="1429"/>
                    <a:pt x="2106" y="1554"/>
                    <a:pt x="2231" y="1705"/>
                  </a:cubicBezTo>
                  <a:cubicBezTo>
                    <a:pt x="2382" y="1855"/>
                    <a:pt x="2632" y="2106"/>
                    <a:pt x="2582" y="2356"/>
                  </a:cubicBezTo>
                  <a:cubicBezTo>
                    <a:pt x="2532" y="2632"/>
                    <a:pt x="2357" y="2807"/>
                    <a:pt x="2307" y="3183"/>
                  </a:cubicBezTo>
                  <a:cubicBezTo>
                    <a:pt x="2231" y="3559"/>
                    <a:pt x="2332" y="3735"/>
                    <a:pt x="2006" y="4060"/>
                  </a:cubicBezTo>
                  <a:cubicBezTo>
                    <a:pt x="1705" y="4411"/>
                    <a:pt x="1379" y="3960"/>
                    <a:pt x="753" y="401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054;p57">
              <a:extLst>
                <a:ext uri="{FF2B5EF4-FFF2-40B4-BE49-F238E27FC236}">
                  <a16:creationId xmlns:a16="http://schemas.microsoft.com/office/drawing/2014/main" id="{0A1B80C4-86A8-17AE-00CD-D09C532C50C2}"/>
                </a:ext>
              </a:extLst>
            </p:cNvPr>
            <p:cNvSpPr/>
            <p:nvPr/>
          </p:nvSpPr>
          <p:spPr>
            <a:xfrm>
              <a:off x="5539000" y="4022600"/>
              <a:ext cx="67675" cy="122825"/>
            </a:xfrm>
            <a:custGeom>
              <a:avLst/>
              <a:gdLst/>
              <a:ahLst/>
              <a:cxnLst/>
              <a:rect l="l" t="t" r="r" b="b"/>
              <a:pathLst>
                <a:path w="2707" h="4913" extrusionOk="0">
                  <a:moveTo>
                    <a:pt x="1053" y="4737"/>
                  </a:moveTo>
                  <a:cubicBezTo>
                    <a:pt x="1053" y="4737"/>
                    <a:pt x="652" y="4762"/>
                    <a:pt x="451" y="4662"/>
                  </a:cubicBezTo>
                  <a:cubicBezTo>
                    <a:pt x="251" y="4537"/>
                    <a:pt x="0" y="4236"/>
                    <a:pt x="50" y="4060"/>
                  </a:cubicBezTo>
                  <a:cubicBezTo>
                    <a:pt x="100" y="3860"/>
                    <a:pt x="376" y="3609"/>
                    <a:pt x="526" y="3033"/>
                  </a:cubicBezTo>
                  <a:cubicBezTo>
                    <a:pt x="677" y="2481"/>
                    <a:pt x="451" y="2005"/>
                    <a:pt x="501" y="1755"/>
                  </a:cubicBezTo>
                  <a:cubicBezTo>
                    <a:pt x="551" y="1504"/>
                    <a:pt x="852" y="1654"/>
                    <a:pt x="1078" y="1654"/>
                  </a:cubicBezTo>
                  <a:cubicBezTo>
                    <a:pt x="1278" y="1679"/>
                    <a:pt x="1554" y="1329"/>
                    <a:pt x="1604" y="1028"/>
                  </a:cubicBezTo>
                  <a:cubicBezTo>
                    <a:pt x="1629" y="727"/>
                    <a:pt x="1128" y="226"/>
                    <a:pt x="1328" y="101"/>
                  </a:cubicBezTo>
                  <a:cubicBezTo>
                    <a:pt x="1529" y="0"/>
                    <a:pt x="1805" y="25"/>
                    <a:pt x="1930" y="50"/>
                  </a:cubicBezTo>
                  <a:cubicBezTo>
                    <a:pt x="2055" y="75"/>
                    <a:pt x="2181" y="602"/>
                    <a:pt x="2105" y="1053"/>
                  </a:cubicBezTo>
                  <a:cubicBezTo>
                    <a:pt x="2055" y="1504"/>
                    <a:pt x="1905" y="1679"/>
                    <a:pt x="2080" y="1830"/>
                  </a:cubicBezTo>
                  <a:cubicBezTo>
                    <a:pt x="2256" y="1955"/>
                    <a:pt x="2607" y="2156"/>
                    <a:pt x="2632" y="2456"/>
                  </a:cubicBezTo>
                  <a:cubicBezTo>
                    <a:pt x="2632" y="2757"/>
                    <a:pt x="2506" y="2983"/>
                    <a:pt x="2531" y="3409"/>
                  </a:cubicBezTo>
                  <a:cubicBezTo>
                    <a:pt x="2556" y="3835"/>
                    <a:pt x="2707" y="4010"/>
                    <a:pt x="2456" y="4461"/>
                  </a:cubicBezTo>
                  <a:cubicBezTo>
                    <a:pt x="2181" y="4913"/>
                    <a:pt x="1729" y="4512"/>
                    <a:pt x="1053" y="473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055;p57">
              <a:extLst>
                <a:ext uri="{FF2B5EF4-FFF2-40B4-BE49-F238E27FC236}">
                  <a16:creationId xmlns:a16="http://schemas.microsoft.com/office/drawing/2014/main" id="{C33993D6-FD16-C40A-C163-4EE35E3DF704}"/>
                </a:ext>
              </a:extLst>
            </p:cNvPr>
            <p:cNvSpPr/>
            <p:nvPr/>
          </p:nvSpPr>
          <p:spPr>
            <a:xfrm>
              <a:off x="5540875" y="4022600"/>
              <a:ext cx="65800" cy="122825"/>
            </a:xfrm>
            <a:custGeom>
              <a:avLst/>
              <a:gdLst/>
              <a:ahLst/>
              <a:cxnLst/>
              <a:rect l="l" t="t" r="r" b="b"/>
              <a:pathLst>
                <a:path w="2632" h="4913" extrusionOk="0">
                  <a:moveTo>
                    <a:pt x="978" y="4737"/>
                  </a:moveTo>
                  <a:cubicBezTo>
                    <a:pt x="978" y="4737"/>
                    <a:pt x="577" y="4762"/>
                    <a:pt x="376" y="4662"/>
                  </a:cubicBezTo>
                  <a:cubicBezTo>
                    <a:pt x="226" y="4587"/>
                    <a:pt x="75" y="4411"/>
                    <a:pt x="0" y="4261"/>
                  </a:cubicBezTo>
                  <a:cubicBezTo>
                    <a:pt x="176" y="4562"/>
                    <a:pt x="752" y="4512"/>
                    <a:pt x="1103" y="4361"/>
                  </a:cubicBezTo>
                  <a:cubicBezTo>
                    <a:pt x="1454" y="4211"/>
                    <a:pt x="1780" y="3710"/>
                    <a:pt x="1880" y="2983"/>
                  </a:cubicBezTo>
                  <a:cubicBezTo>
                    <a:pt x="1980" y="2256"/>
                    <a:pt x="1830" y="2030"/>
                    <a:pt x="1704" y="2030"/>
                  </a:cubicBezTo>
                  <a:cubicBezTo>
                    <a:pt x="1579" y="2030"/>
                    <a:pt x="1329" y="2005"/>
                    <a:pt x="1278" y="1955"/>
                  </a:cubicBezTo>
                  <a:cubicBezTo>
                    <a:pt x="1228" y="1905"/>
                    <a:pt x="1679" y="1654"/>
                    <a:pt x="1730" y="1479"/>
                  </a:cubicBezTo>
                  <a:cubicBezTo>
                    <a:pt x="1780" y="1304"/>
                    <a:pt x="1880" y="928"/>
                    <a:pt x="1880" y="602"/>
                  </a:cubicBezTo>
                  <a:cubicBezTo>
                    <a:pt x="1905" y="276"/>
                    <a:pt x="1755" y="151"/>
                    <a:pt x="1579" y="126"/>
                  </a:cubicBezTo>
                  <a:cubicBezTo>
                    <a:pt x="1404" y="101"/>
                    <a:pt x="1203" y="176"/>
                    <a:pt x="1203" y="176"/>
                  </a:cubicBezTo>
                  <a:cubicBezTo>
                    <a:pt x="1203" y="151"/>
                    <a:pt x="1228" y="126"/>
                    <a:pt x="1253" y="101"/>
                  </a:cubicBezTo>
                  <a:cubicBezTo>
                    <a:pt x="1454" y="0"/>
                    <a:pt x="1730" y="25"/>
                    <a:pt x="1855" y="50"/>
                  </a:cubicBezTo>
                  <a:cubicBezTo>
                    <a:pt x="1980" y="75"/>
                    <a:pt x="2106" y="602"/>
                    <a:pt x="2030" y="1053"/>
                  </a:cubicBezTo>
                  <a:cubicBezTo>
                    <a:pt x="1980" y="1504"/>
                    <a:pt x="1830" y="1679"/>
                    <a:pt x="2005" y="1830"/>
                  </a:cubicBezTo>
                  <a:cubicBezTo>
                    <a:pt x="2181" y="1955"/>
                    <a:pt x="2532" y="2156"/>
                    <a:pt x="2557" y="2456"/>
                  </a:cubicBezTo>
                  <a:cubicBezTo>
                    <a:pt x="2557" y="2757"/>
                    <a:pt x="2431" y="2983"/>
                    <a:pt x="2456" y="3409"/>
                  </a:cubicBezTo>
                  <a:cubicBezTo>
                    <a:pt x="2481" y="3835"/>
                    <a:pt x="2632" y="4010"/>
                    <a:pt x="2381" y="4461"/>
                  </a:cubicBezTo>
                  <a:cubicBezTo>
                    <a:pt x="2106" y="4913"/>
                    <a:pt x="1654" y="4512"/>
                    <a:pt x="978" y="473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056;p57">
              <a:extLst>
                <a:ext uri="{FF2B5EF4-FFF2-40B4-BE49-F238E27FC236}">
                  <a16:creationId xmlns:a16="http://schemas.microsoft.com/office/drawing/2014/main" id="{03F0E7BC-EE63-3741-1188-72EFF739104B}"/>
                </a:ext>
              </a:extLst>
            </p:cNvPr>
            <p:cNvSpPr/>
            <p:nvPr/>
          </p:nvSpPr>
          <p:spPr>
            <a:xfrm>
              <a:off x="4950650" y="4186750"/>
              <a:ext cx="89625" cy="78975"/>
            </a:xfrm>
            <a:custGeom>
              <a:avLst/>
              <a:gdLst/>
              <a:ahLst/>
              <a:cxnLst/>
              <a:rect l="l" t="t" r="r" b="b"/>
              <a:pathLst>
                <a:path w="3585" h="3159" extrusionOk="0">
                  <a:moveTo>
                    <a:pt x="3559" y="1705"/>
                  </a:moveTo>
                  <a:cubicBezTo>
                    <a:pt x="3559" y="1705"/>
                    <a:pt x="3584" y="602"/>
                    <a:pt x="3509" y="402"/>
                  </a:cubicBezTo>
                  <a:cubicBezTo>
                    <a:pt x="3409" y="226"/>
                    <a:pt x="3233" y="226"/>
                    <a:pt x="2983" y="377"/>
                  </a:cubicBezTo>
                  <a:cubicBezTo>
                    <a:pt x="2707" y="502"/>
                    <a:pt x="2431" y="702"/>
                    <a:pt x="1729" y="527"/>
                  </a:cubicBezTo>
                  <a:cubicBezTo>
                    <a:pt x="1053" y="377"/>
                    <a:pt x="752" y="1"/>
                    <a:pt x="627" y="101"/>
                  </a:cubicBezTo>
                  <a:cubicBezTo>
                    <a:pt x="526" y="201"/>
                    <a:pt x="627" y="552"/>
                    <a:pt x="426" y="728"/>
                  </a:cubicBezTo>
                  <a:cubicBezTo>
                    <a:pt x="251" y="928"/>
                    <a:pt x="0" y="953"/>
                    <a:pt x="50" y="1103"/>
                  </a:cubicBezTo>
                  <a:cubicBezTo>
                    <a:pt x="125" y="1229"/>
                    <a:pt x="451" y="1254"/>
                    <a:pt x="677" y="1279"/>
                  </a:cubicBezTo>
                  <a:cubicBezTo>
                    <a:pt x="927" y="1279"/>
                    <a:pt x="1303" y="1354"/>
                    <a:pt x="1629" y="1555"/>
                  </a:cubicBezTo>
                  <a:cubicBezTo>
                    <a:pt x="1930" y="1755"/>
                    <a:pt x="2130" y="1956"/>
                    <a:pt x="2080" y="2332"/>
                  </a:cubicBezTo>
                  <a:cubicBezTo>
                    <a:pt x="2055" y="2708"/>
                    <a:pt x="2130" y="2908"/>
                    <a:pt x="2306" y="2958"/>
                  </a:cubicBezTo>
                  <a:cubicBezTo>
                    <a:pt x="2481" y="3008"/>
                    <a:pt x="2707" y="3159"/>
                    <a:pt x="2958" y="2983"/>
                  </a:cubicBezTo>
                  <a:cubicBezTo>
                    <a:pt x="3183" y="2783"/>
                    <a:pt x="3534" y="2407"/>
                    <a:pt x="3559" y="1705"/>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057;p57">
              <a:extLst>
                <a:ext uri="{FF2B5EF4-FFF2-40B4-BE49-F238E27FC236}">
                  <a16:creationId xmlns:a16="http://schemas.microsoft.com/office/drawing/2014/main" id="{13A8B37A-4004-E0BF-F766-35B8EC23D657}"/>
                </a:ext>
              </a:extLst>
            </p:cNvPr>
            <p:cNvSpPr/>
            <p:nvPr/>
          </p:nvSpPr>
          <p:spPr>
            <a:xfrm>
              <a:off x="4951900" y="4186750"/>
              <a:ext cx="88375" cy="65200"/>
            </a:xfrm>
            <a:custGeom>
              <a:avLst/>
              <a:gdLst/>
              <a:ahLst/>
              <a:cxnLst/>
              <a:rect l="l" t="t" r="r" b="b"/>
              <a:pathLst>
                <a:path w="3535" h="2608" extrusionOk="0">
                  <a:moveTo>
                    <a:pt x="3509" y="1705"/>
                  </a:moveTo>
                  <a:cubicBezTo>
                    <a:pt x="3509" y="1705"/>
                    <a:pt x="3534" y="602"/>
                    <a:pt x="3459" y="402"/>
                  </a:cubicBezTo>
                  <a:cubicBezTo>
                    <a:pt x="3359" y="226"/>
                    <a:pt x="3183" y="226"/>
                    <a:pt x="2933" y="377"/>
                  </a:cubicBezTo>
                  <a:cubicBezTo>
                    <a:pt x="2657" y="502"/>
                    <a:pt x="2381" y="702"/>
                    <a:pt x="1679" y="527"/>
                  </a:cubicBezTo>
                  <a:cubicBezTo>
                    <a:pt x="1003" y="377"/>
                    <a:pt x="702" y="1"/>
                    <a:pt x="577" y="101"/>
                  </a:cubicBezTo>
                  <a:cubicBezTo>
                    <a:pt x="476" y="201"/>
                    <a:pt x="577" y="552"/>
                    <a:pt x="376" y="728"/>
                  </a:cubicBezTo>
                  <a:cubicBezTo>
                    <a:pt x="226" y="903"/>
                    <a:pt x="0" y="953"/>
                    <a:pt x="0" y="1053"/>
                  </a:cubicBezTo>
                  <a:cubicBezTo>
                    <a:pt x="0" y="1053"/>
                    <a:pt x="326" y="1003"/>
                    <a:pt x="451" y="828"/>
                  </a:cubicBezTo>
                  <a:cubicBezTo>
                    <a:pt x="577" y="677"/>
                    <a:pt x="602" y="377"/>
                    <a:pt x="852" y="452"/>
                  </a:cubicBezTo>
                  <a:cubicBezTo>
                    <a:pt x="1078" y="552"/>
                    <a:pt x="1780" y="1028"/>
                    <a:pt x="2231" y="1003"/>
                  </a:cubicBezTo>
                  <a:cubicBezTo>
                    <a:pt x="2682" y="1003"/>
                    <a:pt x="2857" y="803"/>
                    <a:pt x="3108" y="1003"/>
                  </a:cubicBezTo>
                  <a:cubicBezTo>
                    <a:pt x="3384" y="1204"/>
                    <a:pt x="3509" y="1655"/>
                    <a:pt x="3284" y="2457"/>
                  </a:cubicBezTo>
                  <a:cubicBezTo>
                    <a:pt x="3258" y="2507"/>
                    <a:pt x="3258" y="2557"/>
                    <a:pt x="3233" y="2607"/>
                  </a:cubicBezTo>
                  <a:cubicBezTo>
                    <a:pt x="3384" y="2382"/>
                    <a:pt x="3484" y="2081"/>
                    <a:pt x="3509" y="1705"/>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058;p57">
              <a:extLst>
                <a:ext uri="{FF2B5EF4-FFF2-40B4-BE49-F238E27FC236}">
                  <a16:creationId xmlns:a16="http://schemas.microsoft.com/office/drawing/2014/main" id="{995DC479-5A15-8212-5031-8BC0DDF165ED}"/>
                </a:ext>
              </a:extLst>
            </p:cNvPr>
            <p:cNvSpPr/>
            <p:nvPr/>
          </p:nvSpPr>
          <p:spPr>
            <a:xfrm>
              <a:off x="5346625" y="4025725"/>
              <a:ext cx="63950" cy="111550"/>
            </a:xfrm>
            <a:custGeom>
              <a:avLst/>
              <a:gdLst/>
              <a:ahLst/>
              <a:cxnLst/>
              <a:rect l="l" t="t" r="r" b="b"/>
              <a:pathLst>
                <a:path w="2558" h="4462" extrusionOk="0">
                  <a:moveTo>
                    <a:pt x="1329" y="4336"/>
                  </a:moveTo>
                  <a:cubicBezTo>
                    <a:pt x="1329" y="4336"/>
                    <a:pt x="953" y="4462"/>
                    <a:pt x="753" y="4437"/>
                  </a:cubicBezTo>
                  <a:cubicBezTo>
                    <a:pt x="552" y="4387"/>
                    <a:pt x="251" y="4186"/>
                    <a:pt x="251" y="4011"/>
                  </a:cubicBezTo>
                  <a:cubicBezTo>
                    <a:pt x="251" y="3835"/>
                    <a:pt x="427" y="3534"/>
                    <a:pt x="402" y="3008"/>
                  </a:cubicBezTo>
                  <a:cubicBezTo>
                    <a:pt x="377" y="2482"/>
                    <a:pt x="51" y="2106"/>
                    <a:pt x="26" y="1880"/>
                  </a:cubicBezTo>
                  <a:cubicBezTo>
                    <a:pt x="1" y="1655"/>
                    <a:pt x="327" y="1705"/>
                    <a:pt x="502" y="1655"/>
                  </a:cubicBezTo>
                  <a:cubicBezTo>
                    <a:pt x="703" y="1605"/>
                    <a:pt x="853" y="1229"/>
                    <a:pt x="803" y="978"/>
                  </a:cubicBezTo>
                  <a:cubicBezTo>
                    <a:pt x="728" y="702"/>
                    <a:pt x="176" y="377"/>
                    <a:pt x="327" y="226"/>
                  </a:cubicBezTo>
                  <a:cubicBezTo>
                    <a:pt x="452" y="101"/>
                    <a:pt x="728" y="26"/>
                    <a:pt x="828" y="1"/>
                  </a:cubicBezTo>
                  <a:cubicBezTo>
                    <a:pt x="928" y="1"/>
                    <a:pt x="1204" y="427"/>
                    <a:pt x="1254" y="853"/>
                  </a:cubicBezTo>
                  <a:cubicBezTo>
                    <a:pt x="1304" y="1254"/>
                    <a:pt x="1229" y="1454"/>
                    <a:pt x="1429" y="1529"/>
                  </a:cubicBezTo>
                  <a:cubicBezTo>
                    <a:pt x="1630" y="1605"/>
                    <a:pt x="1981" y="1655"/>
                    <a:pt x="2081" y="1930"/>
                  </a:cubicBezTo>
                  <a:cubicBezTo>
                    <a:pt x="2156" y="2181"/>
                    <a:pt x="2106" y="2432"/>
                    <a:pt x="2231" y="2783"/>
                  </a:cubicBezTo>
                  <a:cubicBezTo>
                    <a:pt x="2382" y="3158"/>
                    <a:pt x="2557" y="3259"/>
                    <a:pt x="2457" y="3710"/>
                  </a:cubicBezTo>
                  <a:cubicBezTo>
                    <a:pt x="2357" y="4186"/>
                    <a:pt x="1830" y="3961"/>
                    <a:pt x="1329" y="433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059;p57">
              <a:extLst>
                <a:ext uri="{FF2B5EF4-FFF2-40B4-BE49-F238E27FC236}">
                  <a16:creationId xmlns:a16="http://schemas.microsoft.com/office/drawing/2014/main" id="{609D2C8C-D9E9-0A7E-8AE6-8DC519877978}"/>
                </a:ext>
              </a:extLst>
            </p:cNvPr>
            <p:cNvSpPr/>
            <p:nvPr/>
          </p:nvSpPr>
          <p:spPr>
            <a:xfrm>
              <a:off x="5354150" y="4025725"/>
              <a:ext cx="56425" cy="111550"/>
            </a:xfrm>
            <a:custGeom>
              <a:avLst/>
              <a:gdLst/>
              <a:ahLst/>
              <a:cxnLst/>
              <a:rect l="l" t="t" r="r" b="b"/>
              <a:pathLst>
                <a:path w="2257" h="4462" extrusionOk="0">
                  <a:moveTo>
                    <a:pt x="1028" y="4336"/>
                  </a:moveTo>
                  <a:cubicBezTo>
                    <a:pt x="1028" y="4336"/>
                    <a:pt x="652" y="4462"/>
                    <a:pt x="452" y="4437"/>
                  </a:cubicBezTo>
                  <a:cubicBezTo>
                    <a:pt x="326" y="4412"/>
                    <a:pt x="151" y="4311"/>
                    <a:pt x="26" y="4186"/>
                  </a:cubicBezTo>
                  <a:cubicBezTo>
                    <a:pt x="276" y="4412"/>
                    <a:pt x="752" y="4211"/>
                    <a:pt x="1028" y="3986"/>
                  </a:cubicBezTo>
                  <a:cubicBezTo>
                    <a:pt x="1279" y="3760"/>
                    <a:pt x="1429" y="3234"/>
                    <a:pt x="1329" y="2582"/>
                  </a:cubicBezTo>
                  <a:cubicBezTo>
                    <a:pt x="1204" y="1930"/>
                    <a:pt x="1028" y="1755"/>
                    <a:pt x="928" y="1780"/>
                  </a:cubicBezTo>
                  <a:cubicBezTo>
                    <a:pt x="803" y="1805"/>
                    <a:pt x="577" y="1855"/>
                    <a:pt x="527" y="1830"/>
                  </a:cubicBezTo>
                  <a:cubicBezTo>
                    <a:pt x="477" y="1805"/>
                    <a:pt x="803" y="1479"/>
                    <a:pt x="803" y="1304"/>
                  </a:cubicBezTo>
                  <a:cubicBezTo>
                    <a:pt x="803" y="1128"/>
                    <a:pt x="777" y="778"/>
                    <a:pt x="702" y="502"/>
                  </a:cubicBezTo>
                  <a:cubicBezTo>
                    <a:pt x="627" y="201"/>
                    <a:pt x="452" y="126"/>
                    <a:pt x="301" y="151"/>
                  </a:cubicBezTo>
                  <a:cubicBezTo>
                    <a:pt x="151" y="176"/>
                    <a:pt x="1" y="301"/>
                    <a:pt x="1" y="301"/>
                  </a:cubicBezTo>
                  <a:cubicBezTo>
                    <a:pt x="1" y="276"/>
                    <a:pt x="1" y="251"/>
                    <a:pt x="26" y="226"/>
                  </a:cubicBezTo>
                  <a:cubicBezTo>
                    <a:pt x="151" y="101"/>
                    <a:pt x="427" y="26"/>
                    <a:pt x="527" y="1"/>
                  </a:cubicBezTo>
                  <a:cubicBezTo>
                    <a:pt x="627" y="1"/>
                    <a:pt x="903" y="427"/>
                    <a:pt x="953" y="853"/>
                  </a:cubicBezTo>
                  <a:cubicBezTo>
                    <a:pt x="1003" y="1254"/>
                    <a:pt x="928" y="1454"/>
                    <a:pt x="1128" y="1529"/>
                  </a:cubicBezTo>
                  <a:cubicBezTo>
                    <a:pt x="1329" y="1605"/>
                    <a:pt x="1680" y="1655"/>
                    <a:pt x="1780" y="1930"/>
                  </a:cubicBezTo>
                  <a:cubicBezTo>
                    <a:pt x="1855" y="2181"/>
                    <a:pt x="1805" y="2432"/>
                    <a:pt x="1930" y="2783"/>
                  </a:cubicBezTo>
                  <a:cubicBezTo>
                    <a:pt x="2081" y="3158"/>
                    <a:pt x="2256" y="3259"/>
                    <a:pt x="2156" y="3710"/>
                  </a:cubicBezTo>
                  <a:cubicBezTo>
                    <a:pt x="2056" y="4186"/>
                    <a:pt x="1529" y="3961"/>
                    <a:pt x="1028" y="433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060;p57">
              <a:extLst>
                <a:ext uri="{FF2B5EF4-FFF2-40B4-BE49-F238E27FC236}">
                  <a16:creationId xmlns:a16="http://schemas.microsoft.com/office/drawing/2014/main" id="{863771CF-85F0-F2A7-7B89-2C9A2195D0C5}"/>
                </a:ext>
              </a:extLst>
            </p:cNvPr>
            <p:cNvSpPr/>
            <p:nvPr/>
          </p:nvSpPr>
          <p:spPr>
            <a:xfrm>
              <a:off x="5360425" y="4091525"/>
              <a:ext cx="162925" cy="388500"/>
            </a:xfrm>
            <a:custGeom>
              <a:avLst/>
              <a:gdLst/>
              <a:ahLst/>
              <a:cxnLst/>
              <a:rect l="l" t="t" r="r" b="b"/>
              <a:pathLst>
                <a:path w="6517" h="15540" extrusionOk="0">
                  <a:moveTo>
                    <a:pt x="501" y="1203"/>
                  </a:moveTo>
                  <a:cubicBezTo>
                    <a:pt x="501" y="1203"/>
                    <a:pt x="50" y="827"/>
                    <a:pt x="25" y="752"/>
                  </a:cubicBezTo>
                  <a:cubicBezTo>
                    <a:pt x="0" y="677"/>
                    <a:pt x="251" y="326"/>
                    <a:pt x="451" y="226"/>
                  </a:cubicBezTo>
                  <a:cubicBezTo>
                    <a:pt x="652" y="125"/>
                    <a:pt x="1479" y="0"/>
                    <a:pt x="1579" y="75"/>
                  </a:cubicBezTo>
                  <a:cubicBezTo>
                    <a:pt x="1654" y="176"/>
                    <a:pt x="1629" y="877"/>
                    <a:pt x="1780" y="1003"/>
                  </a:cubicBezTo>
                  <a:cubicBezTo>
                    <a:pt x="1930" y="1128"/>
                    <a:pt x="3709" y="3810"/>
                    <a:pt x="3960" y="7519"/>
                  </a:cubicBezTo>
                  <a:cubicBezTo>
                    <a:pt x="4186" y="11228"/>
                    <a:pt x="1328" y="15013"/>
                    <a:pt x="777" y="15288"/>
                  </a:cubicBezTo>
                  <a:cubicBezTo>
                    <a:pt x="251" y="15539"/>
                    <a:pt x="6516" y="8897"/>
                    <a:pt x="501" y="120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061;p57">
              <a:extLst>
                <a:ext uri="{FF2B5EF4-FFF2-40B4-BE49-F238E27FC236}">
                  <a16:creationId xmlns:a16="http://schemas.microsoft.com/office/drawing/2014/main" id="{5AB48980-DAA9-A3BB-CC94-11EFFC2BF5AC}"/>
                </a:ext>
              </a:extLst>
            </p:cNvPr>
            <p:cNvSpPr/>
            <p:nvPr/>
          </p:nvSpPr>
          <p:spPr>
            <a:xfrm>
              <a:off x="5377950" y="4105925"/>
              <a:ext cx="89000" cy="307050"/>
            </a:xfrm>
            <a:custGeom>
              <a:avLst/>
              <a:gdLst/>
              <a:ahLst/>
              <a:cxnLst/>
              <a:rect l="l" t="t" r="r" b="b"/>
              <a:pathLst>
                <a:path w="3560" h="12282" extrusionOk="0">
                  <a:moveTo>
                    <a:pt x="1" y="151"/>
                  </a:moveTo>
                  <a:cubicBezTo>
                    <a:pt x="151" y="51"/>
                    <a:pt x="678" y="1"/>
                    <a:pt x="728" y="101"/>
                  </a:cubicBezTo>
                  <a:cubicBezTo>
                    <a:pt x="778" y="201"/>
                    <a:pt x="678" y="452"/>
                    <a:pt x="828" y="627"/>
                  </a:cubicBezTo>
                  <a:cubicBezTo>
                    <a:pt x="978" y="803"/>
                    <a:pt x="2282" y="2407"/>
                    <a:pt x="2908" y="5790"/>
                  </a:cubicBezTo>
                  <a:cubicBezTo>
                    <a:pt x="3560" y="9174"/>
                    <a:pt x="1705" y="12281"/>
                    <a:pt x="1705" y="12281"/>
                  </a:cubicBezTo>
                  <a:cubicBezTo>
                    <a:pt x="1705" y="12281"/>
                    <a:pt x="3184" y="8873"/>
                    <a:pt x="2407" y="5865"/>
                  </a:cubicBezTo>
                  <a:cubicBezTo>
                    <a:pt x="1655" y="2858"/>
                    <a:pt x="1" y="151"/>
                    <a:pt x="1" y="151"/>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062;p57">
              <a:extLst>
                <a:ext uri="{FF2B5EF4-FFF2-40B4-BE49-F238E27FC236}">
                  <a16:creationId xmlns:a16="http://schemas.microsoft.com/office/drawing/2014/main" id="{49D825E0-4583-EB51-189B-C474D1913116}"/>
                </a:ext>
              </a:extLst>
            </p:cNvPr>
            <p:cNvSpPr/>
            <p:nvPr/>
          </p:nvSpPr>
          <p:spPr>
            <a:xfrm>
              <a:off x="5405525" y="4018825"/>
              <a:ext cx="63950" cy="112200"/>
            </a:xfrm>
            <a:custGeom>
              <a:avLst/>
              <a:gdLst/>
              <a:ahLst/>
              <a:cxnLst/>
              <a:rect l="l" t="t" r="r" b="b"/>
              <a:pathLst>
                <a:path w="2558" h="4488" extrusionOk="0">
                  <a:moveTo>
                    <a:pt x="1329" y="4337"/>
                  </a:moveTo>
                  <a:cubicBezTo>
                    <a:pt x="1329" y="4337"/>
                    <a:pt x="978" y="4487"/>
                    <a:pt x="778" y="4437"/>
                  </a:cubicBezTo>
                  <a:cubicBezTo>
                    <a:pt x="577" y="4387"/>
                    <a:pt x="251" y="4186"/>
                    <a:pt x="251" y="4011"/>
                  </a:cubicBezTo>
                  <a:cubicBezTo>
                    <a:pt x="276" y="3835"/>
                    <a:pt x="427" y="3535"/>
                    <a:pt x="402" y="3008"/>
                  </a:cubicBezTo>
                  <a:cubicBezTo>
                    <a:pt x="402" y="2482"/>
                    <a:pt x="51" y="2131"/>
                    <a:pt x="26" y="1881"/>
                  </a:cubicBezTo>
                  <a:cubicBezTo>
                    <a:pt x="1" y="1655"/>
                    <a:pt x="327" y="1705"/>
                    <a:pt x="527" y="1655"/>
                  </a:cubicBezTo>
                  <a:cubicBezTo>
                    <a:pt x="702" y="1630"/>
                    <a:pt x="853" y="1229"/>
                    <a:pt x="803" y="978"/>
                  </a:cubicBezTo>
                  <a:cubicBezTo>
                    <a:pt x="753" y="703"/>
                    <a:pt x="176" y="377"/>
                    <a:pt x="327" y="252"/>
                  </a:cubicBezTo>
                  <a:cubicBezTo>
                    <a:pt x="452" y="101"/>
                    <a:pt x="728" y="26"/>
                    <a:pt x="828" y="26"/>
                  </a:cubicBezTo>
                  <a:cubicBezTo>
                    <a:pt x="953" y="1"/>
                    <a:pt x="1204" y="427"/>
                    <a:pt x="1254" y="853"/>
                  </a:cubicBezTo>
                  <a:cubicBezTo>
                    <a:pt x="1329" y="1279"/>
                    <a:pt x="1229" y="1455"/>
                    <a:pt x="1429" y="1530"/>
                  </a:cubicBezTo>
                  <a:cubicBezTo>
                    <a:pt x="1630" y="1605"/>
                    <a:pt x="1981" y="1680"/>
                    <a:pt x="2081" y="1931"/>
                  </a:cubicBezTo>
                  <a:cubicBezTo>
                    <a:pt x="2181" y="2181"/>
                    <a:pt x="2106" y="2432"/>
                    <a:pt x="2256" y="2808"/>
                  </a:cubicBezTo>
                  <a:cubicBezTo>
                    <a:pt x="2382" y="3159"/>
                    <a:pt x="2557" y="3284"/>
                    <a:pt x="2457" y="3735"/>
                  </a:cubicBezTo>
                  <a:cubicBezTo>
                    <a:pt x="2357" y="4186"/>
                    <a:pt x="1830" y="3961"/>
                    <a:pt x="1329" y="4337"/>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063;p57">
              <a:extLst>
                <a:ext uri="{FF2B5EF4-FFF2-40B4-BE49-F238E27FC236}">
                  <a16:creationId xmlns:a16="http://schemas.microsoft.com/office/drawing/2014/main" id="{4AEE6D51-F161-0C24-7EEF-7BE416BB5E49}"/>
                </a:ext>
              </a:extLst>
            </p:cNvPr>
            <p:cNvSpPr/>
            <p:nvPr/>
          </p:nvSpPr>
          <p:spPr>
            <a:xfrm>
              <a:off x="5413050" y="4018825"/>
              <a:ext cx="56425" cy="112200"/>
            </a:xfrm>
            <a:custGeom>
              <a:avLst/>
              <a:gdLst/>
              <a:ahLst/>
              <a:cxnLst/>
              <a:rect l="l" t="t" r="r" b="b"/>
              <a:pathLst>
                <a:path w="2257" h="4488" extrusionOk="0">
                  <a:moveTo>
                    <a:pt x="1028" y="4337"/>
                  </a:moveTo>
                  <a:cubicBezTo>
                    <a:pt x="1028" y="4337"/>
                    <a:pt x="677" y="4487"/>
                    <a:pt x="477" y="4437"/>
                  </a:cubicBezTo>
                  <a:cubicBezTo>
                    <a:pt x="326" y="4412"/>
                    <a:pt x="151" y="4312"/>
                    <a:pt x="51" y="4186"/>
                  </a:cubicBezTo>
                  <a:cubicBezTo>
                    <a:pt x="276" y="4412"/>
                    <a:pt x="777" y="4211"/>
                    <a:pt x="1028" y="3986"/>
                  </a:cubicBezTo>
                  <a:cubicBezTo>
                    <a:pt x="1279" y="3760"/>
                    <a:pt x="1454" y="3234"/>
                    <a:pt x="1329" y="2582"/>
                  </a:cubicBezTo>
                  <a:cubicBezTo>
                    <a:pt x="1229" y="1931"/>
                    <a:pt x="1028" y="1755"/>
                    <a:pt x="928" y="1780"/>
                  </a:cubicBezTo>
                  <a:cubicBezTo>
                    <a:pt x="828" y="1805"/>
                    <a:pt x="577" y="1856"/>
                    <a:pt x="527" y="1830"/>
                  </a:cubicBezTo>
                  <a:cubicBezTo>
                    <a:pt x="477" y="1805"/>
                    <a:pt x="802" y="1480"/>
                    <a:pt x="802" y="1304"/>
                  </a:cubicBezTo>
                  <a:cubicBezTo>
                    <a:pt x="802" y="1129"/>
                    <a:pt x="777" y="778"/>
                    <a:pt x="702" y="502"/>
                  </a:cubicBezTo>
                  <a:cubicBezTo>
                    <a:pt x="652" y="226"/>
                    <a:pt x="452" y="151"/>
                    <a:pt x="301" y="176"/>
                  </a:cubicBezTo>
                  <a:cubicBezTo>
                    <a:pt x="151" y="176"/>
                    <a:pt x="0" y="302"/>
                    <a:pt x="0" y="302"/>
                  </a:cubicBezTo>
                  <a:cubicBezTo>
                    <a:pt x="0" y="277"/>
                    <a:pt x="0" y="252"/>
                    <a:pt x="26" y="252"/>
                  </a:cubicBezTo>
                  <a:cubicBezTo>
                    <a:pt x="151" y="101"/>
                    <a:pt x="427" y="26"/>
                    <a:pt x="527" y="26"/>
                  </a:cubicBezTo>
                  <a:cubicBezTo>
                    <a:pt x="652" y="1"/>
                    <a:pt x="903" y="427"/>
                    <a:pt x="953" y="853"/>
                  </a:cubicBezTo>
                  <a:cubicBezTo>
                    <a:pt x="1028" y="1279"/>
                    <a:pt x="928" y="1455"/>
                    <a:pt x="1128" y="1530"/>
                  </a:cubicBezTo>
                  <a:cubicBezTo>
                    <a:pt x="1329" y="1605"/>
                    <a:pt x="1680" y="1680"/>
                    <a:pt x="1780" y="1931"/>
                  </a:cubicBezTo>
                  <a:cubicBezTo>
                    <a:pt x="1880" y="2181"/>
                    <a:pt x="1805" y="2432"/>
                    <a:pt x="1955" y="2808"/>
                  </a:cubicBezTo>
                  <a:cubicBezTo>
                    <a:pt x="2081" y="3159"/>
                    <a:pt x="2256" y="3284"/>
                    <a:pt x="2156" y="3735"/>
                  </a:cubicBezTo>
                  <a:cubicBezTo>
                    <a:pt x="2056" y="4186"/>
                    <a:pt x="1529" y="3961"/>
                    <a:pt x="1028" y="433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064;p57">
              <a:extLst>
                <a:ext uri="{FF2B5EF4-FFF2-40B4-BE49-F238E27FC236}">
                  <a16:creationId xmlns:a16="http://schemas.microsoft.com/office/drawing/2014/main" id="{4E3AF9C6-4BFE-3ED1-FDDB-9382B8BCA83A}"/>
                </a:ext>
              </a:extLst>
            </p:cNvPr>
            <p:cNvSpPr/>
            <p:nvPr/>
          </p:nvSpPr>
          <p:spPr>
            <a:xfrm>
              <a:off x="5278325" y="4043275"/>
              <a:ext cx="75225" cy="109050"/>
            </a:xfrm>
            <a:custGeom>
              <a:avLst/>
              <a:gdLst/>
              <a:ahLst/>
              <a:cxnLst/>
              <a:rect l="l" t="t" r="r" b="b"/>
              <a:pathLst>
                <a:path w="3009" h="4362" extrusionOk="0">
                  <a:moveTo>
                    <a:pt x="2031" y="4111"/>
                  </a:moveTo>
                  <a:cubicBezTo>
                    <a:pt x="2031" y="4111"/>
                    <a:pt x="1730" y="4336"/>
                    <a:pt x="1530" y="4336"/>
                  </a:cubicBezTo>
                  <a:cubicBezTo>
                    <a:pt x="1304" y="4361"/>
                    <a:pt x="953" y="4236"/>
                    <a:pt x="928" y="4061"/>
                  </a:cubicBezTo>
                  <a:cubicBezTo>
                    <a:pt x="878" y="3885"/>
                    <a:pt x="978" y="3559"/>
                    <a:pt x="828" y="3033"/>
                  </a:cubicBezTo>
                  <a:cubicBezTo>
                    <a:pt x="703" y="2532"/>
                    <a:pt x="277" y="2256"/>
                    <a:pt x="201" y="2030"/>
                  </a:cubicBezTo>
                  <a:cubicBezTo>
                    <a:pt x="126" y="1830"/>
                    <a:pt x="452" y="1780"/>
                    <a:pt x="602" y="1705"/>
                  </a:cubicBezTo>
                  <a:cubicBezTo>
                    <a:pt x="778" y="1629"/>
                    <a:pt x="853" y="1228"/>
                    <a:pt x="728" y="978"/>
                  </a:cubicBezTo>
                  <a:cubicBezTo>
                    <a:pt x="602" y="727"/>
                    <a:pt x="1" y="552"/>
                    <a:pt x="101" y="376"/>
                  </a:cubicBezTo>
                  <a:cubicBezTo>
                    <a:pt x="201" y="201"/>
                    <a:pt x="427" y="76"/>
                    <a:pt x="527" y="25"/>
                  </a:cubicBezTo>
                  <a:cubicBezTo>
                    <a:pt x="653" y="0"/>
                    <a:pt x="978" y="351"/>
                    <a:pt x="1154" y="752"/>
                  </a:cubicBezTo>
                  <a:cubicBezTo>
                    <a:pt x="1304" y="1128"/>
                    <a:pt x="1279" y="1354"/>
                    <a:pt x="1480" y="1379"/>
                  </a:cubicBezTo>
                  <a:cubicBezTo>
                    <a:pt x="1680" y="1379"/>
                    <a:pt x="2031" y="1379"/>
                    <a:pt x="2206" y="1604"/>
                  </a:cubicBezTo>
                  <a:cubicBezTo>
                    <a:pt x="2357" y="1830"/>
                    <a:pt x="2357" y="2081"/>
                    <a:pt x="2557" y="2406"/>
                  </a:cubicBezTo>
                  <a:cubicBezTo>
                    <a:pt x="2783" y="2732"/>
                    <a:pt x="2983" y="2782"/>
                    <a:pt x="2983" y="3259"/>
                  </a:cubicBezTo>
                  <a:cubicBezTo>
                    <a:pt x="3008" y="3710"/>
                    <a:pt x="2457" y="3634"/>
                    <a:pt x="2031" y="411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065;p57">
              <a:extLst>
                <a:ext uri="{FF2B5EF4-FFF2-40B4-BE49-F238E27FC236}">
                  <a16:creationId xmlns:a16="http://schemas.microsoft.com/office/drawing/2014/main" id="{CFAF0757-ECD8-56EB-C901-026AF8C7F5C5}"/>
                </a:ext>
              </a:extLst>
            </p:cNvPr>
            <p:cNvSpPr/>
            <p:nvPr/>
          </p:nvSpPr>
          <p:spPr>
            <a:xfrm>
              <a:off x="5280225" y="4043275"/>
              <a:ext cx="73325" cy="109050"/>
            </a:xfrm>
            <a:custGeom>
              <a:avLst/>
              <a:gdLst/>
              <a:ahLst/>
              <a:cxnLst/>
              <a:rect l="l" t="t" r="r" b="b"/>
              <a:pathLst>
                <a:path w="2933" h="4362" extrusionOk="0">
                  <a:moveTo>
                    <a:pt x="1955" y="4111"/>
                  </a:moveTo>
                  <a:cubicBezTo>
                    <a:pt x="1955" y="4111"/>
                    <a:pt x="1654" y="4336"/>
                    <a:pt x="1454" y="4336"/>
                  </a:cubicBezTo>
                  <a:cubicBezTo>
                    <a:pt x="1303" y="4336"/>
                    <a:pt x="1103" y="4286"/>
                    <a:pt x="978" y="4211"/>
                  </a:cubicBezTo>
                  <a:cubicBezTo>
                    <a:pt x="1253" y="4361"/>
                    <a:pt x="1679" y="4061"/>
                    <a:pt x="1880" y="3785"/>
                  </a:cubicBezTo>
                  <a:cubicBezTo>
                    <a:pt x="2080" y="3484"/>
                    <a:pt x="2105" y="2933"/>
                    <a:pt x="1855" y="2331"/>
                  </a:cubicBezTo>
                  <a:cubicBezTo>
                    <a:pt x="1579" y="1730"/>
                    <a:pt x="1354" y="1604"/>
                    <a:pt x="1253" y="1654"/>
                  </a:cubicBezTo>
                  <a:cubicBezTo>
                    <a:pt x="1153" y="1705"/>
                    <a:pt x="953" y="1830"/>
                    <a:pt x="877" y="1805"/>
                  </a:cubicBezTo>
                  <a:cubicBezTo>
                    <a:pt x="827" y="1780"/>
                    <a:pt x="1053" y="1404"/>
                    <a:pt x="1028" y="1228"/>
                  </a:cubicBezTo>
                  <a:cubicBezTo>
                    <a:pt x="978" y="1053"/>
                    <a:pt x="877" y="727"/>
                    <a:pt x="752" y="477"/>
                  </a:cubicBezTo>
                  <a:cubicBezTo>
                    <a:pt x="602" y="201"/>
                    <a:pt x="426" y="176"/>
                    <a:pt x="276" y="226"/>
                  </a:cubicBezTo>
                  <a:cubicBezTo>
                    <a:pt x="125" y="301"/>
                    <a:pt x="25" y="451"/>
                    <a:pt x="25" y="451"/>
                  </a:cubicBezTo>
                  <a:cubicBezTo>
                    <a:pt x="0" y="426"/>
                    <a:pt x="0" y="401"/>
                    <a:pt x="25" y="376"/>
                  </a:cubicBezTo>
                  <a:cubicBezTo>
                    <a:pt x="125" y="201"/>
                    <a:pt x="351" y="76"/>
                    <a:pt x="451" y="25"/>
                  </a:cubicBezTo>
                  <a:cubicBezTo>
                    <a:pt x="577" y="0"/>
                    <a:pt x="902" y="351"/>
                    <a:pt x="1078" y="752"/>
                  </a:cubicBezTo>
                  <a:cubicBezTo>
                    <a:pt x="1228" y="1128"/>
                    <a:pt x="1203" y="1354"/>
                    <a:pt x="1404" y="1379"/>
                  </a:cubicBezTo>
                  <a:cubicBezTo>
                    <a:pt x="1604" y="1379"/>
                    <a:pt x="1955" y="1379"/>
                    <a:pt x="2130" y="1604"/>
                  </a:cubicBezTo>
                  <a:cubicBezTo>
                    <a:pt x="2281" y="1830"/>
                    <a:pt x="2281" y="2081"/>
                    <a:pt x="2481" y="2406"/>
                  </a:cubicBezTo>
                  <a:cubicBezTo>
                    <a:pt x="2707" y="2732"/>
                    <a:pt x="2907" y="2782"/>
                    <a:pt x="2907" y="3259"/>
                  </a:cubicBezTo>
                  <a:cubicBezTo>
                    <a:pt x="2932" y="3710"/>
                    <a:pt x="2381" y="3634"/>
                    <a:pt x="1955" y="411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066;p57">
              <a:extLst>
                <a:ext uri="{FF2B5EF4-FFF2-40B4-BE49-F238E27FC236}">
                  <a16:creationId xmlns:a16="http://schemas.microsoft.com/office/drawing/2014/main" id="{1E6E39E7-55CA-08AF-DDAF-91BF6C9C1622}"/>
                </a:ext>
              </a:extLst>
            </p:cNvPr>
            <p:cNvSpPr/>
            <p:nvPr/>
          </p:nvSpPr>
          <p:spPr>
            <a:xfrm>
              <a:off x="5228200" y="4076475"/>
              <a:ext cx="72100" cy="95275"/>
            </a:xfrm>
            <a:custGeom>
              <a:avLst/>
              <a:gdLst/>
              <a:ahLst/>
              <a:cxnLst/>
              <a:rect l="l" t="t" r="r" b="b"/>
              <a:pathLst>
                <a:path w="2884" h="3811" extrusionOk="0">
                  <a:moveTo>
                    <a:pt x="2056" y="3560"/>
                  </a:moveTo>
                  <a:cubicBezTo>
                    <a:pt x="2056" y="3560"/>
                    <a:pt x="1780" y="3760"/>
                    <a:pt x="1605" y="3785"/>
                  </a:cubicBezTo>
                  <a:cubicBezTo>
                    <a:pt x="1430" y="3810"/>
                    <a:pt x="1104" y="3735"/>
                    <a:pt x="1054" y="3560"/>
                  </a:cubicBezTo>
                  <a:cubicBezTo>
                    <a:pt x="1003" y="3409"/>
                    <a:pt x="1054" y="3134"/>
                    <a:pt x="903" y="2682"/>
                  </a:cubicBezTo>
                  <a:cubicBezTo>
                    <a:pt x="753" y="2231"/>
                    <a:pt x="352" y="2031"/>
                    <a:pt x="277" y="1830"/>
                  </a:cubicBezTo>
                  <a:cubicBezTo>
                    <a:pt x="201" y="1655"/>
                    <a:pt x="477" y="1605"/>
                    <a:pt x="628" y="1504"/>
                  </a:cubicBezTo>
                  <a:cubicBezTo>
                    <a:pt x="778" y="1429"/>
                    <a:pt x="803" y="1053"/>
                    <a:pt x="678" y="853"/>
                  </a:cubicBezTo>
                  <a:cubicBezTo>
                    <a:pt x="552" y="652"/>
                    <a:pt x="1" y="527"/>
                    <a:pt x="76" y="352"/>
                  </a:cubicBezTo>
                  <a:cubicBezTo>
                    <a:pt x="151" y="201"/>
                    <a:pt x="352" y="76"/>
                    <a:pt x="427" y="26"/>
                  </a:cubicBezTo>
                  <a:cubicBezTo>
                    <a:pt x="527" y="1"/>
                    <a:pt x="853" y="276"/>
                    <a:pt x="1029" y="627"/>
                  </a:cubicBezTo>
                  <a:cubicBezTo>
                    <a:pt x="1204" y="953"/>
                    <a:pt x="1179" y="1154"/>
                    <a:pt x="1379" y="1154"/>
                  </a:cubicBezTo>
                  <a:cubicBezTo>
                    <a:pt x="1555" y="1154"/>
                    <a:pt x="1856" y="1103"/>
                    <a:pt x="2006" y="1304"/>
                  </a:cubicBezTo>
                  <a:cubicBezTo>
                    <a:pt x="2181" y="1504"/>
                    <a:pt x="2181" y="1730"/>
                    <a:pt x="2407" y="1981"/>
                  </a:cubicBezTo>
                  <a:cubicBezTo>
                    <a:pt x="2607" y="2256"/>
                    <a:pt x="2808" y="2306"/>
                    <a:pt x="2833" y="2733"/>
                  </a:cubicBezTo>
                  <a:cubicBezTo>
                    <a:pt x="2883" y="3134"/>
                    <a:pt x="2382" y="3083"/>
                    <a:pt x="2056" y="356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067;p57">
              <a:extLst>
                <a:ext uri="{FF2B5EF4-FFF2-40B4-BE49-F238E27FC236}">
                  <a16:creationId xmlns:a16="http://schemas.microsoft.com/office/drawing/2014/main" id="{4C58A454-9203-2B97-7FCE-384281879F20}"/>
                </a:ext>
              </a:extLst>
            </p:cNvPr>
            <p:cNvSpPr/>
            <p:nvPr/>
          </p:nvSpPr>
          <p:spPr>
            <a:xfrm>
              <a:off x="5229475" y="4076475"/>
              <a:ext cx="70825" cy="95275"/>
            </a:xfrm>
            <a:custGeom>
              <a:avLst/>
              <a:gdLst/>
              <a:ahLst/>
              <a:cxnLst/>
              <a:rect l="l" t="t" r="r" b="b"/>
              <a:pathLst>
                <a:path w="2833" h="3811" extrusionOk="0">
                  <a:moveTo>
                    <a:pt x="2005" y="3560"/>
                  </a:moveTo>
                  <a:cubicBezTo>
                    <a:pt x="2005" y="3560"/>
                    <a:pt x="1729" y="3760"/>
                    <a:pt x="1554" y="3785"/>
                  </a:cubicBezTo>
                  <a:cubicBezTo>
                    <a:pt x="1429" y="3810"/>
                    <a:pt x="1253" y="3760"/>
                    <a:pt x="1128" y="3685"/>
                  </a:cubicBezTo>
                  <a:cubicBezTo>
                    <a:pt x="1404" y="3810"/>
                    <a:pt x="1754" y="3509"/>
                    <a:pt x="1905" y="3259"/>
                  </a:cubicBezTo>
                  <a:cubicBezTo>
                    <a:pt x="2055" y="2983"/>
                    <a:pt x="2055" y="2507"/>
                    <a:pt x="1780" y="1981"/>
                  </a:cubicBezTo>
                  <a:cubicBezTo>
                    <a:pt x="1504" y="1454"/>
                    <a:pt x="1278" y="1354"/>
                    <a:pt x="1203" y="1429"/>
                  </a:cubicBezTo>
                  <a:cubicBezTo>
                    <a:pt x="1128" y="1479"/>
                    <a:pt x="952" y="1580"/>
                    <a:pt x="877" y="1580"/>
                  </a:cubicBezTo>
                  <a:cubicBezTo>
                    <a:pt x="827" y="1555"/>
                    <a:pt x="1028" y="1204"/>
                    <a:pt x="978" y="1053"/>
                  </a:cubicBezTo>
                  <a:cubicBezTo>
                    <a:pt x="927" y="903"/>
                    <a:pt x="802" y="602"/>
                    <a:pt x="677" y="402"/>
                  </a:cubicBezTo>
                  <a:cubicBezTo>
                    <a:pt x="526" y="176"/>
                    <a:pt x="351" y="151"/>
                    <a:pt x="226" y="226"/>
                  </a:cubicBezTo>
                  <a:cubicBezTo>
                    <a:pt x="100" y="276"/>
                    <a:pt x="25" y="427"/>
                    <a:pt x="25" y="427"/>
                  </a:cubicBezTo>
                  <a:cubicBezTo>
                    <a:pt x="0" y="402"/>
                    <a:pt x="0" y="377"/>
                    <a:pt x="25" y="352"/>
                  </a:cubicBezTo>
                  <a:cubicBezTo>
                    <a:pt x="100" y="201"/>
                    <a:pt x="301" y="76"/>
                    <a:pt x="376" y="26"/>
                  </a:cubicBezTo>
                  <a:cubicBezTo>
                    <a:pt x="476" y="1"/>
                    <a:pt x="802" y="276"/>
                    <a:pt x="978" y="627"/>
                  </a:cubicBezTo>
                  <a:cubicBezTo>
                    <a:pt x="1153" y="953"/>
                    <a:pt x="1128" y="1154"/>
                    <a:pt x="1328" y="1154"/>
                  </a:cubicBezTo>
                  <a:cubicBezTo>
                    <a:pt x="1504" y="1154"/>
                    <a:pt x="1805" y="1103"/>
                    <a:pt x="1955" y="1304"/>
                  </a:cubicBezTo>
                  <a:cubicBezTo>
                    <a:pt x="2130" y="1504"/>
                    <a:pt x="2130" y="1730"/>
                    <a:pt x="2356" y="1981"/>
                  </a:cubicBezTo>
                  <a:cubicBezTo>
                    <a:pt x="2556" y="2256"/>
                    <a:pt x="2757" y="2306"/>
                    <a:pt x="2782" y="2733"/>
                  </a:cubicBezTo>
                  <a:cubicBezTo>
                    <a:pt x="2832" y="3134"/>
                    <a:pt x="2331" y="3083"/>
                    <a:pt x="2005" y="356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068;p57">
              <a:extLst>
                <a:ext uri="{FF2B5EF4-FFF2-40B4-BE49-F238E27FC236}">
                  <a16:creationId xmlns:a16="http://schemas.microsoft.com/office/drawing/2014/main" id="{C317BE9F-C855-1AAA-7CE8-83CACCDD2D05}"/>
                </a:ext>
              </a:extLst>
            </p:cNvPr>
            <p:cNvSpPr/>
            <p:nvPr/>
          </p:nvSpPr>
          <p:spPr>
            <a:xfrm>
              <a:off x="5176200" y="4116575"/>
              <a:ext cx="78350" cy="85250"/>
            </a:xfrm>
            <a:custGeom>
              <a:avLst/>
              <a:gdLst/>
              <a:ahLst/>
              <a:cxnLst/>
              <a:rect l="l" t="t" r="r" b="b"/>
              <a:pathLst>
                <a:path w="3134" h="3410" extrusionOk="0">
                  <a:moveTo>
                    <a:pt x="2432" y="3058"/>
                  </a:moveTo>
                  <a:cubicBezTo>
                    <a:pt x="2432" y="3058"/>
                    <a:pt x="2231" y="3309"/>
                    <a:pt x="2056" y="3359"/>
                  </a:cubicBezTo>
                  <a:cubicBezTo>
                    <a:pt x="1906" y="3409"/>
                    <a:pt x="1580" y="3384"/>
                    <a:pt x="1530" y="3259"/>
                  </a:cubicBezTo>
                  <a:cubicBezTo>
                    <a:pt x="1454" y="3108"/>
                    <a:pt x="1454" y="2833"/>
                    <a:pt x="1229" y="2457"/>
                  </a:cubicBezTo>
                  <a:cubicBezTo>
                    <a:pt x="1003" y="2056"/>
                    <a:pt x="602" y="1931"/>
                    <a:pt x="502" y="1780"/>
                  </a:cubicBezTo>
                  <a:cubicBezTo>
                    <a:pt x="377" y="1605"/>
                    <a:pt x="627" y="1504"/>
                    <a:pt x="753" y="1404"/>
                  </a:cubicBezTo>
                  <a:cubicBezTo>
                    <a:pt x="878" y="1304"/>
                    <a:pt x="828" y="953"/>
                    <a:pt x="702" y="778"/>
                  </a:cubicBezTo>
                  <a:cubicBezTo>
                    <a:pt x="552" y="602"/>
                    <a:pt x="1" y="602"/>
                    <a:pt x="51" y="427"/>
                  </a:cubicBezTo>
                  <a:cubicBezTo>
                    <a:pt x="76" y="276"/>
                    <a:pt x="251" y="101"/>
                    <a:pt x="327" y="51"/>
                  </a:cubicBezTo>
                  <a:cubicBezTo>
                    <a:pt x="402" y="1"/>
                    <a:pt x="778" y="226"/>
                    <a:pt x="978" y="502"/>
                  </a:cubicBezTo>
                  <a:cubicBezTo>
                    <a:pt x="1204" y="778"/>
                    <a:pt x="1204" y="978"/>
                    <a:pt x="1379" y="953"/>
                  </a:cubicBezTo>
                  <a:cubicBezTo>
                    <a:pt x="1555" y="903"/>
                    <a:pt x="1855" y="828"/>
                    <a:pt x="2031" y="978"/>
                  </a:cubicBezTo>
                  <a:cubicBezTo>
                    <a:pt x="2206" y="1129"/>
                    <a:pt x="2256" y="1329"/>
                    <a:pt x="2507" y="1555"/>
                  </a:cubicBezTo>
                  <a:cubicBezTo>
                    <a:pt x="2733" y="1755"/>
                    <a:pt x="2933" y="1780"/>
                    <a:pt x="3033" y="2156"/>
                  </a:cubicBezTo>
                  <a:cubicBezTo>
                    <a:pt x="3134" y="2532"/>
                    <a:pt x="2682" y="2582"/>
                    <a:pt x="2432" y="3058"/>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069;p57">
              <a:extLst>
                <a:ext uri="{FF2B5EF4-FFF2-40B4-BE49-F238E27FC236}">
                  <a16:creationId xmlns:a16="http://schemas.microsoft.com/office/drawing/2014/main" id="{1E2987AE-504F-50A3-43AE-299CAF3FF3FF}"/>
                </a:ext>
              </a:extLst>
            </p:cNvPr>
            <p:cNvSpPr/>
            <p:nvPr/>
          </p:nvSpPr>
          <p:spPr>
            <a:xfrm>
              <a:off x="5176825" y="4116575"/>
              <a:ext cx="77725" cy="85250"/>
            </a:xfrm>
            <a:custGeom>
              <a:avLst/>
              <a:gdLst/>
              <a:ahLst/>
              <a:cxnLst/>
              <a:rect l="l" t="t" r="r" b="b"/>
              <a:pathLst>
                <a:path w="3109" h="3410" extrusionOk="0">
                  <a:moveTo>
                    <a:pt x="2407" y="3058"/>
                  </a:moveTo>
                  <a:cubicBezTo>
                    <a:pt x="2407" y="3058"/>
                    <a:pt x="2206" y="3309"/>
                    <a:pt x="2031" y="3359"/>
                  </a:cubicBezTo>
                  <a:cubicBezTo>
                    <a:pt x="1931" y="3384"/>
                    <a:pt x="1755" y="3384"/>
                    <a:pt x="1630" y="3359"/>
                  </a:cubicBezTo>
                  <a:cubicBezTo>
                    <a:pt x="1881" y="3409"/>
                    <a:pt x="2181" y="3058"/>
                    <a:pt x="2282" y="2808"/>
                  </a:cubicBezTo>
                  <a:cubicBezTo>
                    <a:pt x="2382" y="2532"/>
                    <a:pt x="2282" y="2081"/>
                    <a:pt x="1931" y="1630"/>
                  </a:cubicBezTo>
                  <a:cubicBezTo>
                    <a:pt x="1580" y="1204"/>
                    <a:pt x="1379" y="1154"/>
                    <a:pt x="1304" y="1204"/>
                  </a:cubicBezTo>
                  <a:cubicBezTo>
                    <a:pt x="1254" y="1279"/>
                    <a:pt x="1078" y="1404"/>
                    <a:pt x="1028" y="1404"/>
                  </a:cubicBezTo>
                  <a:cubicBezTo>
                    <a:pt x="978" y="1404"/>
                    <a:pt x="1104" y="1028"/>
                    <a:pt x="1028" y="903"/>
                  </a:cubicBezTo>
                  <a:cubicBezTo>
                    <a:pt x="953" y="778"/>
                    <a:pt x="803" y="527"/>
                    <a:pt x="627" y="352"/>
                  </a:cubicBezTo>
                  <a:cubicBezTo>
                    <a:pt x="452" y="176"/>
                    <a:pt x="302" y="176"/>
                    <a:pt x="201" y="251"/>
                  </a:cubicBezTo>
                  <a:cubicBezTo>
                    <a:pt x="101" y="352"/>
                    <a:pt x="26" y="477"/>
                    <a:pt x="26" y="502"/>
                  </a:cubicBezTo>
                  <a:cubicBezTo>
                    <a:pt x="26" y="477"/>
                    <a:pt x="1" y="452"/>
                    <a:pt x="26" y="427"/>
                  </a:cubicBezTo>
                  <a:cubicBezTo>
                    <a:pt x="51" y="276"/>
                    <a:pt x="226" y="101"/>
                    <a:pt x="302" y="51"/>
                  </a:cubicBezTo>
                  <a:cubicBezTo>
                    <a:pt x="377" y="1"/>
                    <a:pt x="753" y="226"/>
                    <a:pt x="953" y="502"/>
                  </a:cubicBezTo>
                  <a:cubicBezTo>
                    <a:pt x="1179" y="778"/>
                    <a:pt x="1179" y="978"/>
                    <a:pt x="1354" y="953"/>
                  </a:cubicBezTo>
                  <a:cubicBezTo>
                    <a:pt x="1530" y="903"/>
                    <a:pt x="1830" y="828"/>
                    <a:pt x="2006" y="978"/>
                  </a:cubicBezTo>
                  <a:cubicBezTo>
                    <a:pt x="2181" y="1129"/>
                    <a:pt x="2231" y="1329"/>
                    <a:pt x="2482" y="1555"/>
                  </a:cubicBezTo>
                  <a:cubicBezTo>
                    <a:pt x="2708" y="1755"/>
                    <a:pt x="2908" y="1780"/>
                    <a:pt x="3008" y="2156"/>
                  </a:cubicBezTo>
                  <a:cubicBezTo>
                    <a:pt x="3109" y="2532"/>
                    <a:pt x="2657" y="2582"/>
                    <a:pt x="2407" y="305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070;p57">
              <a:extLst>
                <a:ext uri="{FF2B5EF4-FFF2-40B4-BE49-F238E27FC236}">
                  <a16:creationId xmlns:a16="http://schemas.microsoft.com/office/drawing/2014/main" id="{A8A7A4E9-C32A-A81B-7F7E-0EC80FCB144A}"/>
                </a:ext>
              </a:extLst>
            </p:cNvPr>
            <p:cNvSpPr/>
            <p:nvPr/>
          </p:nvSpPr>
          <p:spPr>
            <a:xfrm>
              <a:off x="5466925" y="4016950"/>
              <a:ext cx="70200" cy="122200"/>
            </a:xfrm>
            <a:custGeom>
              <a:avLst/>
              <a:gdLst/>
              <a:ahLst/>
              <a:cxnLst/>
              <a:rect l="l" t="t" r="r" b="b"/>
              <a:pathLst>
                <a:path w="2808" h="4888" extrusionOk="0">
                  <a:moveTo>
                    <a:pt x="1454" y="4738"/>
                  </a:moveTo>
                  <a:cubicBezTo>
                    <a:pt x="1454" y="4738"/>
                    <a:pt x="1053" y="4888"/>
                    <a:pt x="853" y="4838"/>
                  </a:cubicBezTo>
                  <a:cubicBezTo>
                    <a:pt x="627" y="4813"/>
                    <a:pt x="277" y="4587"/>
                    <a:pt x="277" y="4387"/>
                  </a:cubicBezTo>
                  <a:cubicBezTo>
                    <a:pt x="277" y="4186"/>
                    <a:pt x="452" y="3860"/>
                    <a:pt x="452" y="3284"/>
                  </a:cubicBezTo>
                  <a:cubicBezTo>
                    <a:pt x="427" y="2707"/>
                    <a:pt x="51" y="2306"/>
                    <a:pt x="26" y="2056"/>
                  </a:cubicBezTo>
                  <a:cubicBezTo>
                    <a:pt x="1" y="1805"/>
                    <a:pt x="352" y="1855"/>
                    <a:pt x="552" y="1805"/>
                  </a:cubicBezTo>
                  <a:cubicBezTo>
                    <a:pt x="778" y="1755"/>
                    <a:pt x="928" y="1329"/>
                    <a:pt x="878" y="1053"/>
                  </a:cubicBezTo>
                  <a:cubicBezTo>
                    <a:pt x="803" y="753"/>
                    <a:pt x="201" y="402"/>
                    <a:pt x="352" y="251"/>
                  </a:cubicBezTo>
                  <a:cubicBezTo>
                    <a:pt x="502" y="76"/>
                    <a:pt x="803" y="1"/>
                    <a:pt x="903" y="1"/>
                  </a:cubicBezTo>
                  <a:cubicBezTo>
                    <a:pt x="1028" y="1"/>
                    <a:pt x="1304" y="452"/>
                    <a:pt x="1379" y="903"/>
                  </a:cubicBezTo>
                  <a:cubicBezTo>
                    <a:pt x="1454" y="1379"/>
                    <a:pt x="1354" y="1580"/>
                    <a:pt x="1580" y="1655"/>
                  </a:cubicBezTo>
                  <a:cubicBezTo>
                    <a:pt x="1780" y="1730"/>
                    <a:pt x="2181" y="1805"/>
                    <a:pt x="2282" y="2106"/>
                  </a:cubicBezTo>
                  <a:cubicBezTo>
                    <a:pt x="2382" y="2382"/>
                    <a:pt x="2307" y="2657"/>
                    <a:pt x="2457" y="3058"/>
                  </a:cubicBezTo>
                  <a:cubicBezTo>
                    <a:pt x="2607" y="3459"/>
                    <a:pt x="2808" y="3585"/>
                    <a:pt x="2683" y="4061"/>
                  </a:cubicBezTo>
                  <a:cubicBezTo>
                    <a:pt x="2582" y="4562"/>
                    <a:pt x="2006" y="4337"/>
                    <a:pt x="1454" y="4738"/>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071;p57">
              <a:extLst>
                <a:ext uri="{FF2B5EF4-FFF2-40B4-BE49-F238E27FC236}">
                  <a16:creationId xmlns:a16="http://schemas.microsoft.com/office/drawing/2014/main" id="{FF639D85-CD83-1C17-CD06-1521B6F48C16}"/>
                </a:ext>
              </a:extLst>
            </p:cNvPr>
            <p:cNvSpPr/>
            <p:nvPr/>
          </p:nvSpPr>
          <p:spPr>
            <a:xfrm>
              <a:off x="5475075" y="4016950"/>
              <a:ext cx="62050" cy="122200"/>
            </a:xfrm>
            <a:custGeom>
              <a:avLst/>
              <a:gdLst/>
              <a:ahLst/>
              <a:cxnLst/>
              <a:rect l="l" t="t" r="r" b="b"/>
              <a:pathLst>
                <a:path w="2482" h="4888" extrusionOk="0">
                  <a:moveTo>
                    <a:pt x="1128" y="4738"/>
                  </a:moveTo>
                  <a:cubicBezTo>
                    <a:pt x="1128" y="4738"/>
                    <a:pt x="727" y="4888"/>
                    <a:pt x="527" y="4838"/>
                  </a:cubicBezTo>
                  <a:cubicBezTo>
                    <a:pt x="377" y="4813"/>
                    <a:pt x="176" y="4713"/>
                    <a:pt x="51" y="4587"/>
                  </a:cubicBezTo>
                  <a:cubicBezTo>
                    <a:pt x="301" y="4813"/>
                    <a:pt x="853" y="4587"/>
                    <a:pt x="1128" y="4362"/>
                  </a:cubicBezTo>
                  <a:cubicBezTo>
                    <a:pt x="1404" y="4111"/>
                    <a:pt x="1580" y="3535"/>
                    <a:pt x="1454" y="2808"/>
                  </a:cubicBezTo>
                  <a:cubicBezTo>
                    <a:pt x="1354" y="2081"/>
                    <a:pt x="1128" y="1905"/>
                    <a:pt x="1003" y="1931"/>
                  </a:cubicBezTo>
                  <a:cubicBezTo>
                    <a:pt x="903" y="1981"/>
                    <a:pt x="652" y="2031"/>
                    <a:pt x="577" y="2006"/>
                  </a:cubicBezTo>
                  <a:cubicBezTo>
                    <a:pt x="527" y="1956"/>
                    <a:pt x="878" y="1605"/>
                    <a:pt x="878" y="1404"/>
                  </a:cubicBezTo>
                  <a:cubicBezTo>
                    <a:pt x="878" y="1229"/>
                    <a:pt x="853" y="853"/>
                    <a:pt x="778" y="527"/>
                  </a:cubicBezTo>
                  <a:cubicBezTo>
                    <a:pt x="702" y="226"/>
                    <a:pt x="502" y="126"/>
                    <a:pt x="326" y="151"/>
                  </a:cubicBezTo>
                  <a:cubicBezTo>
                    <a:pt x="176" y="176"/>
                    <a:pt x="1" y="327"/>
                    <a:pt x="1" y="327"/>
                  </a:cubicBezTo>
                  <a:cubicBezTo>
                    <a:pt x="1" y="301"/>
                    <a:pt x="1" y="276"/>
                    <a:pt x="26" y="251"/>
                  </a:cubicBezTo>
                  <a:cubicBezTo>
                    <a:pt x="176" y="76"/>
                    <a:pt x="477" y="1"/>
                    <a:pt x="577" y="1"/>
                  </a:cubicBezTo>
                  <a:cubicBezTo>
                    <a:pt x="702" y="1"/>
                    <a:pt x="978" y="452"/>
                    <a:pt x="1053" y="903"/>
                  </a:cubicBezTo>
                  <a:cubicBezTo>
                    <a:pt x="1128" y="1379"/>
                    <a:pt x="1028" y="1580"/>
                    <a:pt x="1254" y="1655"/>
                  </a:cubicBezTo>
                  <a:cubicBezTo>
                    <a:pt x="1454" y="1730"/>
                    <a:pt x="1855" y="1805"/>
                    <a:pt x="1956" y="2106"/>
                  </a:cubicBezTo>
                  <a:cubicBezTo>
                    <a:pt x="2056" y="2382"/>
                    <a:pt x="1981" y="2657"/>
                    <a:pt x="2131" y="3058"/>
                  </a:cubicBezTo>
                  <a:cubicBezTo>
                    <a:pt x="2281" y="3459"/>
                    <a:pt x="2482" y="3585"/>
                    <a:pt x="2357" y="4061"/>
                  </a:cubicBezTo>
                  <a:cubicBezTo>
                    <a:pt x="2256" y="4562"/>
                    <a:pt x="1680" y="4337"/>
                    <a:pt x="1128" y="473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072;p57">
              <a:extLst>
                <a:ext uri="{FF2B5EF4-FFF2-40B4-BE49-F238E27FC236}">
                  <a16:creationId xmlns:a16="http://schemas.microsoft.com/office/drawing/2014/main" id="{374DAB28-6B80-BE57-9118-0A358EF34F52}"/>
                </a:ext>
              </a:extLst>
            </p:cNvPr>
            <p:cNvSpPr/>
            <p:nvPr/>
          </p:nvSpPr>
          <p:spPr>
            <a:xfrm>
              <a:off x="5147375" y="4179225"/>
              <a:ext cx="75850" cy="90250"/>
            </a:xfrm>
            <a:custGeom>
              <a:avLst/>
              <a:gdLst/>
              <a:ahLst/>
              <a:cxnLst/>
              <a:rect l="l" t="t" r="r" b="b"/>
              <a:pathLst>
                <a:path w="3034" h="3610" extrusionOk="0">
                  <a:moveTo>
                    <a:pt x="1505" y="1"/>
                  </a:moveTo>
                  <a:cubicBezTo>
                    <a:pt x="1505" y="1"/>
                    <a:pt x="402" y="26"/>
                    <a:pt x="226" y="126"/>
                  </a:cubicBezTo>
                  <a:cubicBezTo>
                    <a:pt x="76" y="227"/>
                    <a:pt x="76" y="402"/>
                    <a:pt x="226" y="653"/>
                  </a:cubicBezTo>
                  <a:cubicBezTo>
                    <a:pt x="377" y="928"/>
                    <a:pt x="602" y="1204"/>
                    <a:pt x="477" y="1881"/>
                  </a:cubicBezTo>
                  <a:cubicBezTo>
                    <a:pt x="352" y="2582"/>
                    <a:pt x="1" y="2908"/>
                    <a:pt x="101" y="3009"/>
                  </a:cubicBezTo>
                  <a:cubicBezTo>
                    <a:pt x="201" y="3134"/>
                    <a:pt x="552" y="2983"/>
                    <a:pt x="753" y="3184"/>
                  </a:cubicBezTo>
                  <a:cubicBezTo>
                    <a:pt x="928" y="3359"/>
                    <a:pt x="1003" y="3610"/>
                    <a:pt x="1129" y="3535"/>
                  </a:cubicBezTo>
                  <a:cubicBezTo>
                    <a:pt x="1254" y="3460"/>
                    <a:pt x="1254" y="3134"/>
                    <a:pt x="1254" y="2908"/>
                  </a:cubicBezTo>
                  <a:cubicBezTo>
                    <a:pt x="1254" y="2658"/>
                    <a:pt x="1304" y="2257"/>
                    <a:pt x="1480" y="1931"/>
                  </a:cubicBezTo>
                  <a:cubicBezTo>
                    <a:pt x="1655" y="1605"/>
                    <a:pt x="1855" y="1404"/>
                    <a:pt x="2231" y="1430"/>
                  </a:cubicBezTo>
                  <a:cubicBezTo>
                    <a:pt x="2607" y="1430"/>
                    <a:pt x="2808" y="1354"/>
                    <a:pt x="2858" y="1179"/>
                  </a:cubicBezTo>
                  <a:cubicBezTo>
                    <a:pt x="2883" y="1003"/>
                    <a:pt x="3033" y="753"/>
                    <a:pt x="2833" y="527"/>
                  </a:cubicBezTo>
                  <a:cubicBezTo>
                    <a:pt x="2632" y="302"/>
                    <a:pt x="2206" y="1"/>
                    <a:pt x="1505"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073;p57">
              <a:extLst>
                <a:ext uri="{FF2B5EF4-FFF2-40B4-BE49-F238E27FC236}">
                  <a16:creationId xmlns:a16="http://schemas.microsoft.com/office/drawing/2014/main" id="{EF872555-8EF8-155F-26DA-9A8A07CBA6F4}"/>
                </a:ext>
              </a:extLst>
            </p:cNvPr>
            <p:cNvSpPr/>
            <p:nvPr/>
          </p:nvSpPr>
          <p:spPr>
            <a:xfrm>
              <a:off x="5147375" y="4179225"/>
              <a:ext cx="60800" cy="88375"/>
            </a:xfrm>
            <a:custGeom>
              <a:avLst/>
              <a:gdLst/>
              <a:ahLst/>
              <a:cxnLst/>
              <a:rect l="l" t="t" r="r" b="b"/>
              <a:pathLst>
                <a:path w="2432" h="3535" extrusionOk="0">
                  <a:moveTo>
                    <a:pt x="1505" y="1"/>
                  </a:moveTo>
                  <a:cubicBezTo>
                    <a:pt x="1505" y="1"/>
                    <a:pt x="402" y="26"/>
                    <a:pt x="226" y="126"/>
                  </a:cubicBezTo>
                  <a:cubicBezTo>
                    <a:pt x="76" y="227"/>
                    <a:pt x="76" y="402"/>
                    <a:pt x="226" y="653"/>
                  </a:cubicBezTo>
                  <a:cubicBezTo>
                    <a:pt x="377" y="928"/>
                    <a:pt x="602" y="1204"/>
                    <a:pt x="477" y="1881"/>
                  </a:cubicBezTo>
                  <a:cubicBezTo>
                    <a:pt x="352" y="2582"/>
                    <a:pt x="1" y="2908"/>
                    <a:pt x="101" y="3009"/>
                  </a:cubicBezTo>
                  <a:cubicBezTo>
                    <a:pt x="201" y="3134"/>
                    <a:pt x="552" y="2983"/>
                    <a:pt x="753" y="3184"/>
                  </a:cubicBezTo>
                  <a:cubicBezTo>
                    <a:pt x="928" y="3334"/>
                    <a:pt x="978" y="3535"/>
                    <a:pt x="1079" y="3535"/>
                  </a:cubicBezTo>
                  <a:cubicBezTo>
                    <a:pt x="1079" y="3535"/>
                    <a:pt x="1003" y="3234"/>
                    <a:pt x="828" y="3109"/>
                  </a:cubicBezTo>
                  <a:cubicBezTo>
                    <a:pt x="678" y="2983"/>
                    <a:pt x="377" y="2958"/>
                    <a:pt x="452" y="2733"/>
                  </a:cubicBezTo>
                  <a:cubicBezTo>
                    <a:pt x="502" y="2482"/>
                    <a:pt x="953" y="1755"/>
                    <a:pt x="903" y="1304"/>
                  </a:cubicBezTo>
                  <a:cubicBezTo>
                    <a:pt x="878" y="853"/>
                    <a:pt x="678" y="703"/>
                    <a:pt x="853" y="427"/>
                  </a:cubicBezTo>
                  <a:cubicBezTo>
                    <a:pt x="1028" y="151"/>
                    <a:pt x="1480" y="1"/>
                    <a:pt x="2282" y="176"/>
                  </a:cubicBezTo>
                  <a:cubicBezTo>
                    <a:pt x="2332" y="201"/>
                    <a:pt x="2382" y="201"/>
                    <a:pt x="2432" y="201"/>
                  </a:cubicBezTo>
                  <a:cubicBezTo>
                    <a:pt x="2206" y="76"/>
                    <a:pt x="1906" y="1"/>
                    <a:pt x="1505"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074;p57">
              <a:extLst>
                <a:ext uri="{FF2B5EF4-FFF2-40B4-BE49-F238E27FC236}">
                  <a16:creationId xmlns:a16="http://schemas.microsoft.com/office/drawing/2014/main" id="{D2006B0B-E9BA-AAD9-A310-39E6BD327CCB}"/>
                </a:ext>
              </a:extLst>
            </p:cNvPr>
            <p:cNvSpPr/>
            <p:nvPr/>
          </p:nvSpPr>
          <p:spPr>
            <a:xfrm>
              <a:off x="5307775" y="4100300"/>
              <a:ext cx="105925" cy="345875"/>
            </a:xfrm>
            <a:custGeom>
              <a:avLst/>
              <a:gdLst/>
              <a:ahLst/>
              <a:cxnLst/>
              <a:rect l="l" t="t" r="r" b="b"/>
              <a:pathLst>
                <a:path w="4237" h="13835" extrusionOk="0">
                  <a:moveTo>
                    <a:pt x="552" y="1579"/>
                  </a:moveTo>
                  <a:cubicBezTo>
                    <a:pt x="552" y="1579"/>
                    <a:pt x="126" y="1353"/>
                    <a:pt x="51" y="1128"/>
                  </a:cubicBezTo>
                  <a:cubicBezTo>
                    <a:pt x="1" y="927"/>
                    <a:pt x="502" y="376"/>
                    <a:pt x="903" y="201"/>
                  </a:cubicBezTo>
                  <a:cubicBezTo>
                    <a:pt x="1329" y="0"/>
                    <a:pt x="1480" y="301"/>
                    <a:pt x="1455" y="602"/>
                  </a:cubicBezTo>
                  <a:cubicBezTo>
                    <a:pt x="1429" y="902"/>
                    <a:pt x="1931" y="1679"/>
                    <a:pt x="2357" y="2281"/>
                  </a:cubicBezTo>
                  <a:cubicBezTo>
                    <a:pt x="2758" y="2857"/>
                    <a:pt x="4237" y="5965"/>
                    <a:pt x="3836" y="8922"/>
                  </a:cubicBezTo>
                  <a:cubicBezTo>
                    <a:pt x="3460" y="11880"/>
                    <a:pt x="1755" y="13835"/>
                    <a:pt x="1455" y="13835"/>
                  </a:cubicBezTo>
                  <a:cubicBezTo>
                    <a:pt x="1154" y="13835"/>
                    <a:pt x="3359" y="11955"/>
                    <a:pt x="3134" y="7644"/>
                  </a:cubicBezTo>
                  <a:cubicBezTo>
                    <a:pt x="2883" y="3308"/>
                    <a:pt x="928" y="2005"/>
                    <a:pt x="552" y="157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075;p57">
              <a:extLst>
                <a:ext uri="{FF2B5EF4-FFF2-40B4-BE49-F238E27FC236}">
                  <a16:creationId xmlns:a16="http://schemas.microsoft.com/office/drawing/2014/main" id="{FDD8717E-C95E-7531-83B2-2806FEC9D3AA}"/>
                </a:ext>
              </a:extLst>
            </p:cNvPr>
            <p:cNvSpPr/>
            <p:nvPr/>
          </p:nvSpPr>
          <p:spPr>
            <a:xfrm>
              <a:off x="5265175" y="4133500"/>
              <a:ext cx="125350" cy="290750"/>
            </a:xfrm>
            <a:custGeom>
              <a:avLst/>
              <a:gdLst/>
              <a:ahLst/>
              <a:cxnLst/>
              <a:rect l="l" t="t" r="r" b="b"/>
              <a:pathLst>
                <a:path w="5014" h="11630" extrusionOk="0">
                  <a:moveTo>
                    <a:pt x="352" y="1028"/>
                  </a:moveTo>
                  <a:cubicBezTo>
                    <a:pt x="352" y="1028"/>
                    <a:pt x="26" y="802"/>
                    <a:pt x="1" y="727"/>
                  </a:cubicBezTo>
                  <a:cubicBezTo>
                    <a:pt x="1" y="652"/>
                    <a:pt x="502" y="0"/>
                    <a:pt x="727" y="51"/>
                  </a:cubicBezTo>
                  <a:cubicBezTo>
                    <a:pt x="978" y="126"/>
                    <a:pt x="1078" y="351"/>
                    <a:pt x="1254" y="527"/>
                  </a:cubicBezTo>
                  <a:cubicBezTo>
                    <a:pt x="1404" y="702"/>
                    <a:pt x="3259" y="3158"/>
                    <a:pt x="3534" y="5665"/>
                  </a:cubicBezTo>
                  <a:cubicBezTo>
                    <a:pt x="3810" y="8146"/>
                    <a:pt x="2607" y="11479"/>
                    <a:pt x="2231" y="11554"/>
                  </a:cubicBezTo>
                  <a:cubicBezTo>
                    <a:pt x="1855" y="11630"/>
                    <a:pt x="5013" y="5013"/>
                    <a:pt x="352" y="10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076;p57">
              <a:extLst>
                <a:ext uri="{FF2B5EF4-FFF2-40B4-BE49-F238E27FC236}">
                  <a16:creationId xmlns:a16="http://schemas.microsoft.com/office/drawing/2014/main" id="{1DC4707E-1133-3EC5-41EC-5D6482F3CEDD}"/>
                </a:ext>
              </a:extLst>
            </p:cNvPr>
            <p:cNvSpPr/>
            <p:nvPr/>
          </p:nvSpPr>
          <p:spPr>
            <a:xfrm>
              <a:off x="5213800" y="4164825"/>
              <a:ext cx="135375" cy="228100"/>
            </a:xfrm>
            <a:custGeom>
              <a:avLst/>
              <a:gdLst/>
              <a:ahLst/>
              <a:cxnLst/>
              <a:rect l="l" t="t" r="r" b="b"/>
              <a:pathLst>
                <a:path w="5415" h="9124" extrusionOk="0">
                  <a:moveTo>
                    <a:pt x="351" y="928"/>
                  </a:moveTo>
                  <a:cubicBezTo>
                    <a:pt x="351" y="928"/>
                    <a:pt x="51" y="903"/>
                    <a:pt x="26" y="777"/>
                  </a:cubicBezTo>
                  <a:cubicBezTo>
                    <a:pt x="1" y="652"/>
                    <a:pt x="527" y="1"/>
                    <a:pt x="777" y="1"/>
                  </a:cubicBezTo>
                  <a:cubicBezTo>
                    <a:pt x="1028" y="1"/>
                    <a:pt x="1404" y="502"/>
                    <a:pt x="1529" y="602"/>
                  </a:cubicBezTo>
                  <a:cubicBezTo>
                    <a:pt x="1655" y="702"/>
                    <a:pt x="3209" y="1830"/>
                    <a:pt x="3710" y="4261"/>
                  </a:cubicBezTo>
                  <a:cubicBezTo>
                    <a:pt x="4211" y="6717"/>
                    <a:pt x="3058" y="9048"/>
                    <a:pt x="2833" y="9098"/>
                  </a:cubicBezTo>
                  <a:cubicBezTo>
                    <a:pt x="2632" y="9123"/>
                    <a:pt x="5414" y="3509"/>
                    <a:pt x="351" y="9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077;p57">
              <a:extLst>
                <a:ext uri="{FF2B5EF4-FFF2-40B4-BE49-F238E27FC236}">
                  <a16:creationId xmlns:a16="http://schemas.microsoft.com/office/drawing/2014/main" id="{E768106E-EC60-DED5-C8B7-C3E64CC322DA}"/>
                </a:ext>
              </a:extLst>
            </p:cNvPr>
            <p:cNvSpPr/>
            <p:nvPr/>
          </p:nvSpPr>
          <p:spPr>
            <a:xfrm>
              <a:off x="5411175" y="4085250"/>
              <a:ext cx="160425" cy="402900"/>
            </a:xfrm>
            <a:custGeom>
              <a:avLst/>
              <a:gdLst/>
              <a:ahLst/>
              <a:cxnLst/>
              <a:rect l="l" t="t" r="r" b="b"/>
              <a:pathLst>
                <a:path w="6417" h="16116" extrusionOk="0">
                  <a:moveTo>
                    <a:pt x="627" y="1554"/>
                  </a:moveTo>
                  <a:cubicBezTo>
                    <a:pt x="627" y="1554"/>
                    <a:pt x="75" y="853"/>
                    <a:pt x="226" y="627"/>
                  </a:cubicBezTo>
                  <a:cubicBezTo>
                    <a:pt x="376" y="402"/>
                    <a:pt x="1479" y="1"/>
                    <a:pt x="1705" y="201"/>
                  </a:cubicBezTo>
                  <a:cubicBezTo>
                    <a:pt x="1905" y="402"/>
                    <a:pt x="1604" y="1504"/>
                    <a:pt x="1780" y="1780"/>
                  </a:cubicBezTo>
                  <a:cubicBezTo>
                    <a:pt x="1930" y="2081"/>
                    <a:pt x="3309" y="3610"/>
                    <a:pt x="3710" y="7795"/>
                  </a:cubicBezTo>
                  <a:cubicBezTo>
                    <a:pt x="4085" y="11981"/>
                    <a:pt x="1304" y="15690"/>
                    <a:pt x="652" y="15890"/>
                  </a:cubicBezTo>
                  <a:cubicBezTo>
                    <a:pt x="0" y="16116"/>
                    <a:pt x="6416" y="9675"/>
                    <a:pt x="627" y="155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078;p57">
              <a:extLst>
                <a:ext uri="{FF2B5EF4-FFF2-40B4-BE49-F238E27FC236}">
                  <a16:creationId xmlns:a16="http://schemas.microsoft.com/office/drawing/2014/main" id="{F7018FD9-1263-68E8-D613-117ADBFDB8FD}"/>
                </a:ext>
              </a:extLst>
            </p:cNvPr>
            <p:cNvSpPr/>
            <p:nvPr/>
          </p:nvSpPr>
          <p:spPr>
            <a:xfrm>
              <a:off x="5479475" y="4088375"/>
              <a:ext cx="135350" cy="359675"/>
            </a:xfrm>
            <a:custGeom>
              <a:avLst/>
              <a:gdLst/>
              <a:ahLst/>
              <a:cxnLst/>
              <a:rect l="l" t="t" r="r" b="b"/>
              <a:pathLst>
                <a:path w="5414" h="14387" extrusionOk="0">
                  <a:moveTo>
                    <a:pt x="25" y="753"/>
                  </a:moveTo>
                  <a:cubicBezTo>
                    <a:pt x="0" y="602"/>
                    <a:pt x="25" y="176"/>
                    <a:pt x="677" y="126"/>
                  </a:cubicBezTo>
                  <a:cubicBezTo>
                    <a:pt x="1328" y="51"/>
                    <a:pt x="1679" y="1"/>
                    <a:pt x="1654" y="251"/>
                  </a:cubicBezTo>
                  <a:cubicBezTo>
                    <a:pt x="1629" y="477"/>
                    <a:pt x="1604" y="1279"/>
                    <a:pt x="1805" y="1655"/>
                  </a:cubicBezTo>
                  <a:cubicBezTo>
                    <a:pt x="2005" y="2006"/>
                    <a:pt x="3308" y="3485"/>
                    <a:pt x="3459" y="7720"/>
                  </a:cubicBezTo>
                  <a:cubicBezTo>
                    <a:pt x="3609" y="11931"/>
                    <a:pt x="1805" y="14262"/>
                    <a:pt x="1429" y="14337"/>
                  </a:cubicBezTo>
                  <a:cubicBezTo>
                    <a:pt x="1078" y="14387"/>
                    <a:pt x="5414" y="7319"/>
                    <a:pt x="25" y="7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079;p57">
              <a:extLst>
                <a:ext uri="{FF2B5EF4-FFF2-40B4-BE49-F238E27FC236}">
                  <a16:creationId xmlns:a16="http://schemas.microsoft.com/office/drawing/2014/main" id="{F3B92D2E-89DB-A8B5-4889-B1FDEF5B48D1}"/>
                </a:ext>
              </a:extLst>
            </p:cNvPr>
            <p:cNvSpPr/>
            <p:nvPr/>
          </p:nvSpPr>
          <p:spPr>
            <a:xfrm>
              <a:off x="5550275" y="4100300"/>
              <a:ext cx="89625" cy="309550"/>
            </a:xfrm>
            <a:custGeom>
              <a:avLst/>
              <a:gdLst/>
              <a:ahLst/>
              <a:cxnLst/>
              <a:rect l="l" t="t" r="r" b="b"/>
              <a:pathLst>
                <a:path w="3585" h="12382" extrusionOk="0">
                  <a:moveTo>
                    <a:pt x="226" y="978"/>
                  </a:moveTo>
                  <a:cubicBezTo>
                    <a:pt x="151" y="852"/>
                    <a:pt x="0" y="501"/>
                    <a:pt x="226" y="351"/>
                  </a:cubicBezTo>
                  <a:cubicBezTo>
                    <a:pt x="476" y="175"/>
                    <a:pt x="1328" y="0"/>
                    <a:pt x="1404" y="150"/>
                  </a:cubicBezTo>
                  <a:cubicBezTo>
                    <a:pt x="1504" y="276"/>
                    <a:pt x="1379" y="1228"/>
                    <a:pt x="1454" y="1554"/>
                  </a:cubicBezTo>
                  <a:cubicBezTo>
                    <a:pt x="1554" y="1855"/>
                    <a:pt x="2356" y="3534"/>
                    <a:pt x="2456" y="6391"/>
                  </a:cubicBezTo>
                  <a:cubicBezTo>
                    <a:pt x="2532" y="9273"/>
                    <a:pt x="752" y="12381"/>
                    <a:pt x="752" y="12381"/>
                  </a:cubicBezTo>
                  <a:cubicBezTo>
                    <a:pt x="752" y="12381"/>
                    <a:pt x="3584" y="7369"/>
                    <a:pt x="226" y="97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080;p57">
              <a:extLst>
                <a:ext uri="{FF2B5EF4-FFF2-40B4-BE49-F238E27FC236}">
                  <a16:creationId xmlns:a16="http://schemas.microsoft.com/office/drawing/2014/main" id="{9BC9159F-B79A-FA5F-C0EE-58A36B6F54A8}"/>
                </a:ext>
              </a:extLst>
            </p:cNvPr>
            <p:cNvSpPr/>
            <p:nvPr/>
          </p:nvSpPr>
          <p:spPr>
            <a:xfrm>
              <a:off x="5599150" y="4128475"/>
              <a:ext cx="256900" cy="243150"/>
            </a:xfrm>
            <a:custGeom>
              <a:avLst/>
              <a:gdLst/>
              <a:ahLst/>
              <a:cxnLst/>
              <a:rect l="l" t="t" r="r" b="b"/>
              <a:pathLst>
                <a:path w="10276" h="9726" extrusionOk="0">
                  <a:moveTo>
                    <a:pt x="652" y="678"/>
                  </a:moveTo>
                  <a:cubicBezTo>
                    <a:pt x="652" y="678"/>
                    <a:pt x="1754" y="1906"/>
                    <a:pt x="2055" y="3334"/>
                  </a:cubicBezTo>
                  <a:cubicBezTo>
                    <a:pt x="2356" y="4788"/>
                    <a:pt x="2231" y="6191"/>
                    <a:pt x="3358" y="6267"/>
                  </a:cubicBezTo>
                  <a:cubicBezTo>
                    <a:pt x="4461" y="6367"/>
                    <a:pt x="3910" y="4462"/>
                    <a:pt x="5439" y="4487"/>
                  </a:cubicBezTo>
                  <a:cubicBezTo>
                    <a:pt x="6967" y="4487"/>
                    <a:pt x="7845" y="5264"/>
                    <a:pt x="8421" y="6943"/>
                  </a:cubicBezTo>
                  <a:cubicBezTo>
                    <a:pt x="8973" y="8622"/>
                    <a:pt x="9323" y="9525"/>
                    <a:pt x="9800" y="9625"/>
                  </a:cubicBezTo>
                  <a:cubicBezTo>
                    <a:pt x="10276" y="9725"/>
                    <a:pt x="10276" y="6066"/>
                    <a:pt x="8947" y="4086"/>
                  </a:cubicBezTo>
                  <a:cubicBezTo>
                    <a:pt x="7594" y="2131"/>
                    <a:pt x="2682" y="302"/>
                    <a:pt x="1704" y="151"/>
                  </a:cubicBezTo>
                  <a:cubicBezTo>
                    <a:pt x="727" y="1"/>
                    <a:pt x="0" y="26"/>
                    <a:pt x="652" y="67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081;p57">
              <a:extLst>
                <a:ext uri="{FF2B5EF4-FFF2-40B4-BE49-F238E27FC236}">
                  <a16:creationId xmlns:a16="http://schemas.microsoft.com/office/drawing/2014/main" id="{85AF0162-3438-F80F-35D0-C42EE61664CD}"/>
                </a:ext>
              </a:extLst>
            </p:cNvPr>
            <p:cNvSpPr/>
            <p:nvPr/>
          </p:nvSpPr>
          <p:spPr>
            <a:xfrm>
              <a:off x="5671825" y="4183000"/>
              <a:ext cx="183600" cy="188000"/>
            </a:xfrm>
            <a:custGeom>
              <a:avLst/>
              <a:gdLst/>
              <a:ahLst/>
              <a:cxnLst/>
              <a:rect l="l" t="t" r="r" b="b"/>
              <a:pathLst>
                <a:path w="7344" h="7520" extrusionOk="0">
                  <a:moveTo>
                    <a:pt x="0" y="3960"/>
                  </a:moveTo>
                  <a:cubicBezTo>
                    <a:pt x="126" y="4035"/>
                    <a:pt x="276" y="4086"/>
                    <a:pt x="451" y="4086"/>
                  </a:cubicBezTo>
                  <a:cubicBezTo>
                    <a:pt x="1554" y="4186"/>
                    <a:pt x="1003" y="2281"/>
                    <a:pt x="2532" y="2306"/>
                  </a:cubicBezTo>
                  <a:cubicBezTo>
                    <a:pt x="4060" y="2306"/>
                    <a:pt x="4938" y="3083"/>
                    <a:pt x="5514" y="4762"/>
                  </a:cubicBezTo>
                  <a:cubicBezTo>
                    <a:pt x="6066" y="6441"/>
                    <a:pt x="6416" y="7344"/>
                    <a:pt x="6893" y="7444"/>
                  </a:cubicBezTo>
                  <a:cubicBezTo>
                    <a:pt x="7243" y="7519"/>
                    <a:pt x="7344" y="5489"/>
                    <a:pt x="6817" y="3660"/>
                  </a:cubicBezTo>
                  <a:cubicBezTo>
                    <a:pt x="7193" y="5163"/>
                    <a:pt x="6943" y="6241"/>
                    <a:pt x="6617" y="6116"/>
                  </a:cubicBezTo>
                  <a:cubicBezTo>
                    <a:pt x="6291" y="5990"/>
                    <a:pt x="6116" y="5113"/>
                    <a:pt x="5639" y="3685"/>
                  </a:cubicBezTo>
                  <a:cubicBezTo>
                    <a:pt x="5138" y="2281"/>
                    <a:pt x="4637" y="2131"/>
                    <a:pt x="4060" y="2005"/>
                  </a:cubicBezTo>
                  <a:cubicBezTo>
                    <a:pt x="3459" y="1855"/>
                    <a:pt x="2582" y="1504"/>
                    <a:pt x="2206" y="1003"/>
                  </a:cubicBezTo>
                  <a:cubicBezTo>
                    <a:pt x="1830" y="502"/>
                    <a:pt x="1404" y="0"/>
                    <a:pt x="1003" y="477"/>
                  </a:cubicBezTo>
                  <a:cubicBezTo>
                    <a:pt x="627" y="928"/>
                    <a:pt x="1529" y="1755"/>
                    <a:pt x="1304" y="1980"/>
                  </a:cubicBezTo>
                  <a:cubicBezTo>
                    <a:pt x="1078" y="2181"/>
                    <a:pt x="1078" y="2632"/>
                    <a:pt x="903" y="3409"/>
                  </a:cubicBezTo>
                  <a:cubicBezTo>
                    <a:pt x="727" y="4161"/>
                    <a:pt x="0" y="3960"/>
                    <a:pt x="0" y="396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082;p57">
              <a:extLst>
                <a:ext uri="{FF2B5EF4-FFF2-40B4-BE49-F238E27FC236}">
                  <a16:creationId xmlns:a16="http://schemas.microsoft.com/office/drawing/2014/main" id="{A6C22956-A5BA-E3CB-5FB9-6D0092697124}"/>
                </a:ext>
              </a:extLst>
            </p:cNvPr>
            <p:cNvSpPr/>
            <p:nvPr/>
          </p:nvSpPr>
          <p:spPr>
            <a:xfrm>
              <a:off x="5444375" y="4858450"/>
              <a:ext cx="40750" cy="27575"/>
            </a:xfrm>
            <a:custGeom>
              <a:avLst/>
              <a:gdLst/>
              <a:ahLst/>
              <a:cxnLst/>
              <a:rect l="l" t="t" r="r" b="b"/>
              <a:pathLst>
                <a:path w="1630" h="1103" extrusionOk="0">
                  <a:moveTo>
                    <a:pt x="301" y="401"/>
                  </a:moveTo>
                  <a:cubicBezTo>
                    <a:pt x="301" y="401"/>
                    <a:pt x="778" y="276"/>
                    <a:pt x="953" y="201"/>
                  </a:cubicBezTo>
                  <a:cubicBezTo>
                    <a:pt x="1103" y="125"/>
                    <a:pt x="1404" y="0"/>
                    <a:pt x="1454" y="75"/>
                  </a:cubicBezTo>
                  <a:cubicBezTo>
                    <a:pt x="1504" y="150"/>
                    <a:pt x="1630" y="451"/>
                    <a:pt x="1529" y="551"/>
                  </a:cubicBezTo>
                  <a:cubicBezTo>
                    <a:pt x="1429" y="652"/>
                    <a:pt x="702" y="1028"/>
                    <a:pt x="552" y="1078"/>
                  </a:cubicBezTo>
                  <a:cubicBezTo>
                    <a:pt x="402" y="1103"/>
                    <a:pt x="201" y="1053"/>
                    <a:pt x="151" y="927"/>
                  </a:cubicBezTo>
                  <a:cubicBezTo>
                    <a:pt x="126" y="802"/>
                    <a:pt x="1" y="551"/>
                    <a:pt x="301" y="40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083;p57">
              <a:extLst>
                <a:ext uri="{FF2B5EF4-FFF2-40B4-BE49-F238E27FC236}">
                  <a16:creationId xmlns:a16="http://schemas.microsoft.com/office/drawing/2014/main" id="{2BD4256A-47CA-2474-43BF-9CC3FDA25141}"/>
                </a:ext>
              </a:extLst>
            </p:cNvPr>
            <p:cNvSpPr/>
            <p:nvPr/>
          </p:nvSpPr>
          <p:spPr>
            <a:xfrm>
              <a:off x="5445625" y="4859700"/>
              <a:ext cx="39500" cy="26325"/>
            </a:xfrm>
            <a:custGeom>
              <a:avLst/>
              <a:gdLst/>
              <a:ahLst/>
              <a:cxnLst/>
              <a:rect l="l" t="t" r="r" b="b"/>
              <a:pathLst>
                <a:path w="1580" h="1053" extrusionOk="0">
                  <a:moveTo>
                    <a:pt x="1279" y="25"/>
                  </a:moveTo>
                  <a:cubicBezTo>
                    <a:pt x="1329" y="0"/>
                    <a:pt x="1379" y="0"/>
                    <a:pt x="1404" y="25"/>
                  </a:cubicBezTo>
                  <a:cubicBezTo>
                    <a:pt x="1454" y="100"/>
                    <a:pt x="1580" y="401"/>
                    <a:pt x="1479" y="501"/>
                  </a:cubicBezTo>
                  <a:cubicBezTo>
                    <a:pt x="1379" y="602"/>
                    <a:pt x="652" y="978"/>
                    <a:pt x="502" y="1028"/>
                  </a:cubicBezTo>
                  <a:cubicBezTo>
                    <a:pt x="352" y="1053"/>
                    <a:pt x="151" y="1003"/>
                    <a:pt x="101" y="877"/>
                  </a:cubicBezTo>
                  <a:cubicBezTo>
                    <a:pt x="76" y="777"/>
                    <a:pt x="1" y="627"/>
                    <a:pt x="76" y="501"/>
                  </a:cubicBezTo>
                  <a:cubicBezTo>
                    <a:pt x="101" y="652"/>
                    <a:pt x="226" y="827"/>
                    <a:pt x="327" y="852"/>
                  </a:cubicBezTo>
                  <a:cubicBezTo>
                    <a:pt x="477" y="852"/>
                    <a:pt x="778" y="702"/>
                    <a:pt x="1003" y="526"/>
                  </a:cubicBezTo>
                  <a:cubicBezTo>
                    <a:pt x="1204" y="351"/>
                    <a:pt x="1254" y="401"/>
                    <a:pt x="1329" y="326"/>
                  </a:cubicBezTo>
                  <a:cubicBezTo>
                    <a:pt x="1379" y="251"/>
                    <a:pt x="1354" y="125"/>
                    <a:pt x="1279" y="25"/>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084;p57">
              <a:extLst>
                <a:ext uri="{FF2B5EF4-FFF2-40B4-BE49-F238E27FC236}">
                  <a16:creationId xmlns:a16="http://schemas.microsoft.com/office/drawing/2014/main" id="{016E5BF9-2904-AB93-23F1-F19C10462C27}"/>
                </a:ext>
              </a:extLst>
            </p:cNvPr>
            <p:cNvSpPr/>
            <p:nvPr/>
          </p:nvSpPr>
          <p:spPr>
            <a:xfrm>
              <a:off x="5426200" y="4870975"/>
              <a:ext cx="21325" cy="22575"/>
            </a:xfrm>
            <a:custGeom>
              <a:avLst/>
              <a:gdLst/>
              <a:ahLst/>
              <a:cxnLst/>
              <a:rect l="l" t="t" r="r" b="b"/>
              <a:pathLst>
                <a:path w="853" h="903" extrusionOk="0">
                  <a:moveTo>
                    <a:pt x="677" y="0"/>
                  </a:moveTo>
                  <a:cubicBezTo>
                    <a:pt x="677" y="0"/>
                    <a:pt x="627" y="226"/>
                    <a:pt x="728" y="451"/>
                  </a:cubicBezTo>
                  <a:cubicBezTo>
                    <a:pt x="828" y="702"/>
                    <a:pt x="853" y="752"/>
                    <a:pt x="677" y="827"/>
                  </a:cubicBezTo>
                  <a:cubicBezTo>
                    <a:pt x="477" y="903"/>
                    <a:pt x="151" y="903"/>
                    <a:pt x="101" y="827"/>
                  </a:cubicBezTo>
                  <a:cubicBezTo>
                    <a:pt x="51" y="752"/>
                    <a:pt x="1" y="226"/>
                    <a:pt x="151" y="176"/>
                  </a:cubicBezTo>
                  <a:cubicBezTo>
                    <a:pt x="327" y="101"/>
                    <a:pt x="677" y="0"/>
                    <a:pt x="6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085;p57">
              <a:extLst>
                <a:ext uri="{FF2B5EF4-FFF2-40B4-BE49-F238E27FC236}">
                  <a16:creationId xmlns:a16="http://schemas.microsoft.com/office/drawing/2014/main" id="{C4A1F47D-3493-EB5A-B7FD-0F175F17DC3F}"/>
                </a:ext>
              </a:extLst>
            </p:cNvPr>
            <p:cNvSpPr/>
            <p:nvPr/>
          </p:nvSpPr>
          <p:spPr>
            <a:xfrm>
              <a:off x="5427450" y="4870975"/>
              <a:ext cx="20075" cy="22575"/>
            </a:xfrm>
            <a:custGeom>
              <a:avLst/>
              <a:gdLst/>
              <a:ahLst/>
              <a:cxnLst/>
              <a:rect l="l" t="t" r="r" b="b"/>
              <a:pathLst>
                <a:path w="803" h="903" extrusionOk="0">
                  <a:moveTo>
                    <a:pt x="627" y="0"/>
                  </a:moveTo>
                  <a:cubicBezTo>
                    <a:pt x="627" y="0"/>
                    <a:pt x="577" y="226"/>
                    <a:pt x="678" y="451"/>
                  </a:cubicBezTo>
                  <a:cubicBezTo>
                    <a:pt x="778" y="702"/>
                    <a:pt x="803" y="752"/>
                    <a:pt x="627" y="827"/>
                  </a:cubicBezTo>
                  <a:cubicBezTo>
                    <a:pt x="427" y="903"/>
                    <a:pt x="101" y="903"/>
                    <a:pt x="51" y="827"/>
                  </a:cubicBezTo>
                  <a:cubicBezTo>
                    <a:pt x="26" y="802"/>
                    <a:pt x="1" y="727"/>
                    <a:pt x="1" y="652"/>
                  </a:cubicBezTo>
                  <a:cubicBezTo>
                    <a:pt x="51" y="702"/>
                    <a:pt x="126" y="752"/>
                    <a:pt x="277" y="702"/>
                  </a:cubicBezTo>
                  <a:cubicBezTo>
                    <a:pt x="452" y="627"/>
                    <a:pt x="477" y="577"/>
                    <a:pt x="477" y="401"/>
                  </a:cubicBezTo>
                  <a:cubicBezTo>
                    <a:pt x="477" y="301"/>
                    <a:pt x="477" y="151"/>
                    <a:pt x="502" y="5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086;p57">
              <a:extLst>
                <a:ext uri="{FF2B5EF4-FFF2-40B4-BE49-F238E27FC236}">
                  <a16:creationId xmlns:a16="http://schemas.microsoft.com/office/drawing/2014/main" id="{49473116-F957-514E-6941-8A9F2E2FA6C6}"/>
                </a:ext>
              </a:extLst>
            </p:cNvPr>
            <p:cNvSpPr/>
            <p:nvPr/>
          </p:nvSpPr>
          <p:spPr>
            <a:xfrm>
              <a:off x="5511425" y="4127850"/>
              <a:ext cx="70825" cy="280100"/>
            </a:xfrm>
            <a:custGeom>
              <a:avLst/>
              <a:gdLst/>
              <a:ahLst/>
              <a:cxnLst/>
              <a:rect l="l" t="t" r="r" b="b"/>
              <a:pathLst>
                <a:path w="2833" h="11204" extrusionOk="0">
                  <a:moveTo>
                    <a:pt x="1103" y="11204"/>
                  </a:moveTo>
                  <a:cubicBezTo>
                    <a:pt x="1103" y="11204"/>
                    <a:pt x="2005" y="9224"/>
                    <a:pt x="2055" y="7144"/>
                  </a:cubicBezTo>
                  <a:cubicBezTo>
                    <a:pt x="2106" y="5064"/>
                    <a:pt x="1705" y="2783"/>
                    <a:pt x="1153" y="1555"/>
                  </a:cubicBezTo>
                  <a:cubicBezTo>
                    <a:pt x="602" y="302"/>
                    <a:pt x="401" y="51"/>
                    <a:pt x="226" y="26"/>
                  </a:cubicBezTo>
                  <a:cubicBezTo>
                    <a:pt x="50" y="1"/>
                    <a:pt x="0" y="527"/>
                    <a:pt x="75" y="652"/>
                  </a:cubicBezTo>
                  <a:cubicBezTo>
                    <a:pt x="126" y="753"/>
                    <a:pt x="2832" y="4036"/>
                    <a:pt x="1103" y="11204"/>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087;p57">
              <a:extLst>
                <a:ext uri="{FF2B5EF4-FFF2-40B4-BE49-F238E27FC236}">
                  <a16:creationId xmlns:a16="http://schemas.microsoft.com/office/drawing/2014/main" id="{385C0F60-F0D9-3F43-DA67-077C5D6875F5}"/>
                </a:ext>
              </a:extLst>
            </p:cNvPr>
            <p:cNvSpPr/>
            <p:nvPr/>
          </p:nvSpPr>
          <p:spPr>
            <a:xfrm>
              <a:off x="5442500" y="4129100"/>
              <a:ext cx="86500" cy="277600"/>
            </a:xfrm>
            <a:custGeom>
              <a:avLst/>
              <a:gdLst/>
              <a:ahLst/>
              <a:cxnLst/>
              <a:rect l="l" t="t" r="r" b="b"/>
              <a:pathLst>
                <a:path w="3460" h="11104" extrusionOk="0">
                  <a:moveTo>
                    <a:pt x="0" y="101"/>
                  </a:moveTo>
                  <a:cubicBezTo>
                    <a:pt x="101" y="1"/>
                    <a:pt x="502" y="227"/>
                    <a:pt x="752" y="778"/>
                  </a:cubicBezTo>
                  <a:cubicBezTo>
                    <a:pt x="1003" y="1304"/>
                    <a:pt x="2156" y="3259"/>
                    <a:pt x="2331" y="6217"/>
                  </a:cubicBezTo>
                  <a:cubicBezTo>
                    <a:pt x="2482" y="9174"/>
                    <a:pt x="1379" y="11104"/>
                    <a:pt x="1379" y="11104"/>
                  </a:cubicBezTo>
                  <a:cubicBezTo>
                    <a:pt x="1379" y="11104"/>
                    <a:pt x="3459" y="5214"/>
                    <a:pt x="0" y="101"/>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088;p57">
              <a:extLst>
                <a:ext uri="{FF2B5EF4-FFF2-40B4-BE49-F238E27FC236}">
                  <a16:creationId xmlns:a16="http://schemas.microsoft.com/office/drawing/2014/main" id="{72BBEED9-697D-96A4-AF73-0AC809A56037}"/>
                </a:ext>
              </a:extLst>
            </p:cNvPr>
            <p:cNvSpPr/>
            <p:nvPr/>
          </p:nvSpPr>
          <p:spPr>
            <a:xfrm>
              <a:off x="5314675" y="4107800"/>
              <a:ext cx="28850" cy="35750"/>
            </a:xfrm>
            <a:custGeom>
              <a:avLst/>
              <a:gdLst/>
              <a:ahLst/>
              <a:cxnLst/>
              <a:rect l="l" t="t" r="r" b="b"/>
              <a:pathLst>
                <a:path w="1154" h="1430" extrusionOk="0">
                  <a:moveTo>
                    <a:pt x="1" y="627"/>
                  </a:moveTo>
                  <a:cubicBezTo>
                    <a:pt x="1" y="627"/>
                    <a:pt x="552" y="1"/>
                    <a:pt x="752" y="51"/>
                  </a:cubicBezTo>
                  <a:cubicBezTo>
                    <a:pt x="953" y="101"/>
                    <a:pt x="778" y="402"/>
                    <a:pt x="953" y="703"/>
                  </a:cubicBezTo>
                  <a:cubicBezTo>
                    <a:pt x="1128" y="1003"/>
                    <a:pt x="1153" y="1254"/>
                    <a:pt x="978" y="1354"/>
                  </a:cubicBezTo>
                  <a:cubicBezTo>
                    <a:pt x="828" y="1429"/>
                    <a:pt x="602" y="978"/>
                    <a:pt x="1" y="627"/>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089;p57">
              <a:extLst>
                <a:ext uri="{FF2B5EF4-FFF2-40B4-BE49-F238E27FC236}">
                  <a16:creationId xmlns:a16="http://schemas.microsoft.com/office/drawing/2014/main" id="{1FD951F8-5E43-DF2D-BA1D-00F600178D3B}"/>
                </a:ext>
              </a:extLst>
            </p:cNvPr>
            <p:cNvSpPr/>
            <p:nvPr/>
          </p:nvSpPr>
          <p:spPr>
            <a:xfrm>
              <a:off x="5272075" y="4139775"/>
              <a:ext cx="23200" cy="24450"/>
            </a:xfrm>
            <a:custGeom>
              <a:avLst/>
              <a:gdLst/>
              <a:ahLst/>
              <a:cxnLst/>
              <a:rect l="l" t="t" r="r" b="b"/>
              <a:pathLst>
                <a:path w="928" h="978" extrusionOk="0">
                  <a:moveTo>
                    <a:pt x="0" y="451"/>
                  </a:moveTo>
                  <a:cubicBezTo>
                    <a:pt x="0" y="451"/>
                    <a:pt x="226" y="25"/>
                    <a:pt x="401" y="0"/>
                  </a:cubicBezTo>
                  <a:cubicBezTo>
                    <a:pt x="602" y="0"/>
                    <a:pt x="602" y="326"/>
                    <a:pt x="752" y="451"/>
                  </a:cubicBezTo>
                  <a:cubicBezTo>
                    <a:pt x="928" y="576"/>
                    <a:pt x="878" y="802"/>
                    <a:pt x="702" y="877"/>
                  </a:cubicBezTo>
                  <a:cubicBezTo>
                    <a:pt x="527" y="977"/>
                    <a:pt x="552" y="276"/>
                    <a:pt x="0" y="451"/>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090;p57">
              <a:extLst>
                <a:ext uri="{FF2B5EF4-FFF2-40B4-BE49-F238E27FC236}">
                  <a16:creationId xmlns:a16="http://schemas.microsoft.com/office/drawing/2014/main" id="{8C294511-10D2-4C9B-09A6-79DE2A8ABBC2}"/>
                </a:ext>
              </a:extLst>
            </p:cNvPr>
            <p:cNvSpPr/>
            <p:nvPr/>
          </p:nvSpPr>
          <p:spPr>
            <a:xfrm>
              <a:off x="5220700" y="4169850"/>
              <a:ext cx="29475" cy="23200"/>
            </a:xfrm>
            <a:custGeom>
              <a:avLst/>
              <a:gdLst/>
              <a:ahLst/>
              <a:cxnLst/>
              <a:rect l="l" t="t" r="r" b="b"/>
              <a:pathLst>
                <a:path w="1179" h="928" extrusionOk="0">
                  <a:moveTo>
                    <a:pt x="0" y="476"/>
                  </a:moveTo>
                  <a:cubicBezTo>
                    <a:pt x="0" y="476"/>
                    <a:pt x="301" y="0"/>
                    <a:pt x="476" y="0"/>
                  </a:cubicBezTo>
                  <a:cubicBezTo>
                    <a:pt x="652" y="0"/>
                    <a:pt x="577" y="251"/>
                    <a:pt x="752" y="351"/>
                  </a:cubicBezTo>
                  <a:cubicBezTo>
                    <a:pt x="928" y="451"/>
                    <a:pt x="1178" y="501"/>
                    <a:pt x="1178" y="627"/>
                  </a:cubicBezTo>
                  <a:cubicBezTo>
                    <a:pt x="1178" y="752"/>
                    <a:pt x="1053" y="927"/>
                    <a:pt x="928" y="902"/>
                  </a:cubicBezTo>
                  <a:cubicBezTo>
                    <a:pt x="777" y="902"/>
                    <a:pt x="351" y="326"/>
                    <a:pt x="0" y="476"/>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091;p57">
              <a:extLst>
                <a:ext uri="{FF2B5EF4-FFF2-40B4-BE49-F238E27FC236}">
                  <a16:creationId xmlns:a16="http://schemas.microsoft.com/office/drawing/2014/main" id="{5797836C-9BA1-CEC2-00A5-44E8039C7E35}"/>
                </a:ext>
              </a:extLst>
            </p:cNvPr>
            <p:cNvSpPr/>
            <p:nvPr/>
          </p:nvSpPr>
          <p:spPr>
            <a:xfrm>
              <a:off x="5374200" y="4220600"/>
              <a:ext cx="35125" cy="181725"/>
            </a:xfrm>
            <a:custGeom>
              <a:avLst/>
              <a:gdLst/>
              <a:ahLst/>
              <a:cxnLst/>
              <a:rect l="l" t="t" r="r" b="b"/>
              <a:pathLst>
                <a:path w="1405" h="7269" extrusionOk="0">
                  <a:moveTo>
                    <a:pt x="326" y="0"/>
                  </a:moveTo>
                  <a:cubicBezTo>
                    <a:pt x="502" y="0"/>
                    <a:pt x="727" y="0"/>
                    <a:pt x="828" y="602"/>
                  </a:cubicBezTo>
                  <a:cubicBezTo>
                    <a:pt x="928" y="1178"/>
                    <a:pt x="1128" y="2557"/>
                    <a:pt x="978" y="4135"/>
                  </a:cubicBezTo>
                  <a:cubicBezTo>
                    <a:pt x="828" y="5739"/>
                    <a:pt x="1" y="7268"/>
                    <a:pt x="1" y="7268"/>
                  </a:cubicBezTo>
                  <a:cubicBezTo>
                    <a:pt x="1" y="7268"/>
                    <a:pt x="1404" y="4336"/>
                    <a:pt x="326" y="0"/>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092;p57">
              <a:extLst>
                <a:ext uri="{FF2B5EF4-FFF2-40B4-BE49-F238E27FC236}">
                  <a16:creationId xmlns:a16="http://schemas.microsoft.com/office/drawing/2014/main" id="{B1225C1A-0907-7579-6FB2-63F79541400C}"/>
                </a:ext>
              </a:extLst>
            </p:cNvPr>
            <p:cNvSpPr/>
            <p:nvPr/>
          </p:nvSpPr>
          <p:spPr>
            <a:xfrm>
              <a:off x="5325325" y="4230000"/>
              <a:ext cx="35125" cy="181725"/>
            </a:xfrm>
            <a:custGeom>
              <a:avLst/>
              <a:gdLst/>
              <a:ahLst/>
              <a:cxnLst/>
              <a:rect l="l" t="t" r="r" b="b"/>
              <a:pathLst>
                <a:path w="1405" h="7269" extrusionOk="0">
                  <a:moveTo>
                    <a:pt x="326" y="0"/>
                  </a:moveTo>
                  <a:cubicBezTo>
                    <a:pt x="502" y="0"/>
                    <a:pt x="727" y="0"/>
                    <a:pt x="828" y="602"/>
                  </a:cubicBezTo>
                  <a:cubicBezTo>
                    <a:pt x="928" y="1178"/>
                    <a:pt x="1128" y="2556"/>
                    <a:pt x="978" y="4135"/>
                  </a:cubicBezTo>
                  <a:cubicBezTo>
                    <a:pt x="828" y="5739"/>
                    <a:pt x="1" y="7268"/>
                    <a:pt x="1" y="7268"/>
                  </a:cubicBezTo>
                  <a:cubicBezTo>
                    <a:pt x="1" y="7268"/>
                    <a:pt x="1404" y="4336"/>
                    <a:pt x="326" y="0"/>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093;p57">
              <a:extLst>
                <a:ext uri="{FF2B5EF4-FFF2-40B4-BE49-F238E27FC236}">
                  <a16:creationId xmlns:a16="http://schemas.microsoft.com/office/drawing/2014/main" id="{B78750EB-D052-CAF5-9057-3F8BCF2E7F81}"/>
                </a:ext>
              </a:extLst>
            </p:cNvPr>
            <p:cNvSpPr/>
            <p:nvPr/>
          </p:nvSpPr>
          <p:spPr>
            <a:xfrm>
              <a:off x="5055900" y="4422350"/>
              <a:ext cx="285750" cy="239375"/>
            </a:xfrm>
            <a:custGeom>
              <a:avLst/>
              <a:gdLst/>
              <a:ahLst/>
              <a:cxnLst/>
              <a:rect l="l" t="t" r="r" b="b"/>
              <a:pathLst>
                <a:path w="11430" h="9575" extrusionOk="0">
                  <a:moveTo>
                    <a:pt x="2758" y="1579"/>
                  </a:moveTo>
                  <a:cubicBezTo>
                    <a:pt x="3484" y="1604"/>
                    <a:pt x="4061" y="1203"/>
                    <a:pt x="4387" y="1604"/>
                  </a:cubicBezTo>
                  <a:cubicBezTo>
                    <a:pt x="4712" y="2005"/>
                    <a:pt x="4537" y="2206"/>
                    <a:pt x="5038" y="3033"/>
                  </a:cubicBezTo>
                  <a:cubicBezTo>
                    <a:pt x="5540" y="3835"/>
                    <a:pt x="6943" y="4938"/>
                    <a:pt x="7344" y="5389"/>
                  </a:cubicBezTo>
                  <a:cubicBezTo>
                    <a:pt x="7745" y="5840"/>
                    <a:pt x="8021" y="6216"/>
                    <a:pt x="8873" y="6467"/>
                  </a:cubicBezTo>
                  <a:cubicBezTo>
                    <a:pt x="9700" y="6742"/>
                    <a:pt x="11103" y="6642"/>
                    <a:pt x="11254" y="7294"/>
                  </a:cubicBezTo>
                  <a:cubicBezTo>
                    <a:pt x="11429" y="7920"/>
                    <a:pt x="11053" y="8146"/>
                    <a:pt x="10753" y="8171"/>
                  </a:cubicBezTo>
                  <a:cubicBezTo>
                    <a:pt x="10452" y="8196"/>
                    <a:pt x="10026" y="8071"/>
                    <a:pt x="9800" y="8472"/>
                  </a:cubicBezTo>
                  <a:cubicBezTo>
                    <a:pt x="9575" y="8873"/>
                    <a:pt x="9299" y="9574"/>
                    <a:pt x="8647" y="9324"/>
                  </a:cubicBezTo>
                  <a:cubicBezTo>
                    <a:pt x="8021" y="9098"/>
                    <a:pt x="6768" y="7569"/>
                    <a:pt x="5966" y="6993"/>
                  </a:cubicBezTo>
                  <a:cubicBezTo>
                    <a:pt x="5189" y="6416"/>
                    <a:pt x="3535" y="6015"/>
                    <a:pt x="2532" y="4286"/>
                  </a:cubicBezTo>
                  <a:cubicBezTo>
                    <a:pt x="1" y="0"/>
                    <a:pt x="1454" y="1554"/>
                    <a:pt x="2758" y="157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094;p57">
              <a:extLst>
                <a:ext uri="{FF2B5EF4-FFF2-40B4-BE49-F238E27FC236}">
                  <a16:creationId xmlns:a16="http://schemas.microsoft.com/office/drawing/2014/main" id="{4A4389D0-7B05-5E7B-98E0-D604895E20A0}"/>
                </a:ext>
              </a:extLst>
            </p:cNvPr>
            <p:cNvSpPr/>
            <p:nvPr/>
          </p:nvSpPr>
          <p:spPr>
            <a:xfrm>
              <a:off x="5087850" y="4452425"/>
              <a:ext cx="253800" cy="204275"/>
            </a:xfrm>
            <a:custGeom>
              <a:avLst/>
              <a:gdLst/>
              <a:ahLst/>
              <a:cxnLst/>
              <a:rect l="l" t="t" r="r" b="b"/>
              <a:pathLst>
                <a:path w="10152" h="8171" extrusionOk="0">
                  <a:moveTo>
                    <a:pt x="1480" y="376"/>
                  </a:moveTo>
                  <a:cubicBezTo>
                    <a:pt x="2206" y="401"/>
                    <a:pt x="2783" y="0"/>
                    <a:pt x="3109" y="401"/>
                  </a:cubicBezTo>
                  <a:cubicBezTo>
                    <a:pt x="3434" y="802"/>
                    <a:pt x="3259" y="1003"/>
                    <a:pt x="3760" y="1830"/>
                  </a:cubicBezTo>
                  <a:cubicBezTo>
                    <a:pt x="4262" y="2632"/>
                    <a:pt x="5665" y="3735"/>
                    <a:pt x="6066" y="4186"/>
                  </a:cubicBezTo>
                  <a:cubicBezTo>
                    <a:pt x="6467" y="4637"/>
                    <a:pt x="6743" y="5013"/>
                    <a:pt x="7595" y="5264"/>
                  </a:cubicBezTo>
                  <a:cubicBezTo>
                    <a:pt x="8422" y="5539"/>
                    <a:pt x="9825" y="5439"/>
                    <a:pt x="9976" y="6091"/>
                  </a:cubicBezTo>
                  <a:cubicBezTo>
                    <a:pt x="10151" y="6717"/>
                    <a:pt x="9775" y="6943"/>
                    <a:pt x="9475" y="6968"/>
                  </a:cubicBezTo>
                  <a:cubicBezTo>
                    <a:pt x="9174" y="6993"/>
                    <a:pt x="8748" y="6868"/>
                    <a:pt x="8522" y="7269"/>
                  </a:cubicBezTo>
                  <a:cubicBezTo>
                    <a:pt x="8322" y="7619"/>
                    <a:pt x="8096" y="8146"/>
                    <a:pt x="7645" y="8171"/>
                  </a:cubicBezTo>
                  <a:cubicBezTo>
                    <a:pt x="8171" y="7945"/>
                    <a:pt x="7996" y="7143"/>
                    <a:pt x="7946" y="6792"/>
                  </a:cubicBezTo>
                  <a:cubicBezTo>
                    <a:pt x="7896" y="6467"/>
                    <a:pt x="8798" y="6642"/>
                    <a:pt x="8973" y="6517"/>
                  </a:cubicBezTo>
                  <a:cubicBezTo>
                    <a:pt x="9149" y="6366"/>
                    <a:pt x="8522" y="6066"/>
                    <a:pt x="7419" y="5765"/>
                  </a:cubicBezTo>
                  <a:cubicBezTo>
                    <a:pt x="6317" y="5464"/>
                    <a:pt x="6342" y="5439"/>
                    <a:pt x="4838" y="4261"/>
                  </a:cubicBezTo>
                  <a:cubicBezTo>
                    <a:pt x="3334" y="3083"/>
                    <a:pt x="2357" y="1805"/>
                    <a:pt x="2131" y="1304"/>
                  </a:cubicBezTo>
                  <a:cubicBezTo>
                    <a:pt x="1881" y="802"/>
                    <a:pt x="1705" y="727"/>
                    <a:pt x="1129" y="677"/>
                  </a:cubicBezTo>
                  <a:cubicBezTo>
                    <a:pt x="552" y="652"/>
                    <a:pt x="26" y="101"/>
                    <a:pt x="1" y="76"/>
                  </a:cubicBezTo>
                  <a:cubicBezTo>
                    <a:pt x="277" y="50"/>
                    <a:pt x="878" y="376"/>
                    <a:pt x="1480" y="37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095;p57">
              <a:extLst>
                <a:ext uri="{FF2B5EF4-FFF2-40B4-BE49-F238E27FC236}">
                  <a16:creationId xmlns:a16="http://schemas.microsoft.com/office/drawing/2014/main" id="{B34C99C0-D2F8-0AAF-52F6-F1A43325F13D}"/>
                </a:ext>
              </a:extLst>
            </p:cNvPr>
            <p:cNvSpPr/>
            <p:nvPr/>
          </p:nvSpPr>
          <p:spPr>
            <a:xfrm>
              <a:off x="5095375" y="4469975"/>
              <a:ext cx="182350" cy="168550"/>
            </a:xfrm>
            <a:custGeom>
              <a:avLst/>
              <a:gdLst/>
              <a:ahLst/>
              <a:cxnLst/>
              <a:rect l="l" t="t" r="r" b="b"/>
              <a:pathLst>
                <a:path w="7294" h="6742" extrusionOk="0">
                  <a:moveTo>
                    <a:pt x="1379" y="827"/>
                  </a:moveTo>
                  <a:cubicBezTo>
                    <a:pt x="1379" y="827"/>
                    <a:pt x="2231" y="2256"/>
                    <a:pt x="3635" y="3459"/>
                  </a:cubicBezTo>
                  <a:cubicBezTo>
                    <a:pt x="5063" y="4662"/>
                    <a:pt x="5865" y="5013"/>
                    <a:pt x="6442" y="5263"/>
                  </a:cubicBezTo>
                  <a:cubicBezTo>
                    <a:pt x="7018" y="5514"/>
                    <a:pt x="7093" y="5614"/>
                    <a:pt x="7118" y="6015"/>
                  </a:cubicBezTo>
                  <a:cubicBezTo>
                    <a:pt x="7169" y="6391"/>
                    <a:pt x="7294" y="6667"/>
                    <a:pt x="7018" y="6692"/>
                  </a:cubicBezTo>
                  <a:cubicBezTo>
                    <a:pt x="6743" y="6742"/>
                    <a:pt x="5264" y="5389"/>
                    <a:pt x="4637" y="4988"/>
                  </a:cubicBezTo>
                  <a:cubicBezTo>
                    <a:pt x="4036" y="4612"/>
                    <a:pt x="3184" y="4186"/>
                    <a:pt x="2331" y="3409"/>
                  </a:cubicBezTo>
                  <a:cubicBezTo>
                    <a:pt x="1479" y="2657"/>
                    <a:pt x="878" y="2105"/>
                    <a:pt x="652" y="1504"/>
                  </a:cubicBezTo>
                  <a:cubicBezTo>
                    <a:pt x="427" y="877"/>
                    <a:pt x="1" y="0"/>
                    <a:pt x="1379" y="827"/>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096;p57">
              <a:extLst>
                <a:ext uri="{FF2B5EF4-FFF2-40B4-BE49-F238E27FC236}">
                  <a16:creationId xmlns:a16="http://schemas.microsoft.com/office/drawing/2014/main" id="{FB4BF881-CF14-103E-B6C3-51CB623B986F}"/>
                </a:ext>
              </a:extLst>
            </p:cNvPr>
            <p:cNvSpPr/>
            <p:nvPr/>
          </p:nvSpPr>
          <p:spPr>
            <a:xfrm>
              <a:off x="5252650" y="4629125"/>
              <a:ext cx="99025" cy="234975"/>
            </a:xfrm>
            <a:custGeom>
              <a:avLst/>
              <a:gdLst/>
              <a:ahLst/>
              <a:cxnLst/>
              <a:rect l="l" t="t" r="r" b="b"/>
              <a:pathLst>
                <a:path w="3961" h="9399" extrusionOk="0">
                  <a:moveTo>
                    <a:pt x="1304" y="3083"/>
                  </a:moveTo>
                  <a:cubicBezTo>
                    <a:pt x="1304" y="3083"/>
                    <a:pt x="1228" y="1955"/>
                    <a:pt x="1379" y="1529"/>
                  </a:cubicBezTo>
                  <a:cubicBezTo>
                    <a:pt x="1529" y="1128"/>
                    <a:pt x="1855" y="652"/>
                    <a:pt x="2181" y="627"/>
                  </a:cubicBezTo>
                  <a:cubicBezTo>
                    <a:pt x="2507" y="602"/>
                    <a:pt x="2632" y="376"/>
                    <a:pt x="2983" y="201"/>
                  </a:cubicBezTo>
                  <a:cubicBezTo>
                    <a:pt x="3309" y="0"/>
                    <a:pt x="3960" y="276"/>
                    <a:pt x="3885" y="1303"/>
                  </a:cubicBezTo>
                  <a:cubicBezTo>
                    <a:pt x="3810" y="2356"/>
                    <a:pt x="2532" y="6516"/>
                    <a:pt x="2131" y="7343"/>
                  </a:cubicBezTo>
                  <a:cubicBezTo>
                    <a:pt x="1730" y="8145"/>
                    <a:pt x="1529" y="8622"/>
                    <a:pt x="1529" y="8998"/>
                  </a:cubicBezTo>
                  <a:cubicBezTo>
                    <a:pt x="1529" y="9399"/>
                    <a:pt x="1554" y="9399"/>
                    <a:pt x="953" y="9273"/>
                  </a:cubicBezTo>
                  <a:cubicBezTo>
                    <a:pt x="351" y="9173"/>
                    <a:pt x="0" y="9273"/>
                    <a:pt x="51" y="8998"/>
                  </a:cubicBezTo>
                  <a:cubicBezTo>
                    <a:pt x="126" y="8722"/>
                    <a:pt x="777" y="7569"/>
                    <a:pt x="928" y="6441"/>
                  </a:cubicBezTo>
                  <a:cubicBezTo>
                    <a:pt x="1078" y="5338"/>
                    <a:pt x="1203" y="4612"/>
                    <a:pt x="1304" y="30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097;p57">
              <a:extLst>
                <a:ext uri="{FF2B5EF4-FFF2-40B4-BE49-F238E27FC236}">
                  <a16:creationId xmlns:a16="http://schemas.microsoft.com/office/drawing/2014/main" id="{7D7A064B-392D-7CFE-C12A-7B7481D4187F}"/>
                </a:ext>
              </a:extLst>
            </p:cNvPr>
            <p:cNvSpPr/>
            <p:nvPr/>
          </p:nvSpPr>
          <p:spPr>
            <a:xfrm>
              <a:off x="5252650" y="4629125"/>
              <a:ext cx="99025" cy="234975"/>
            </a:xfrm>
            <a:custGeom>
              <a:avLst/>
              <a:gdLst/>
              <a:ahLst/>
              <a:cxnLst/>
              <a:rect l="l" t="t" r="r" b="b"/>
              <a:pathLst>
                <a:path w="3961" h="9399" extrusionOk="0">
                  <a:moveTo>
                    <a:pt x="1329" y="1805"/>
                  </a:moveTo>
                  <a:cubicBezTo>
                    <a:pt x="1329" y="1704"/>
                    <a:pt x="1354" y="1604"/>
                    <a:pt x="1379" y="1529"/>
                  </a:cubicBezTo>
                  <a:cubicBezTo>
                    <a:pt x="1529" y="1128"/>
                    <a:pt x="1855" y="652"/>
                    <a:pt x="2181" y="627"/>
                  </a:cubicBezTo>
                  <a:cubicBezTo>
                    <a:pt x="2507" y="602"/>
                    <a:pt x="2632" y="376"/>
                    <a:pt x="2983" y="201"/>
                  </a:cubicBezTo>
                  <a:cubicBezTo>
                    <a:pt x="3309" y="0"/>
                    <a:pt x="3960" y="276"/>
                    <a:pt x="3885" y="1303"/>
                  </a:cubicBezTo>
                  <a:cubicBezTo>
                    <a:pt x="3810" y="2356"/>
                    <a:pt x="2532" y="6516"/>
                    <a:pt x="2131" y="7343"/>
                  </a:cubicBezTo>
                  <a:cubicBezTo>
                    <a:pt x="1730" y="8145"/>
                    <a:pt x="1529" y="8622"/>
                    <a:pt x="1529" y="8998"/>
                  </a:cubicBezTo>
                  <a:cubicBezTo>
                    <a:pt x="1529" y="9399"/>
                    <a:pt x="1554" y="9399"/>
                    <a:pt x="953" y="9273"/>
                  </a:cubicBezTo>
                  <a:cubicBezTo>
                    <a:pt x="351" y="9173"/>
                    <a:pt x="0" y="9273"/>
                    <a:pt x="51" y="8998"/>
                  </a:cubicBezTo>
                  <a:cubicBezTo>
                    <a:pt x="51" y="8947"/>
                    <a:pt x="76" y="8922"/>
                    <a:pt x="101" y="8847"/>
                  </a:cubicBezTo>
                  <a:cubicBezTo>
                    <a:pt x="301" y="8973"/>
                    <a:pt x="577" y="9023"/>
                    <a:pt x="853" y="8922"/>
                  </a:cubicBezTo>
                  <a:cubicBezTo>
                    <a:pt x="1254" y="8797"/>
                    <a:pt x="1304" y="8622"/>
                    <a:pt x="1379" y="8221"/>
                  </a:cubicBezTo>
                  <a:cubicBezTo>
                    <a:pt x="1454" y="7845"/>
                    <a:pt x="2381" y="5539"/>
                    <a:pt x="2782" y="3308"/>
                  </a:cubicBezTo>
                  <a:cubicBezTo>
                    <a:pt x="3183" y="1078"/>
                    <a:pt x="3384" y="727"/>
                    <a:pt x="3083" y="777"/>
                  </a:cubicBezTo>
                  <a:cubicBezTo>
                    <a:pt x="2757" y="827"/>
                    <a:pt x="2732" y="1729"/>
                    <a:pt x="2507" y="1654"/>
                  </a:cubicBezTo>
                  <a:cubicBezTo>
                    <a:pt x="2281" y="1579"/>
                    <a:pt x="2507" y="977"/>
                    <a:pt x="2156" y="1003"/>
                  </a:cubicBezTo>
                  <a:cubicBezTo>
                    <a:pt x="1805" y="1053"/>
                    <a:pt x="1329" y="1805"/>
                    <a:pt x="1329" y="1805"/>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098;p57">
              <a:extLst>
                <a:ext uri="{FF2B5EF4-FFF2-40B4-BE49-F238E27FC236}">
                  <a16:creationId xmlns:a16="http://schemas.microsoft.com/office/drawing/2014/main" id="{2D00B545-21DF-507B-94E9-217C15E972A4}"/>
                </a:ext>
              </a:extLst>
            </p:cNvPr>
            <p:cNvSpPr/>
            <p:nvPr/>
          </p:nvSpPr>
          <p:spPr>
            <a:xfrm>
              <a:off x="5248250" y="4669225"/>
              <a:ext cx="34500" cy="163550"/>
            </a:xfrm>
            <a:custGeom>
              <a:avLst/>
              <a:gdLst/>
              <a:ahLst/>
              <a:cxnLst/>
              <a:rect l="l" t="t" r="r" b="b"/>
              <a:pathLst>
                <a:path w="1380" h="6542" extrusionOk="0">
                  <a:moveTo>
                    <a:pt x="176" y="6516"/>
                  </a:moveTo>
                  <a:cubicBezTo>
                    <a:pt x="1" y="6541"/>
                    <a:pt x="101" y="6090"/>
                    <a:pt x="151" y="5038"/>
                  </a:cubicBezTo>
                  <a:cubicBezTo>
                    <a:pt x="201" y="4010"/>
                    <a:pt x="427" y="2406"/>
                    <a:pt x="577" y="1754"/>
                  </a:cubicBezTo>
                  <a:cubicBezTo>
                    <a:pt x="728" y="1078"/>
                    <a:pt x="903" y="100"/>
                    <a:pt x="1154" y="50"/>
                  </a:cubicBezTo>
                  <a:cubicBezTo>
                    <a:pt x="1379" y="0"/>
                    <a:pt x="1179" y="1128"/>
                    <a:pt x="1054" y="2080"/>
                  </a:cubicBezTo>
                  <a:cubicBezTo>
                    <a:pt x="953" y="3058"/>
                    <a:pt x="728" y="5614"/>
                    <a:pt x="176" y="651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099;p57">
              <a:extLst>
                <a:ext uri="{FF2B5EF4-FFF2-40B4-BE49-F238E27FC236}">
                  <a16:creationId xmlns:a16="http://schemas.microsoft.com/office/drawing/2014/main" id="{8335700D-7F2A-0A82-C7AF-6AE6E672D442}"/>
                </a:ext>
              </a:extLst>
            </p:cNvPr>
            <p:cNvSpPr/>
            <p:nvPr/>
          </p:nvSpPr>
          <p:spPr>
            <a:xfrm>
              <a:off x="5171825" y="4864075"/>
              <a:ext cx="94625" cy="76475"/>
            </a:xfrm>
            <a:custGeom>
              <a:avLst/>
              <a:gdLst/>
              <a:ahLst/>
              <a:cxnLst/>
              <a:rect l="l" t="t" r="r" b="b"/>
              <a:pathLst>
                <a:path w="3785" h="3059" extrusionOk="0">
                  <a:moveTo>
                    <a:pt x="1654" y="1730"/>
                  </a:moveTo>
                  <a:cubicBezTo>
                    <a:pt x="1654" y="1730"/>
                    <a:pt x="2005" y="1404"/>
                    <a:pt x="2256" y="978"/>
                  </a:cubicBezTo>
                  <a:cubicBezTo>
                    <a:pt x="2507" y="552"/>
                    <a:pt x="2657" y="101"/>
                    <a:pt x="2857" y="51"/>
                  </a:cubicBezTo>
                  <a:cubicBezTo>
                    <a:pt x="3083" y="1"/>
                    <a:pt x="3158" y="101"/>
                    <a:pt x="3384" y="151"/>
                  </a:cubicBezTo>
                  <a:cubicBezTo>
                    <a:pt x="3609" y="201"/>
                    <a:pt x="3785" y="276"/>
                    <a:pt x="3760" y="377"/>
                  </a:cubicBezTo>
                  <a:cubicBezTo>
                    <a:pt x="3735" y="502"/>
                    <a:pt x="3384" y="1204"/>
                    <a:pt x="3033" y="1605"/>
                  </a:cubicBezTo>
                  <a:cubicBezTo>
                    <a:pt x="2682" y="2006"/>
                    <a:pt x="2256" y="2532"/>
                    <a:pt x="1278" y="2783"/>
                  </a:cubicBezTo>
                  <a:cubicBezTo>
                    <a:pt x="301" y="3058"/>
                    <a:pt x="101" y="2933"/>
                    <a:pt x="50" y="2808"/>
                  </a:cubicBezTo>
                  <a:cubicBezTo>
                    <a:pt x="0" y="2707"/>
                    <a:pt x="903" y="2331"/>
                    <a:pt x="1654" y="17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100;p57">
              <a:extLst>
                <a:ext uri="{FF2B5EF4-FFF2-40B4-BE49-F238E27FC236}">
                  <a16:creationId xmlns:a16="http://schemas.microsoft.com/office/drawing/2014/main" id="{6ADD309E-9008-5B45-B09B-5F16C96CABB7}"/>
                </a:ext>
              </a:extLst>
            </p:cNvPr>
            <p:cNvSpPr/>
            <p:nvPr/>
          </p:nvSpPr>
          <p:spPr>
            <a:xfrm>
              <a:off x="5173700" y="4867200"/>
              <a:ext cx="92750" cy="72725"/>
            </a:xfrm>
            <a:custGeom>
              <a:avLst/>
              <a:gdLst/>
              <a:ahLst/>
              <a:cxnLst/>
              <a:rect l="l" t="t" r="r" b="b"/>
              <a:pathLst>
                <a:path w="3710" h="2909" extrusionOk="0">
                  <a:moveTo>
                    <a:pt x="3259" y="1"/>
                  </a:moveTo>
                  <a:cubicBezTo>
                    <a:pt x="3259" y="1"/>
                    <a:pt x="3284" y="1"/>
                    <a:pt x="3309" y="26"/>
                  </a:cubicBezTo>
                  <a:cubicBezTo>
                    <a:pt x="3534" y="76"/>
                    <a:pt x="3710" y="151"/>
                    <a:pt x="3685" y="252"/>
                  </a:cubicBezTo>
                  <a:cubicBezTo>
                    <a:pt x="3660" y="377"/>
                    <a:pt x="3309" y="1079"/>
                    <a:pt x="2958" y="1480"/>
                  </a:cubicBezTo>
                  <a:cubicBezTo>
                    <a:pt x="2607" y="1881"/>
                    <a:pt x="2181" y="2407"/>
                    <a:pt x="1203" y="2658"/>
                  </a:cubicBezTo>
                  <a:cubicBezTo>
                    <a:pt x="326" y="2908"/>
                    <a:pt x="76" y="2833"/>
                    <a:pt x="0" y="2733"/>
                  </a:cubicBezTo>
                  <a:cubicBezTo>
                    <a:pt x="351" y="2708"/>
                    <a:pt x="903" y="2633"/>
                    <a:pt x="1379" y="2382"/>
                  </a:cubicBezTo>
                  <a:cubicBezTo>
                    <a:pt x="2156" y="1956"/>
                    <a:pt x="1980" y="1555"/>
                    <a:pt x="2106" y="1555"/>
                  </a:cubicBezTo>
                  <a:cubicBezTo>
                    <a:pt x="2256" y="1555"/>
                    <a:pt x="2331" y="1805"/>
                    <a:pt x="2532" y="1730"/>
                  </a:cubicBezTo>
                  <a:cubicBezTo>
                    <a:pt x="2732" y="1655"/>
                    <a:pt x="3158" y="928"/>
                    <a:pt x="3133" y="803"/>
                  </a:cubicBezTo>
                  <a:cubicBezTo>
                    <a:pt x="3108" y="678"/>
                    <a:pt x="2682" y="402"/>
                    <a:pt x="2833" y="402"/>
                  </a:cubicBezTo>
                  <a:cubicBezTo>
                    <a:pt x="2983" y="402"/>
                    <a:pt x="3209" y="552"/>
                    <a:pt x="3309" y="427"/>
                  </a:cubicBezTo>
                  <a:cubicBezTo>
                    <a:pt x="3359" y="327"/>
                    <a:pt x="3259" y="126"/>
                    <a:pt x="3259"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101;p57">
              <a:extLst>
                <a:ext uri="{FF2B5EF4-FFF2-40B4-BE49-F238E27FC236}">
                  <a16:creationId xmlns:a16="http://schemas.microsoft.com/office/drawing/2014/main" id="{0D220B63-14AD-5FA2-505A-A45AD62A8329}"/>
                </a:ext>
              </a:extLst>
            </p:cNvPr>
            <p:cNvSpPr/>
            <p:nvPr/>
          </p:nvSpPr>
          <p:spPr>
            <a:xfrm>
              <a:off x="5168675" y="4894150"/>
              <a:ext cx="46400" cy="26350"/>
            </a:xfrm>
            <a:custGeom>
              <a:avLst/>
              <a:gdLst/>
              <a:ahLst/>
              <a:cxnLst/>
              <a:rect l="l" t="t" r="r" b="b"/>
              <a:pathLst>
                <a:path w="1856" h="1054" extrusionOk="0">
                  <a:moveTo>
                    <a:pt x="76" y="928"/>
                  </a:moveTo>
                  <a:cubicBezTo>
                    <a:pt x="76" y="928"/>
                    <a:pt x="427" y="1053"/>
                    <a:pt x="1003" y="702"/>
                  </a:cubicBezTo>
                  <a:cubicBezTo>
                    <a:pt x="1580" y="377"/>
                    <a:pt x="1856" y="51"/>
                    <a:pt x="1730" y="26"/>
                  </a:cubicBezTo>
                  <a:cubicBezTo>
                    <a:pt x="1605" y="1"/>
                    <a:pt x="1179" y="351"/>
                    <a:pt x="803" y="427"/>
                  </a:cubicBezTo>
                  <a:cubicBezTo>
                    <a:pt x="427" y="477"/>
                    <a:pt x="227" y="477"/>
                    <a:pt x="126" y="577"/>
                  </a:cubicBezTo>
                  <a:cubicBezTo>
                    <a:pt x="26" y="677"/>
                    <a:pt x="1" y="878"/>
                    <a:pt x="76" y="9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102;p57">
              <a:extLst>
                <a:ext uri="{FF2B5EF4-FFF2-40B4-BE49-F238E27FC236}">
                  <a16:creationId xmlns:a16="http://schemas.microsoft.com/office/drawing/2014/main" id="{4FBCC8B0-525D-66DE-1082-D657E0C58A53}"/>
                </a:ext>
              </a:extLst>
            </p:cNvPr>
            <p:cNvSpPr/>
            <p:nvPr/>
          </p:nvSpPr>
          <p:spPr>
            <a:xfrm>
              <a:off x="5169325" y="4894775"/>
              <a:ext cx="45750" cy="25725"/>
            </a:xfrm>
            <a:custGeom>
              <a:avLst/>
              <a:gdLst/>
              <a:ahLst/>
              <a:cxnLst/>
              <a:rect l="l" t="t" r="r" b="b"/>
              <a:pathLst>
                <a:path w="1830" h="1029" extrusionOk="0">
                  <a:moveTo>
                    <a:pt x="50" y="903"/>
                  </a:moveTo>
                  <a:cubicBezTo>
                    <a:pt x="50" y="903"/>
                    <a:pt x="401" y="1028"/>
                    <a:pt x="977" y="677"/>
                  </a:cubicBezTo>
                  <a:cubicBezTo>
                    <a:pt x="1554" y="352"/>
                    <a:pt x="1830" y="26"/>
                    <a:pt x="1704" y="1"/>
                  </a:cubicBezTo>
                  <a:cubicBezTo>
                    <a:pt x="1378" y="377"/>
                    <a:pt x="777" y="602"/>
                    <a:pt x="401" y="727"/>
                  </a:cubicBezTo>
                  <a:cubicBezTo>
                    <a:pt x="251" y="778"/>
                    <a:pt x="100" y="778"/>
                    <a:pt x="0" y="778"/>
                  </a:cubicBezTo>
                  <a:cubicBezTo>
                    <a:pt x="0" y="828"/>
                    <a:pt x="25" y="878"/>
                    <a:pt x="50" y="903"/>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103;p57">
              <a:extLst>
                <a:ext uri="{FF2B5EF4-FFF2-40B4-BE49-F238E27FC236}">
                  <a16:creationId xmlns:a16="http://schemas.microsoft.com/office/drawing/2014/main" id="{F04619D0-5AC6-34A2-B7FE-FEC4A2FDEF80}"/>
                </a:ext>
              </a:extLst>
            </p:cNvPr>
            <p:cNvSpPr/>
            <p:nvPr/>
          </p:nvSpPr>
          <p:spPr>
            <a:xfrm>
              <a:off x="5228850" y="4869725"/>
              <a:ext cx="70825" cy="76450"/>
            </a:xfrm>
            <a:custGeom>
              <a:avLst/>
              <a:gdLst/>
              <a:ahLst/>
              <a:cxnLst/>
              <a:rect l="l" t="t" r="r" b="b"/>
              <a:pathLst>
                <a:path w="2833" h="3058" extrusionOk="0">
                  <a:moveTo>
                    <a:pt x="501" y="2381"/>
                  </a:moveTo>
                  <a:cubicBezTo>
                    <a:pt x="602" y="2331"/>
                    <a:pt x="1003" y="1679"/>
                    <a:pt x="1378" y="1178"/>
                  </a:cubicBezTo>
                  <a:cubicBezTo>
                    <a:pt x="1754" y="652"/>
                    <a:pt x="1830" y="125"/>
                    <a:pt x="2030" y="75"/>
                  </a:cubicBezTo>
                  <a:cubicBezTo>
                    <a:pt x="2231" y="0"/>
                    <a:pt x="2531" y="151"/>
                    <a:pt x="2682" y="151"/>
                  </a:cubicBezTo>
                  <a:cubicBezTo>
                    <a:pt x="2832" y="151"/>
                    <a:pt x="2832" y="702"/>
                    <a:pt x="2682" y="1003"/>
                  </a:cubicBezTo>
                  <a:cubicBezTo>
                    <a:pt x="2506" y="1303"/>
                    <a:pt x="1479" y="2557"/>
                    <a:pt x="977" y="2782"/>
                  </a:cubicBezTo>
                  <a:cubicBezTo>
                    <a:pt x="451" y="3033"/>
                    <a:pt x="0" y="3058"/>
                    <a:pt x="501" y="238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104;p57">
              <a:extLst>
                <a:ext uri="{FF2B5EF4-FFF2-40B4-BE49-F238E27FC236}">
                  <a16:creationId xmlns:a16="http://schemas.microsoft.com/office/drawing/2014/main" id="{997DF27C-FD30-1E3E-5D32-556B419159FE}"/>
                </a:ext>
              </a:extLst>
            </p:cNvPr>
            <p:cNvSpPr/>
            <p:nvPr/>
          </p:nvSpPr>
          <p:spPr>
            <a:xfrm>
              <a:off x="5236350" y="4871600"/>
              <a:ext cx="63325" cy="73325"/>
            </a:xfrm>
            <a:custGeom>
              <a:avLst/>
              <a:gdLst/>
              <a:ahLst/>
              <a:cxnLst/>
              <a:rect l="l" t="t" r="r" b="b"/>
              <a:pathLst>
                <a:path w="2533" h="2933" extrusionOk="0">
                  <a:moveTo>
                    <a:pt x="2106" y="0"/>
                  </a:moveTo>
                  <a:cubicBezTo>
                    <a:pt x="2206" y="50"/>
                    <a:pt x="2307" y="76"/>
                    <a:pt x="2382" y="76"/>
                  </a:cubicBezTo>
                  <a:cubicBezTo>
                    <a:pt x="2532" y="76"/>
                    <a:pt x="2532" y="627"/>
                    <a:pt x="2382" y="928"/>
                  </a:cubicBezTo>
                  <a:cubicBezTo>
                    <a:pt x="2206" y="1228"/>
                    <a:pt x="1179" y="2482"/>
                    <a:pt x="677" y="2707"/>
                  </a:cubicBezTo>
                  <a:cubicBezTo>
                    <a:pt x="327" y="2858"/>
                    <a:pt x="26" y="2933"/>
                    <a:pt x="1" y="2782"/>
                  </a:cubicBezTo>
                  <a:cubicBezTo>
                    <a:pt x="126" y="2757"/>
                    <a:pt x="302" y="2682"/>
                    <a:pt x="502" y="2532"/>
                  </a:cubicBezTo>
                  <a:cubicBezTo>
                    <a:pt x="1053" y="2181"/>
                    <a:pt x="1254" y="2056"/>
                    <a:pt x="1179" y="1980"/>
                  </a:cubicBezTo>
                  <a:cubicBezTo>
                    <a:pt x="1104" y="1880"/>
                    <a:pt x="953" y="1554"/>
                    <a:pt x="1053" y="1554"/>
                  </a:cubicBezTo>
                  <a:cubicBezTo>
                    <a:pt x="1154" y="1554"/>
                    <a:pt x="1454" y="1680"/>
                    <a:pt x="1580" y="1579"/>
                  </a:cubicBezTo>
                  <a:cubicBezTo>
                    <a:pt x="1705" y="1479"/>
                    <a:pt x="2006" y="1153"/>
                    <a:pt x="2006" y="978"/>
                  </a:cubicBezTo>
                  <a:cubicBezTo>
                    <a:pt x="2006" y="827"/>
                    <a:pt x="1655" y="477"/>
                    <a:pt x="1730" y="477"/>
                  </a:cubicBezTo>
                  <a:cubicBezTo>
                    <a:pt x="1780" y="477"/>
                    <a:pt x="2106" y="727"/>
                    <a:pt x="2181" y="527"/>
                  </a:cubicBezTo>
                  <a:cubicBezTo>
                    <a:pt x="2231" y="401"/>
                    <a:pt x="2131" y="176"/>
                    <a:pt x="2106"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105;p57">
              <a:extLst>
                <a:ext uri="{FF2B5EF4-FFF2-40B4-BE49-F238E27FC236}">
                  <a16:creationId xmlns:a16="http://schemas.microsoft.com/office/drawing/2014/main" id="{7E454CC5-42C7-3DC9-B9F2-14979A89656C}"/>
                </a:ext>
              </a:extLst>
            </p:cNvPr>
            <p:cNvSpPr/>
            <p:nvPr/>
          </p:nvSpPr>
          <p:spPr>
            <a:xfrm>
              <a:off x="5265175" y="4664825"/>
              <a:ext cx="48900" cy="178600"/>
            </a:xfrm>
            <a:custGeom>
              <a:avLst/>
              <a:gdLst/>
              <a:ahLst/>
              <a:cxnLst/>
              <a:rect l="l" t="t" r="r" b="b"/>
              <a:pathLst>
                <a:path w="1956" h="7144" extrusionOk="0">
                  <a:moveTo>
                    <a:pt x="1504" y="226"/>
                  </a:moveTo>
                  <a:cubicBezTo>
                    <a:pt x="1780" y="276"/>
                    <a:pt x="1956" y="502"/>
                    <a:pt x="1655" y="2156"/>
                  </a:cubicBezTo>
                  <a:cubicBezTo>
                    <a:pt x="1379" y="3835"/>
                    <a:pt x="452" y="6918"/>
                    <a:pt x="226" y="7018"/>
                  </a:cubicBezTo>
                  <a:cubicBezTo>
                    <a:pt x="1" y="7144"/>
                    <a:pt x="803" y="4838"/>
                    <a:pt x="903" y="3509"/>
                  </a:cubicBezTo>
                  <a:cubicBezTo>
                    <a:pt x="978" y="2181"/>
                    <a:pt x="1103" y="1"/>
                    <a:pt x="1504" y="226"/>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106;p57">
              <a:extLst>
                <a:ext uri="{FF2B5EF4-FFF2-40B4-BE49-F238E27FC236}">
                  <a16:creationId xmlns:a16="http://schemas.microsoft.com/office/drawing/2014/main" id="{4E9928F9-CDA2-4E4A-13E9-E78A3EFC8C56}"/>
                </a:ext>
              </a:extLst>
            </p:cNvPr>
            <p:cNvSpPr/>
            <p:nvPr/>
          </p:nvSpPr>
          <p:spPr>
            <a:xfrm>
              <a:off x="5566550" y="4121600"/>
              <a:ext cx="53925" cy="210550"/>
            </a:xfrm>
            <a:custGeom>
              <a:avLst/>
              <a:gdLst/>
              <a:ahLst/>
              <a:cxnLst/>
              <a:rect l="l" t="t" r="r" b="b"/>
              <a:pathLst>
                <a:path w="2157" h="8422" extrusionOk="0">
                  <a:moveTo>
                    <a:pt x="1" y="426"/>
                  </a:moveTo>
                  <a:cubicBezTo>
                    <a:pt x="76" y="276"/>
                    <a:pt x="51" y="75"/>
                    <a:pt x="276" y="50"/>
                  </a:cubicBezTo>
                  <a:cubicBezTo>
                    <a:pt x="502" y="0"/>
                    <a:pt x="602" y="251"/>
                    <a:pt x="602" y="426"/>
                  </a:cubicBezTo>
                  <a:cubicBezTo>
                    <a:pt x="602" y="627"/>
                    <a:pt x="703" y="928"/>
                    <a:pt x="753" y="1103"/>
                  </a:cubicBezTo>
                  <a:cubicBezTo>
                    <a:pt x="828" y="1253"/>
                    <a:pt x="1605" y="3308"/>
                    <a:pt x="1655" y="5414"/>
                  </a:cubicBezTo>
                  <a:cubicBezTo>
                    <a:pt x="1705" y="7519"/>
                    <a:pt x="1204" y="8421"/>
                    <a:pt x="1204" y="8421"/>
                  </a:cubicBezTo>
                  <a:cubicBezTo>
                    <a:pt x="1204" y="8421"/>
                    <a:pt x="2156" y="4887"/>
                    <a:pt x="1" y="426"/>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107;p57">
              <a:extLst>
                <a:ext uri="{FF2B5EF4-FFF2-40B4-BE49-F238E27FC236}">
                  <a16:creationId xmlns:a16="http://schemas.microsoft.com/office/drawing/2014/main" id="{F94678B5-DFF7-32B5-2797-B3BF4AE764EF}"/>
                </a:ext>
              </a:extLst>
            </p:cNvPr>
            <p:cNvSpPr/>
            <p:nvPr/>
          </p:nvSpPr>
          <p:spPr>
            <a:xfrm>
              <a:off x="5632975" y="4154800"/>
              <a:ext cx="203025" cy="133475"/>
            </a:xfrm>
            <a:custGeom>
              <a:avLst/>
              <a:gdLst/>
              <a:ahLst/>
              <a:cxnLst/>
              <a:rect l="l" t="t" r="r" b="b"/>
              <a:pathLst>
                <a:path w="8121" h="5339" extrusionOk="0">
                  <a:moveTo>
                    <a:pt x="0" y="1"/>
                  </a:moveTo>
                  <a:cubicBezTo>
                    <a:pt x="0" y="1"/>
                    <a:pt x="2081" y="176"/>
                    <a:pt x="4487" y="1379"/>
                  </a:cubicBezTo>
                  <a:cubicBezTo>
                    <a:pt x="6868" y="2582"/>
                    <a:pt x="7269" y="4687"/>
                    <a:pt x="7695" y="5013"/>
                  </a:cubicBezTo>
                  <a:cubicBezTo>
                    <a:pt x="8121" y="5339"/>
                    <a:pt x="7820" y="3860"/>
                    <a:pt x="7219" y="3058"/>
                  </a:cubicBezTo>
                  <a:cubicBezTo>
                    <a:pt x="6617" y="2256"/>
                    <a:pt x="4186" y="76"/>
                    <a:pt x="0" y="1"/>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108;p57">
              <a:extLst>
                <a:ext uri="{FF2B5EF4-FFF2-40B4-BE49-F238E27FC236}">
                  <a16:creationId xmlns:a16="http://schemas.microsoft.com/office/drawing/2014/main" id="{4FDC9932-FFE9-DADD-09FE-BF8E3498891D}"/>
                </a:ext>
              </a:extLst>
            </p:cNvPr>
            <p:cNvSpPr/>
            <p:nvPr/>
          </p:nvSpPr>
          <p:spPr>
            <a:xfrm>
              <a:off x="5555275" y="4214950"/>
              <a:ext cx="245025" cy="352775"/>
            </a:xfrm>
            <a:custGeom>
              <a:avLst/>
              <a:gdLst/>
              <a:ahLst/>
              <a:cxnLst/>
              <a:rect l="l" t="t" r="r" b="b"/>
              <a:pathLst>
                <a:path w="9801" h="14111" extrusionOk="0">
                  <a:moveTo>
                    <a:pt x="978" y="11354"/>
                  </a:moveTo>
                  <a:cubicBezTo>
                    <a:pt x="978" y="11354"/>
                    <a:pt x="2306" y="10051"/>
                    <a:pt x="3159" y="7795"/>
                  </a:cubicBezTo>
                  <a:cubicBezTo>
                    <a:pt x="4036" y="5564"/>
                    <a:pt x="4738" y="4712"/>
                    <a:pt x="4988" y="3660"/>
                  </a:cubicBezTo>
                  <a:cubicBezTo>
                    <a:pt x="5214" y="2607"/>
                    <a:pt x="5464" y="1705"/>
                    <a:pt x="5765" y="1429"/>
                  </a:cubicBezTo>
                  <a:cubicBezTo>
                    <a:pt x="6066" y="1153"/>
                    <a:pt x="6266" y="1"/>
                    <a:pt x="7118" y="51"/>
                  </a:cubicBezTo>
                  <a:cubicBezTo>
                    <a:pt x="7946" y="101"/>
                    <a:pt x="7870" y="702"/>
                    <a:pt x="8422" y="777"/>
                  </a:cubicBezTo>
                  <a:cubicBezTo>
                    <a:pt x="8948" y="853"/>
                    <a:pt x="9800" y="1404"/>
                    <a:pt x="9775" y="2331"/>
                  </a:cubicBezTo>
                  <a:cubicBezTo>
                    <a:pt x="9750" y="3234"/>
                    <a:pt x="8121" y="4161"/>
                    <a:pt x="7695" y="4863"/>
                  </a:cubicBezTo>
                  <a:cubicBezTo>
                    <a:pt x="7269" y="5539"/>
                    <a:pt x="5690" y="8096"/>
                    <a:pt x="5113" y="9575"/>
                  </a:cubicBezTo>
                  <a:cubicBezTo>
                    <a:pt x="4537" y="11028"/>
                    <a:pt x="3735" y="13234"/>
                    <a:pt x="3159" y="13685"/>
                  </a:cubicBezTo>
                  <a:cubicBezTo>
                    <a:pt x="2607" y="14111"/>
                    <a:pt x="2181" y="13935"/>
                    <a:pt x="1830" y="13560"/>
                  </a:cubicBezTo>
                  <a:cubicBezTo>
                    <a:pt x="1454" y="13209"/>
                    <a:pt x="828" y="13234"/>
                    <a:pt x="427" y="12933"/>
                  </a:cubicBezTo>
                  <a:cubicBezTo>
                    <a:pt x="1" y="12632"/>
                    <a:pt x="251" y="11755"/>
                    <a:pt x="978" y="1135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109;p57">
              <a:extLst>
                <a:ext uri="{FF2B5EF4-FFF2-40B4-BE49-F238E27FC236}">
                  <a16:creationId xmlns:a16="http://schemas.microsoft.com/office/drawing/2014/main" id="{1BE11343-75CC-D8A3-C2B4-2E94AC5440DD}"/>
                </a:ext>
              </a:extLst>
            </p:cNvPr>
            <p:cNvSpPr/>
            <p:nvPr/>
          </p:nvSpPr>
          <p:spPr>
            <a:xfrm>
              <a:off x="5557775" y="4206800"/>
              <a:ext cx="242525" cy="360925"/>
            </a:xfrm>
            <a:custGeom>
              <a:avLst/>
              <a:gdLst/>
              <a:ahLst/>
              <a:cxnLst/>
              <a:rect l="l" t="t" r="r" b="b"/>
              <a:pathLst>
                <a:path w="9701" h="14437" extrusionOk="0">
                  <a:moveTo>
                    <a:pt x="6267" y="753"/>
                  </a:moveTo>
                  <a:cubicBezTo>
                    <a:pt x="6442" y="527"/>
                    <a:pt x="6693" y="352"/>
                    <a:pt x="7018" y="377"/>
                  </a:cubicBezTo>
                  <a:cubicBezTo>
                    <a:pt x="7846" y="427"/>
                    <a:pt x="7770" y="1028"/>
                    <a:pt x="8322" y="1103"/>
                  </a:cubicBezTo>
                  <a:cubicBezTo>
                    <a:pt x="8848" y="1179"/>
                    <a:pt x="9700" y="1730"/>
                    <a:pt x="9675" y="2657"/>
                  </a:cubicBezTo>
                  <a:cubicBezTo>
                    <a:pt x="9650" y="3560"/>
                    <a:pt x="8021" y="4487"/>
                    <a:pt x="7595" y="5189"/>
                  </a:cubicBezTo>
                  <a:cubicBezTo>
                    <a:pt x="7169" y="5865"/>
                    <a:pt x="5590" y="8422"/>
                    <a:pt x="5013" y="9901"/>
                  </a:cubicBezTo>
                  <a:cubicBezTo>
                    <a:pt x="4437" y="11354"/>
                    <a:pt x="3635" y="13560"/>
                    <a:pt x="3059" y="14011"/>
                  </a:cubicBezTo>
                  <a:cubicBezTo>
                    <a:pt x="2507" y="14437"/>
                    <a:pt x="2081" y="14261"/>
                    <a:pt x="1730" y="13886"/>
                  </a:cubicBezTo>
                  <a:cubicBezTo>
                    <a:pt x="1354" y="13535"/>
                    <a:pt x="728" y="13560"/>
                    <a:pt x="327" y="13259"/>
                  </a:cubicBezTo>
                  <a:cubicBezTo>
                    <a:pt x="1" y="13033"/>
                    <a:pt x="76" y="12507"/>
                    <a:pt x="427" y="12081"/>
                  </a:cubicBezTo>
                  <a:cubicBezTo>
                    <a:pt x="377" y="12131"/>
                    <a:pt x="1" y="12632"/>
                    <a:pt x="427" y="12958"/>
                  </a:cubicBezTo>
                  <a:cubicBezTo>
                    <a:pt x="878" y="13284"/>
                    <a:pt x="1605" y="12432"/>
                    <a:pt x="1956" y="12582"/>
                  </a:cubicBezTo>
                  <a:cubicBezTo>
                    <a:pt x="2307" y="12758"/>
                    <a:pt x="1956" y="13109"/>
                    <a:pt x="2232" y="13384"/>
                  </a:cubicBezTo>
                  <a:cubicBezTo>
                    <a:pt x="2507" y="13660"/>
                    <a:pt x="3184" y="13309"/>
                    <a:pt x="3409" y="12206"/>
                  </a:cubicBezTo>
                  <a:cubicBezTo>
                    <a:pt x="3660" y="11104"/>
                    <a:pt x="3936" y="9224"/>
                    <a:pt x="4387" y="8397"/>
                  </a:cubicBezTo>
                  <a:cubicBezTo>
                    <a:pt x="4863" y="7570"/>
                    <a:pt x="5891" y="6116"/>
                    <a:pt x="6693" y="5339"/>
                  </a:cubicBezTo>
                  <a:cubicBezTo>
                    <a:pt x="7495" y="4537"/>
                    <a:pt x="7620" y="4412"/>
                    <a:pt x="8121" y="3510"/>
                  </a:cubicBezTo>
                  <a:cubicBezTo>
                    <a:pt x="8648" y="2582"/>
                    <a:pt x="9074" y="1906"/>
                    <a:pt x="8622" y="1580"/>
                  </a:cubicBezTo>
                  <a:cubicBezTo>
                    <a:pt x="8146" y="1279"/>
                    <a:pt x="7946" y="1680"/>
                    <a:pt x="7570" y="1279"/>
                  </a:cubicBezTo>
                  <a:cubicBezTo>
                    <a:pt x="7219" y="903"/>
                    <a:pt x="7144" y="1"/>
                    <a:pt x="6267" y="753"/>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110;p57">
              <a:extLst>
                <a:ext uri="{FF2B5EF4-FFF2-40B4-BE49-F238E27FC236}">
                  <a16:creationId xmlns:a16="http://schemas.microsoft.com/office/drawing/2014/main" id="{2B68E603-D2BC-8F0B-1EE9-169600F7BA22}"/>
                </a:ext>
              </a:extLst>
            </p:cNvPr>
            <p:cNvSpPr/>
            <p:nvPr/>
          </p:nvSpPr>
          <p:spPr>
            <a:xfrm>
              <a:off x="5575325" y="4240025"/>
              <a:ext cx="179850" cy="285100"/>
            </a:xfrm>
            <a:custGeom>
              <a:avLst/>
              <a:gdLst/>
              <a:ahLst/>
              <a:cxnLst/>
              <a:rect l="l" t="t" r="r" b="b"/>
              <a:pathLst>
                <a:path w="7194" h="11404" extrusionOk="0">
                  <a:moveTo>
                    <a:pt x="4863" y="1303"/>
                  </a:moveTo>
                  <a:cubicBezTo>
                    <a:pt x="5113" y="827"/>
                    <a:pt x="5464" y="0"/>
                    <a:pt x="5815" y="25"/>
                  </a:cubicBezTo>
                  <a:cubicBezTo>
                    <a:pt x="6191" y="75"/>
                    <a:pt x="5941" y="526"/>
                    <a:pt x="6342" y="652"/>
                  </a:cubicBezTo>
                  <a:cubicBezTo>
                    <a:pt x="6743" y="777"/>
                    <a:pt x="7194" y="1003"/>
                    <a:pt x="7118" y="1303"/>
                  </a:cubicBezTo>
                  <a:cubicBezTo>
                    <a:pt x="7018" y="1629"/>
                    <a:pt x="6367" y="2381"/>
                    <a:pt x="5790" y="3183"/>
                  </a:cubicBezTo>
                  <a:cubicBezTo>
                    <a:pt x="5239" y="4010"/>
                    <a:pt x="3484" y="5865"/>
                    <a:pt x="3008" y="7043"/>
                  </a:cubicBezTo>
                  <a:cubicBezTo>
                    <a:pt x="2532" y="8246"/>
                    <a:pt x="2357" y="10551"/>
                    <a:pt x="2006" y="10752"/>
                  </a:cubicBezTo>
                  <a:cubicBezTo>
                    <a:pt x="1680" y="10952"/>
                    <a:pt x="903" y="11053"/>
                    <a:pt x="452" y="11228"/>
                  </a:cubicBezTo>
                  <a:cubicBezTo>
                    <a:pt x="1" y="11404"/>
                    <a:pt x="126" y="11128"/>
                    <a:pt x="627" y="10526"/>
                  </a:cubicBezTo>
                  <a:cubicBezTo>
                    <a:pt x="1129" y="9925"/>
                    <a:pt x="1680" y="9273"/>
                    <a:pt x="1956" y="8471"/>
                  </a:cubicBezTo>
                  <a:cubicBezTo>
                    <a:pt x="2231" y="7669"/>
                    <a:pt x="2758" y="6191"/>
                    <a:pt x="3134" y="5489"/>
                  </a:cubicBezTo>
                  <a:cubicBezTo>
                    <a:pt x="3484" y="4787"/>
                    <a:pt x="4687" y="2832"/>
                    <a:pt x="4863" y="1303"/>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111;p57">
              <a:extLst>
                <a:ext uri="{FF2B5EF4-FFF2-40B4-BE49-F238E27FC236}">
                  <a16:creationId xmlns:a16="http://schemas.microsoft.com/office/drawing/2014/main" id="{A941B986-D096-A9CB-6E23-5B96CC172423}"/>
                </a:ext>
              </a:extLst>
            </p:cNvPr>
            <p:cNvSpPr/>
            <p:nvPr/>
          </p:nvSpPr>
          <p:spPr>
            <a:xfrm>
              <a:off x="5853525" y="4175475"/>
              <a:ext cx="63300" cy="123450"/>
            </a:xfrm>
            <a:custGeom>
              <a:avLst/>
              <a:gdLst/>
              <a:ahLst/>
              <a:cxnLst/>
              <a:rect l="l" t="t" r="r" b="b"/>
              <a:pathLst>
                <a:path w="2532" h="4938" extrusionOk="0">
                  <a:moveTo>
                    <a:pt x="126" y="2732"/>
                  </a:moveTo>
                  <a:cubicBezTo>
                    <a:pt x="126" y="2732"/>
                    <a:pt x="201" y="2256"/>
                    <a:pt x="402" y="1730"/>
                  </a:cubicBezTo>
                  <a:cubicBezTo>
                    <a:pt x="577" y="1229"/>
                    <a:pt x="752" y="928"/>
                    <a:pt x="853" y="928"/>
                  </a:cubicBezTo>
                  <a:cubicBezTo>
                    <a:pt x="928" y="928"/>
                    <a:pt x="1103" y="1128"/>
                    <a:pt x="1178" y="1128"/>
                  </a:cubicBezTo>
                  <a:cubicBezTo>
                    <a:pt x="1254" y="1128"/>
                    <a:pt x="1279" y="828"/>
                    <a:pt x="1529" y="577"/>
                  </a:cubicBezTo>
                  <a:cubicBezTo>
                    <a:pt x="1755" y="351"/>
                    <a:pt x="2106" y="51"/>
                    <a:pt x="2256" y="26"/>
                  </a:cubicBezTo>
                  <a:cubicBezTo>
                    <a:pt x="2407" y="1"/>
                    <a:pt x="2432" y="76"/>
                    <a:pt x="2482" y="151"/>
                  </a:cubicBezTo>
                  <a:cubicBezTo>
                    <a:pt x="2532" y="226"/>
                    <a:pt x="2206" y="301"/>
                    <a:pt x="1980" y="627"/>
                  </a:cubicBezTo>
                  <a:cubicBezTo>
                    <a:pt x="1730" y="978"/>
                    <a:pt x="1504" y="1179"/>
                    <a:pt x="1579" y="1279"/>
                  </a:cubicBezTo>
                  <a:cubicBezTo>
                    <a:pt x="1655" y="1379"/>
                    <a:pt x="2006" y="1379"/>
                    <a:pt x="1905" y="1630"/>
                  </a:cubicBezTo>
                  <a:cubicBezTo>
                    <a:pt x="1830" y="1905"/>
                    <a:pt x="1529" y="2131"/>
                    <a:pt x="1404" y="2457"/>
                  </a:cubicBezTo>
                  <a:cubicBezTo>
                    <a:pt x="1279" y="2757"/>
                    <a:pt x="1229" y="3184"/>
                    <a:pt x="1204" y="3334"/>
                  </a:cubicBezTo>
                  <a:cubicBezTo>
                    <a:pt x="1204" y="3459"/>
                    <a:pt x="1304" y="3585"/>
                    <a:pt x="1078" y="3585"/>
                  </a:cubicBezTo>
                  <a:cubicBezTo>
                    <a:pt x="853" y="3585"/>
                    <a:pt x="752" y="3484"/>
                    <a:pt x="652" y="3685"/>
                  </a:cubicBezTo>
                  <a:cubicBezTo>
                    <a:pt x="577" y="3860"/>
                    <a:pt x="677" y="4161"/>
                    <a:pt x="677" y="4412"/>
                  </a:cubicBezTo>
                  <a:cubicBezTo>
                    <a:pt x="677" y="4637"/>
                    <a:pt x="677" y="4938"/>
                    <a:pt x="602" y="4938"/>
                  </a:cubicBezTo>
                  <a:cubicBezTo>
                    <a:pt x="552" y="4938"/>
                    <a:pt x="251" y="4888"/>
                    <a:pt x="226" y="4737"/>
                  </a:cubicBezTo>
                  <a:cubicBezTo>
                    <a:pt x="176" y="4562"/>
                    <a:pt x="251" y="3860"/>
                    <a:pt x="326" y="3560"/>
                  </a:cubicBezTo>
                  <a:cubicBezTo>
                    <a:pt x="402" y="3259"/>
                    <a:pt x="301" y="3184"/>
                    <a:pt x="151" y="3108"/>
                  </a:cubicBezTo>
                  <a:cubicBezTo>
                    <a:pt x="1" y="3008"/>
                    <a:pt x="126" y="2732"/>
                    <a:pt x="126" y="2732"/>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112;p57">
              <a:extLst>
                <a:ext uri="{FF2B5EF4-FFF2-40B4-BE49-F238E27FC236}">
                  <a16:creationId xmlns:a16="http://schemas.microsoft.com/office/drawing/2014/main" id="{0CE4213A-AB07-19C0-F267-A38CA31C06CB}"/>
                </a:ext>
              </a:extLst>
            </p:cNvPr>
            <p:cNvSpPr/>
            <p:nvPr/>
          </p:nvSpPr>
          <p:spPr>
            <a:xfrm>
              <a:off x="5861050" y="4176100"/>
              <a:ext cx="55775" cy="122825"/>
            </a:xfrm>
            <a:custGeom>
              <a:avLst/>
              <a:gdLst/>
              <a:ahLst/>
              <a:cxnLst/>
              <a:rect l="l" t="t" r="r" b="b"/>
              <a:pathLst>
                <a:path w="2231" h="4913" extrusionOk="0">
                  <a:moveTo>
                    <a:pt x="2055" y="1"/>
                  </a:moveTo>
                  <a:cubicBezTo>
                    <a:pt x="2131" y="26"/>
                    <a:pt x="2131" y="76"/>
                    <a:pt x="2181" y="126"/>
                  </a:cubicBezTo>
                  <a:cubicBezTo>
                    <a:pt x="2231" y="201"/>
                    <a:pt x="1905" y="276"/>
                    <a:pt x="1679" y="602"/>
                  </a:cubicBezTo>
                  <a:cubicBezTo>
                    <a:pt x="1429" y="953"/>
                    <a:pt x="1203" y="1154"/>
                    <a:pt x="1278" y="1254"/>
                  </a:cubicBezTo>
                  <a:cubicBezTo>
                    <a:pt x="1354" y="1354"/>
                    <a:pt x="1705" y="1354"/>
                    <a:pt x="1604" y="1605"/>
                  </a:cubicBezTo>
                  <a:cubicBezTo>
                    <a:pt x="1529" y="1880"/>
                    <a:pt x="1228" y="2106"/>
                    <a:pt x="1103" y="2432"/>
                  </a:cubicBezTo>
                  <a:cubicBezTo>
                    <a:pt x="978" y="2732"/>
                    <a:pt x="928" y="3159"/>
                    <a:pt x="903" y="3309"/>
                  </a:cubicBezTo>
                  <a:cubicBezTo>
                    <a:pt x="903" y="3434"/>
                    <a:pt x="1003" y="3560"/>
                    <a:pt x="777" y="3560"/>
                  </a:cubicBezTo>
                  <a:cubicBezTo>
                    <a:pt x="552" y="3560"/>
                    <a:pt x="451" y="3459"/>
                    <a:pt x="351" y="3660"/>
                  </a:cubicBezTo>
                  <a:cubicBezTo>
                    <a:pt x="276" y="3835"/>
                    <a:pt x="376" y="4136"/>
                    <a:pt x="376" y="4387"/>
                  </a:cubicBezTo>
                  <a:cubicBezTo>
                    <a:pt x="376" y="4612"/>
                    <a:pt x="376" y="4913"/>
                    <a:pt x="301" y="4913"/>
                  </a:cubicBezTo>
                  <a:cubicBezTo>
                    <a:pt x="251" y="4913"/>
                    <a:pt x="101" y="4888"/>
                    <a:pt x="0" y="4813"/>
                  </a:cubicBezTo>
                  <a:cubicBezTo>
                    <a:pt x="0" y="4788"/>
                    <a:pt x="0" y="4763"/>
                    <a:pt x="0" y="4738"/>
                  </a:cubicBezTo>
                  <a:cubicBezTo>
                    <a:pt x="0" y="4236"/>
                    <a:pt x="201" y="3334"/>
                    <a:pt x="326" y="3384"/>
                  </a:cubicBezTo>
                  <a:cubicBezTo>
                    <a:pt x="451" y="3409"/>
                    <a:pt x="552" y="3284"/>
                    <a:pt x="552" y="3033"/>
                  </a:cubicBezTo>
                  <a:cubicBezTo>
                    <a:pt x="577" y="2808"/>
                    <a:pt x="1153" y="1905"/>
                    <a:pt x="1253" y="1680"/>
                  </a:cubicBezTo>
                  <a:cubicBezTo>
                    <a:pt x="1354" y="1454"/>
                    <a:pt x="1078" y="1404"/>
                    <a:pt x="1053" y="1279"/>
                  </a:cubicBezTo>
                  <a:cubicBezTo>
                    <a:pt x="1028" y="1128"/>
                    <a:pt x="1153" y="978"/>
                    <a:pt x="1329" y="753"/>
                  </a:cubicBezTo>
                  <a:cubicBezTo>
                    <a:pt x="1504" y="527"/>
                    <a:pt x="1805" y="301"/>
                    <a:pt x="1955" y="176"/>
                  </a:cubicBezTo>
                  <a:cubicBezTo>
                    <a:pt x="2030" y="101"/>
                    <a:pt x="2055" y="51"/>
                    <a:pt x="2055"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113;p57">
              <a:extLst>
                <a:ext uri="{FF2B5EF4-FFF2-40B4-BE49-F238E27FC236}">
                  <a16:creationId xmlns:a16="http://schemas.microsoft.com/office/drawing/2014/main" id="{001C0E1E-1C77-C318-BC6B-D6601E0AD0CD}"/>
                </a:ext>
              </a:extLst>
            </p:cNvPr>
            <p:cNvSpPr/>
            <p:nvPr/>
          </p:nvSpPr>
          <p:spPr>
            <a:xfrm>
              <a:off x="5857900" y="4201800"/>
              <a:ext cx="26350" cy="49525"/>
            </a:xfrm>
            <a:custGeom>
              <a:avLst/>
              <a:gdLst/>
              <a:ahLst/>
              <a:cxnLst/>
              <a:rect l="l" t="t" r="r" b="b"/>
              <a:pathLst>
                <a:path w="1054" h="1981" extrusionOk="0">
                  <a:moveTo>
                    <a:pt x="151" y="1479"/>
                  </a:moveTo>
                  <a:cubicBezTo>
                    <a:pt x="151" y="1479"/>
                    <a:pt x="377" y="552"/>
                    <a:pt x="502" y="351"/>
                  </a:cubicBezTo>
                  <a:cubicBezTo>
                    <a:pt x="628" y="126"/>
                    <a:pt x="602" y="0"/>
                    <a:pt x="703" y="75"/>
                  </a:cubicBezTo>
                  <a:cubicBezTo>
                    <a:pt x="778" y="151"/>
                    <a:pt x="778" y="276"/>
                    <a:pt x="903" y="351"/>
                  </a:cubicBezTo>
                  <a:cubicBezTo>
                    <a:pt x="1054" y="401"/>
                    <a:pt x="978" y="602"/>
                    <a:pt x="828" y="827"/>
                  </a:cubicBezTo>
                  <a:cubicBezTo>
                    <a:pt x="703" y="1053"/>
                    <a:pt x="402" y="1454"/>
                    <a:pt x="377" y="1604"/>
                  </a:cubicBezTo>
                  <a:cubicBezTo>
                    <a:pt x="352" y="1755"/>
                    <a:pt x="176" y="1980"/>
                    <a:pt x="101" y="1955"/>
                  </a:cubicBezTo>
                  <a:cubicBezTo>
                    <a:pt x="1" y="1930"/>
                    <a:pt x="151" y="1479"/>
                    <a:pt x="151" y="147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114;p57">
              <a:extLst>
                <a:ext uri="{FF2B5EF4-FFF2-40B4-BE49-F238E27FC236}">
                  <a16:creationId xmlns:a16="http://schemas.microsoft.com/office/drawing/2014/main" id="{B7488C5D-0D61-411C-78B3-FE7A6E7E908E}"/>
                </a:ext>
              </a:extLst>
            </p:cNvPr>
            <p:cNvSpPr/>
            <p:nvPr/>
          </p:nvSpPr>
          <p:spPr>
            <a:xfrm>
              <a:off x="5893000" y="4199925"/>
              <a:ext cx="53900" cy="107150"/>
            </a:xfrm>
            <a:custGeom>
              <a:avLst/>
              <a:gdLst/>
              <a:ahLst/>
              <a:cxnLst/>
              <a:rect l="l" t="t" r="r" b="b"/>
              <a:pathLst>
                <a:path w="2156" h="4286" extrusionOk="0">
                  <a:moveTo>
                    <a:pt x="76" y="2356"/>
                  </a:moveTo>
                  <a:cubicBezTo>
                    <a:pt x="76" y="2356"/>
                    <a:pt x="176" y="1930"/>
                    <a:pt x="326" y="1504"/>
                  </a:cubicBezTo>
                  <a:cubicBezTo>
                    <a:pt x="502" y="1078"/>
                    <a:pt x="627" y="802"/>
                    <a:pt x="702" y="802"/>
                  </a:cubicBezTo>
                  <a:cubicBezTo>
                    <a:pt x="802" y="802"/>
                    <a:pt x="928" y="977"/>
                    <a:pt x="1003" y="977"/>
                  </a:cubicBezTo>
                  <a:cubicBezTo>
                    <a:pt x="1078" y="977"/>
                    <a:pt x="1103" y="702"/>
                    <a:pt x="1304" y="501"/>
                  </a:cubicBezTo>
                  <a:cubicBezTo>
                    <a:pt x="1504" y="301"/>
                    <a:pt x="1805" y="50"/>
                    <a:pt x="1930" y="25"/>
                  </a:cubicBezTo>
                  <a:cubicBezTo>
                    <a:pt x="2081" y="0"/>
                    <a:pt x="2081" y="75"/>
                    <a:pt x="2131" y="125"/>
                  </a:cubicBezTo>
                  <a:cubicBezTo>
                    <a:pt x="2156" y="201"/>
                    <a:pt x="1905" y="251"/>
                    <a:pt x="1680" y="551"/>
                  </a:cubicBezTo>
                  <a:cubicBezTo>
                    <a:pt x="1479" y="852"/>
                    <a:pt x="1279" y="1003"/>
                    <a:pt x="1354" y="1103"/>
                  </a:cubicBezTo>
                  <a:cubicBezTo>
                    <a:pt x="1404" y="1178"/>
                    <a:pt x="1705" y="1203"/>
                    <a:pt x="1630" y="1429"/>
                  </a:cubicBezTo>
                  <a:cubicBezTo>
                    <a:pt x="1554" y="1629"/>
                    <a:pt x="1304" y="1855"/>
                    <a:pt x="1203" y="2130"/>
                  </a:cubicBezTo>
                  <a:cubicBezTo>
                    <a:pt x="1078" y="2381"/>
                    <a:pt x="1053" y="2757"/>
                    <a:pt x="1028" y="2882"/>
                  </a:cubicBezTo>
                  <a:cubicBezTo>
                    <a:pt x="1028" y="3008"/>
                    <a:pt x="1103" y="3108"/>
                    <a:pt x="928" y="3108"/>
                  </a:cubicBezTo>
                  <a:cubicBezTo>
                    <a:pt x="727" y="3108"/>
                    <a:pt x="627" y="3008"/>
                    <a:pt x="552" y="3183"/>
                  </a:cubicBezTo>
                  <a:cubicBezTo>
                    <a:pt x="502" y="3333"/>
                    <a:pt x="577" y="3609"/>
                    <a:pt x="577" y="3810"/>
                  </a:cubicBezTo>
                  <a:cubicBezTo>
                    <a:pt x="577" y="4010"/>
                    <a:pt x="577" y="4286"/>
                    <a:pt x="502" y="4286"/>
                  </a:cubicBezTo>
                  <a:cubicBezTo>
                    <a:pt x="452" y="4286"/>
                    <a:pt x="201" y="4236"/>
                    <a:pt x="176" y="4085"/>
                  </a:cubicBezTo>
                  <a:cubicBezTo>
                    <a:pt x="151" y="3935"/>
                    <a:pt x="201" y="3333"/>
                    <a:pt x="276" y="3083"/>
                  </a:cubicBezTo>
                  <a:cubicBezTo>
                    <a:pt x="326" y="2832"/>
                    <a:pt x="251" y="2757"/>
                    <a:pt x="126" y="2682"/>
                  </a:cubicBezTo>
                  <a:cubicBezTo>
                    <a:pt x="0" y="2607"/>
                    <a:pt x="76" y="2356"/>
                    <a:pt x="76" y="235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115;p57">
              <a:extLst>
                <a:ext uri="{FF2B5EF4-FFF2-40B4-BE49-F238E27FC236}">
                  <a16:creationId xmlns:a16="http://schemas.microsoft.com/office/drawing/2014/main" id="{2A14045D-0E6F-57C1-D787-4014540540A1}"/>
                </a:ext>
              </a:extLst>
            </p:cNvPr>
            <p:cNvSpPr/>
            <p:nvPr/>
          </p:nvSpPr>
          <p:spPr>
            <a:xfrm>
              <a:off x="5898650" y="4200550"/>
              <a:ext cx="48250" cy="106525"/>
            </a:xfrm>
            <a:custGeom>
              <a:avLst/>
              <a:gdLst/>
              <a:ahLst/>
              <a:cxnLst/>
              <a:rect l="l" t="t" r="r" b="b"/>
              <a:pathLst>
                <a:path w="1930" h="4261" extrusionOk="0">
                  <a:moveTo>
                    <a:pt x="1779" y="0"/>
                  </a:moveTo>
                  <a:cubicBezTo>
                    <a:pt x="1855" y="0"/>
                    <a:pt x="1880" y="50"/>
                    <a:pt x="1905" y="100"/>
                  </a:cubicBezTo>
                  <a:cubicBezTo>
                    <a:pt x="1930" y="176"/>
                    <a:pt x="1679" y="226"/>
                    <a:pt x="1454" y="526"/>
                  </a:cubicBezTo>
                  <a:cubicBezTo>
                    <a:pt x="1253" y="827"/>
                    <a:pt x="1053" y="978"/>
                    <a:pt x="1128" y="1078"/>
                  </a:cubicBezTo>
                  <a:cubicBezTo>
                    <a:pt x="1178" y="1153"/>
                    <a:pt x="1479" y="1178"/>
                    <a:pt x="1404" y="1404"/>
                  </a:cubicBezTo>
                  <a:cubicBezTo>
                    <a:pt x="1328" y="1604"/>
                    <a:pt x="1078" y="1830"/>
                    <a:pt x="977" y="2105"/>
                  </a:cubicBezTo>
                  <a:cubicBezTo>
                    <a:pt x="852" y="2356"/>
                    <a:pt x="827" y="2732"/>
                    <a:pt x="802" y="2857"/>
                  </a:cubicBezTo>
                  <a:cubicBezTo>
                    <a:pt x="802" y="2983"/>
                    <a:pt x="877" y="3083"/>
                    <a:pt x="702" y="3083"/>
                  </a:cubicBezTo>
                  <a:cubicBezTo>
                    <a:pt x="501" y="3083"/>
                    <a:pt x="401" y="2983"/>
                    <a:pt x="326" y="3158"/>
                  </a:cubicBezTo>
                  <a:cubicBezTo>
                    <a:pt x="276" y="3308"/>
                    <a:pt x="351" y="3584"/>
                    <a:pt x="351" y="3785"/>
                  </a:cubicBezTo>
                  <a:cubicBezTo>
                    <a:pt x="351" y="3985"/>
                    <a:pt x="351" y="4261"/>
                    <a:pt x="276" y="4261"/>
                  </a:cubicBezTo>
                  <a:cubicBezTo>
                    <a:pt x="251" y="4261"/>
                    <a:pt x="100" y="4236"/>
                    <a:pt x="25" y="4161"/>
                  </a:cubicBezTo>
                  <a:cubicBezTo>
                    <a:pt x="25" y="4135"/>
                    <a:pt x="25" y="4110"/>
                    <a:pt x="25" y="4085"/>
                  </a:cubicBezTo>
                  <a:cubicBezTo>
                    <a:pt x="0" y="3659"/>
                    <a:pt x="175" y="2882"/>
                    <a:pt x="301" y="2907"/>
                  </a:cubicBezTo>
                  <a:cubicBezTo>
                    <a:pt x="401" y="2958"/>
                    <a:pt x="501" y="2832"/>
                    <a:pt x="501" y="2632"/>
                  </a:cubicBezTo>
                  <a:cubicBezTo>
                    <a:pt x="501" y="2431"/>
                    <a:pt x="1003" y="1654"/>
                    <a:pt x="1103" y="1454"/>
                  </a:cubicBezTo>
                  <a:cubicBezTo>
                    <a:pt x="1203" y="1253"/>
                    <a:pt x="952" y="1228"/>
                    <a:pt x="927" y="1103"/>
                  </a:cubicBezTo>
                  <a:cubicBezTo>
                    <a:pt x="902" y="978"/>
                    <a:pt x="1028" y="827"/>
                    <a:pt x="1178" y="652"/>
                  </a:cubicBezTo>
                  <a:cubicBezTo>
                    <a:pt x="1328" y="451"/>
                    <a:pt x="1579" y="276"/>
                    <a:pt x="1704" y="150"/>
                  </a:cubicBezTo>
                  <a:cubicBezTo>
                    <a:pt x="1779" y="75"/>
                    <a:pt x="1805" y="25"/>
                    <a:pt x="1779"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116;p57">
              <a:extLst>
                <a:ext uri="{FF2B5EF4-FFF2-40B4-BE49-F238E27FC236}">
                  <a16:creationId xmlns:a16="http://schemas.microsoft.com/office/drawing/2014/main" id="{6BDEDCF1-DE5F-272C-F440-9054098C9730}"/>
                </a:ext>
              </a:extLst>
            </p:cNvPr>
            <p:cNvSpPr/>
            <p:nvPr/>
          </p:nvSpPr>
          <p:spPr>
            <a:xfrm>
              <a:off x="5896750" y="4223100"/>
              <a:ext cx="21975" cy="42625"/>
            </a:xfrm>
            <a:custGeom>
              <a:avLst/>
              <a:gdLst/>
              <a:ahLst/>
              <a:cxnLst/>
              <a:rect l="l" t="t" r="r" b="b"/>
              <a:pathLst>
                <a:path w="879" h="1705" extrusionOk="0">
                  <a:moveTo>
                    <a:pt x="101" y="1279"/>
                  </a:moveTo>
                  <a:cubicBezTo>
                    <a:pt x="101" y="1279"/>
                    <a:pt x="302" y="477"/>
                    <a:pt x="427" y="276"/>
                  </a:cubicBezTo>
                  <a:cubicBezTo>
                    <a:pt x="527" y="101"/>
                    <a:pt x="527" y="0"/>
                    <a:pt x="602" y="50"/>
                  </a:cubicBezTo>
                  <a:cubicBezTo>
                    <a:pt x="652" y="126"/>
                    <a:pt x="652" y="226"/>
                    <a:pt x="778" y="276"/>
                  </a:cubicBezTo>
                  <a:cubicBezTo>
                    <a:pt x="878" y="326"/>
                    <a:pt x="828" y="502"/>
                    <a:pt x="703" y="702"/>
                  </a:cubicBezTo>
                  <a:cubicBezTo>
                    <a:pt x="577" y="903"/>
                    <a:pt x="327" y="1254"/>
                    <a:pt x="302" y="1379"/>
                  </a:cubicBezTo>
                  <a:cubicBezTo>
                    <a:pt x="277" y="1504"/>
                    <a:pt x="151" y="1705"/>
                    <a:pt x="76" y="1680"/>
                  </a:cubicBezTo>
                  <a:cubicBezTo>
                    <a:pt x="1" y="1655"/>
                    <a:pt x="101" y="1279"/>
                    <a:pt x="101" y="127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117;p57">
              <a:extLst>
                <a:ext uri="{FF2B5EF4-FFF2-40B4-BE49-F238E27FC236}">
                  <a16:creationId xmlns:a16="http://schemas.microsoft.com/office/drawing/2014/main" id="{BD754D49-F03B-B6AD-2A4C-EAB7C4AD5734}"/>
                </a:ext>
              </a:extLst>
            </p:cNvPr>
            <p:cNvSpPr/>
            <p:nvPr/>
          </p:nvSpPr>
          <p:spPr>
            <a:xfrm>
              <a:off x="5922450" y="4214950"/>
              <a:ext cx="54525" cy="107175"/>
            </a:xfrm>
            <a:custGeom>
              <a:avLst/>
              <a:gdLst/>
              <a:ahLst/>
              <a:cxnLst/>
              <a:rect l="l" t="t" r="r" b="b"/>
              <a:pathLst>
                <a:path w="2181" h="4287" extrusionOk="0">
                  <a:moveTo>
                    <a:pt x="101" y="2356"/>
                  </a:moveTo>
                  <a:cubicBezTo>
                    <a:pt x="101" y="2356"/>
                    <a:pt x="176" y="1930"/>
                    <a:pt x="326" y="1504"/>
                  </a:cubicBezTo>
                  <a:cubicBezTo>
                    <a:pt x="502" y="1078"/>
                    <a:pt x="627" y="803"/>
                    <a:pt x="727" y="803"/>
                  </a:cubicBezTo>
                  <a:cubicBezTo>
                    <a:pt x="802" y="803"/>
                    <a:pt x="953" y="978"/>
                    <a:pt x="1003" y="978"/>
                  </a:cubicBezTo>
                  <a:cubicBezTo>
                    <a:pt x="1078" y="978"/>
                    <a:pt x="1103" y="702"/>
                    <a:pt x="1304" y="502"/>
                  </a:cubicBezTo>
                  <a:cubicBezTo>
                    <a:pt x="1529" y="301"/>
                    <a:pt x="1805" y="51"/>
                    <a:pt x="1955" y="26"/>
                  </a:cubicBezTo>
                  <a:cubicBezTo>
                    <a:pt x="2081" y="1"/>
                    <a:pt x="2106" y="76"/>
                    <a:pt x="2131" y="126"/>
                  </a:cubicBezTo>
                  <a:cubicBezTo>
                    <a:pt x="2181" y="201"/>
                    <a:pt x="1905" y="251"/>
                    <a:pt x="1705" y="552"/>
                  </a:cubicBezTo>
                  <a:cubicBezTo>
                    <a:pt x="1479" y="853"/>
                    <a:pt x="1304" y="1003"/>
                    <a:pt x="1354" y="1103"/>
                  </a:cubicBezTo>
                  <a:cubicBezTo>
                    <a:pt x="1404" y="1178"/>
                    <a:pt x="1730" y="1204"/>
                    <a:pt x="1655" y="1404"/>
                  </a:cubicBezTo>
                  <a:cubicBezTo>
                    <a:pt x="1579" y="1630"/>
                    <a:pt x="1304" y="1855"/>
                    <a:pt x="1203" y="2106"/>
                  </a:cubicBezTo>
                  <a:cubicBezTo>
                    <a:pt x="1103" y="2382"/>
                    <a:pt x="1053" y="2757"/>
                    <a:pt x="1028" y="2883"/>
                  </a:cubicBezTo>
                  <a:cubicBezTo>
                    <a:pt x="1028" y="3008"/>
                    <a:pt x="1128" y="3083"/>
                    <a:pt x="928" y="3083"/>
                  </a:cubicBezTo>
                  <a:cubicBezTo>
                    <a:pt x="727" y="3083"/>
                    <a:pt x="627" y="3008"/>
                    <a:pt x="577" y="3184"/>
                  </a:cubicBezTo>
                  <a:cubicBezTo>
                    <a:pt x="502" y="3334"/>
                    <a:pt x="577" y="3610"/>
                    <a:pt x="577" y="3810"/>
                  </a:cubicBezTo>
                  <a:cubicBezTo>
                    <a:pt x="577" y="4011"/>
                    <a:pt x="577" y="4286"/>
                    <a:pt x="527" y="4286"/>
                  </a:cubicBezTo>
                  <a:cubicBezTo>
                    <a:pt x="452" y="4286"/>
                    <a:pt x="201" y="4236"/>
                    <a:pt x="176" y="4086"/>
                  </a:cubicBezTo>
                  <a:cubicBezTo>
                    <a:pt x="151" y="3935"/>
                    <a:pt x="226" y="3334"/>
                    <a:pt x="276" y="3083"/>
                  </a:cubicBezTo>
                  <a:cubicBezTo>
                    <a:pt x="326" y="2833"/>
                    <a:pt x="251" y="2757"/>
                    <a:pt x="126" y="2682"/>
                  </a:cubicBezTo>
                  <a:cubicBezTo>
                    <a:pt x="0" y="2607"/>
                    <a:pt x="101" y="2356"/>
                    <a:pt x="101" y="235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118;p57">
              <a:extLst>
                <a:ext uri="{FF2B5EF4-FFF2-40B4-BE49-F238E27FC236}">
                  <a16:creationId xmlns:a16="http://schemas.microsoft.com/office/drawing/2014/main" id="{DB17B0D0-2112-DBDC-32DC-E682BDC97EA1}"/>
                </a:ext>
              </a:extLst>
            </p:cNvPr>
            <p:cNvSpPr/>
            <p:nvPr/>
          </p:nvSpPr>
          <p:spPr>
            <a:xfrm>
              <a:off x="5928725" y="4215575"/>
              <a:ext cx="48250" cy="106550"/>
            </a:xfrm>
            <a:custGeom>
              <a:avLst/>
              <a:gdLst/>
              <a:ahLst/>
              <a:cxnLst/>
              <a:rect l="l" t="t" r="r" b="b"/>
              <a:pathLst>
                <a:path w="1930" h="4262" extrusionOk="0">
                  <a:moveTo>
                    <a:pt x="1780" y="1"/>
                  </a:moveTo>
                  <a:cubicBezTo>
                    <a:pt x="1830" y="1"/>
                    <a:pt x="1855" y="51"/>
                    <a:pt x="1880" y="101"/>
                  </a:cubicBezTo>
                  <a:cubicBezTo>
                    <a:pt x="1930" y="176"/>
                    <a:pt x="1654" y="226"/>
                    <a:pt x="1454" y="527"/>
                  </a:cubicBezTo>
                  <a:cubicBezTo>
                    <a:pt x="1228" y="828"/>
                    <a:pt x="1053" y="978"/>
                    <a:pt x="1103" y="1078"/>
                  </a:cubicBezTo>
                  <a:cubicBezTo>
                    <a:pt x="1178" y="1153"/>
                    <a:pt x="1479" y="1179"/>
                    <a:pt x="1404" y="1379"/>
                  </a:cubicBezTo>
                  <a:cubicBezTo>
                    <a:pt x="1328" y="1605"/>
                    <a:pt x="1053" y="1830"/>
                    <a:pt x="952" y="2081"/>
                  </a:cubicBezTo>
                  <a:cubicBezTo>
                    <a:pt x="852" y="2357"/>
                    <a:pt x="802" y="2732"/>
                    <a:pt x="777" y="2858"/>
                  </a:cubicBezTo>
                  <a:cubicBezTo>
                    <a:pt x="777" y="2983"/>
                    <a:pt x="877" y="3058"/>
                    <a:pt x="677" y="3058"/>
                  </a:cubicBezTo>
                  <a:cubicBezTo>
                    <a:pt x="476" y="3058"/>
                    <a:pt x="376" y="2983"/>
                    <a:pt x="326" y="3159"/>
                  </a:cubicBezTo>
                  <a:cubicBezTo>
                    <a:pt x="251" y="3309"/>
                    <a:pt x="326" y="3585"/>
                    <a:pt x="326" y="3785"/>
                  </a:cubicBezTo>
                  <a:cubicBezTo>
                    <a:pt x="326" y="3986"/>
                    <a:pt x="326" y="4261"/>
                    <a:pt x="276" y="4261"/>
                  </a:cubicBezTo>
                  <a:cubicBezTo>
                    <a:pt x="226" y="4261"/>
                    <a:pt x="100" y="4236"/>
                    <a:pt x="0" y="4161"/>
                  </a:cubicBezTo>
                  <a:cubicBezTo>
                    <a:pt x="0" y="4136"/>
                    <a:pt x="0" y="4111"/>
                    <a:pt x="0" y="4086"/>
                  </a:cubicBezTo>
                  <a:cubicBezTo>
                    <a:pt x="0" y="3660"/>
                    <a:pt x="175" y="2883"/>
                    <a:pt x="276" y="2908"/>
                  </a:cubicBezTo>
                  <a:cubicBezTo>
                    <a:pt x="376" y="2958"/>
                    <a:pt x="476" y="2833"/>
                    <a:pt x="476" y="2632"/>
                  </a:cubicBezTo>
                  <a:cubicBezTo>
                    <a:pt x="501" y="2432"/>
                    <a:pt x="1003" y="1655"/>
                    <a:pt x="1078" y="1454"/>
                  </a:cubicBezTo>
                  <a:cubicBezTo>
                    <a:pt x="1178" y="1254"/>
                    <a:pt x="927" y="1229"/>
                    <a:pt x="902" y="1103"/>
                  </a:cubicBezTo>
                  <a:cubicBezTo>
                    <a:pt x="877" y="978"/>
                    <a:pt x="1003" y="828"/>
                    <a:pt x="1153" y="652"/>
                  </a:cubicBezTo>
                  <a:cubicBezTo>
                    <a:pt x="1303" y="452"/>
                    <a:pt x="1554" y="276"/>
                    <a:pt x="1679" y="151"/>
                  </a:cubicBezTo>
                  <a:cubicBezTo>
                    <a:pt x="1754" y="76"/>
                    <a:pt x="1780" y="26"/>
                    <a:pt x="1780"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119;p57">
              <a:extLst>
                <a:ext uri="{FF2B5EF4-FFF2-40B4-BE49-F238E27FC236}">
                  <a16:creationId xmlns:a16="http://schemas.microsoft.com/office/drawing/2014/main" id="{1D4C0864-3F9D-5F3D-392D-1A7BCF4A90BB}"/>
                </a:ext>
              </a:extLst>
            </p:cNvPr>
            <p:cNvSpPr/>
            <p:nvPr/>
          </p:nvSpPr>
          <p:spPr>
            <a:xfrm>
              <a:off x="5926200" y="4237500"/>
              <a:ext cx="22600" cy="43275"/>
            </a:xfrm>
            <a:custGeom>
              <a:avLst/>
              <a:gdLst/>
              <a:ahLst/>
              <a:cxnLst/>
              <a:rect l="l" t="t" r="r" b="b"/>
              <a:pathLst>
                <a:path w="904" h="1731" extrusionOk="0">
                  <a:moveTo>
                    <a:pt x="126" y="1279"/>
                  </a:moveTo>
                  <a:cubicBezTo>
                    <a:pt x="126" y="1279"/>
                    <a:pt x="302" y="477"/>
                    <a:pt x="427" y="302"/>
                  </a:cubicBezTo>
                  <a:cubicBezTo>
                    <a:pt x="552" y="126"/>
                    <a:pt x="527" y="1"/>
                    <a:pt x="602" y="76"/>
                  </a:cubicBezTo>
                  <a:cubicBezTo>
                    <a:pt x="677" y="151"/>
                    <a:pt x="652" y="251"/>
                    <a:pt x="778" y="302"/>
                  </a:cubicBezTo>
                  <a:cubicBezTo>
                    <a:pt x="903" y="352"/>
                    <a:pt x="853" y="527"/>
                    <a:pt x="728" y="728"/>
                  </a:cubicBezTo>
                  <a:cubicBezTo>
                    <a:pt x="602" y="928"/>
                    <a:pt x="352" y="1279"/>
                    <a:pt x="327" y="1404"/>
                  </a:cubicBezTo>
                  <a:cubicBezTo>
                    <a:pt x="302" y="1530"/>
                    <a:pt x="151" y="1730"/>
                    <a:pt x="76" y="1705"/>
                  </a:cubicBezTo>
                  <a:cubicBezTo>
                    <a:pt x="1" y="1680"/>
                    <a:pt x="126" y="1279"/>
                    <a:pt x="126" y="127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120;p57">
              <a:extLst>
                <a:ext uri="{FF2B5EF4-FFF2-40B4-BE49-F238E27FC236}">
                  <a16:creationId xmlns:a16="http://schemas.microsoft.com/office/drawing/2014/main" id="{B6E670CE-CBC1-FB8D-9E93-59C9E679F69E}"/>
                </a:ext>
              </a:extLst>
            </p:cNvPr>
            <p:cNvSpPr/>
            <p:nvPr/>
          </p:nvSpPr>
          <p:spPr>
            <a:xfrm>
              <a:off x="5955650" y="4236250"/>
              <a:ext cx="48275" cy="95275"/>
            </a:xfrm>
            <a:custGeom>
              <a:avLst/>
              <a:gdLst/>
              <a:ahLst/>
              <a:cxnLst/>
              <a:rect l="l" t="t" r="r" b="b"/>
              <a:pathLst>
                <a:path w="1931" h="3811" extrusionOk="0">
                  <a:moveTo>
                    <a:pt x="76" y="2106"/>
                  </a:moveTo>
                  <a:cubicBezTo>
                    <a:pt x="76" y="2106"/>
                    <a:pt x="151" y="1730"/>
                    <a:pt x="301" y="1329"/>
                  </a:cubicBezTo>
                  <a:cubicBezTo>
                    <a:pt x="452" y="953"/>
                    <a:pt x="577" y="702"/>
                    <a:pt x="652" y="702"/>
                  </a:cubicBezTo>
                  <a:cubicBezTo>
                    <a:pt x="728" y="702"/>
                    <a:pt x="853" y="878"/>
                    <a:pt x="903" y="878"/>
                  </a:cubicBezTo>
                  <a:cubicBezTo>
                    <a:pt x="953" y="878"/>
                    <a:pt x="978" y="627"/>
                    <a:pt x="1179" y="452"/>
                  </a:cubicBezTo>
                  <a:cubicBezTo>
                    <a:pt x="1354" y="276"/>
                    <a:pt x="1630" y="26"/>
                    <a:pt x="1730" y="26"/>
                  </a:cubicBezTo>
                  <a:cubicBezTo>
                    <a:pt x="1855" y="1"/>
                    <a:pt x="1855" y="51"/>
                    <a:pt x="1906" y="126"/>
                  </a:cubicBezTo>
                  <a:cubicBezTo>
                    <a:pt x="1931" y="176"/>
                    <a:pt x="1705" y="226"/>
                    <a:pt x="1505" y="502"/>
                  </a:cubicBezTo>
                  <a:cubicBezTo>
                    <a:pt x="1329" y="753"/>
                    <a:pt x="1154" y="903"/>
                    <a:pt x="1204" y="978"/>
                  </a:cubicBezTo>
                  <a:cubicBezTo>
                    <a:pt x="1254" y="1053"/>
                    <a:pt x="1530" y="1053"/>
                    <a:pt x="1454" y="1254"/>
                  </a:cubicBezTo>
                  <a:cubicBezTo>
                    <a:pt x="1404" y="1454"/>
                    <a:pt x="1154" y="1630"/>
                    <a:pt x="1078" y="1880"/>
                  </a:cubicBezTo>
                  <a:cubicBezTo>
                    <a:pt x="978" y="2131"/>
                    <a:pt x="953" y="2432"/>
                    <a:pt x="928" y="2557"/>
                  </a:cubicBezTo>
                  <a:cubicBezTo>
                    <a:pt x="903" y="2657"/>
                    <a:pt x="1003" y="2758"/>
                    <a:pt x="828" y="2758"/>
                  </a:cubicBezTo>
                  <a:cubicBezTo>
                    <a:pt x="652" y="2758"/>
                    <a:pt x="577" y="2682"/>
                    <a:pt x="502" y="2833"/>
                  </a:cubicBezTo>
                  <a:cubicBezTo>
                    <a:pt x="452" y="2958"/>
                    <a:pt x="527" y="3184"/>
                    <a:pt x="527" y="3384"/>
                  </a:cubicBezTo>
                  <a:cubicBezTo>
                    <a:pt x="502" y="3560"/>
                    <a:pt x="527" y="3810"/>
                    <a:pt x="477" y="3810"/>
                  </a:cubicBezTo>
                  <a:cubicBezTo>
                    <a:pt x="427" y="3810"/>
                    <a:pt x="201" y="3760"/>
                    <a:pt x="176" y="3635"/>
                  </a:cubicBezTo>
                  <a:cubicBezTo>
                    <a:pt x="151" y="3509"/>
                    <a:pt x="201" y="2958"/>
                    <a:pt x="251" y="2733"/>
                  </a:cubicBezTo>
                  <a:cubicBezTo>
                    <a:pt x="301" y="2507"/>
                    <a:pt x="226" y="2457"/>
                    <a:pt x="126" y="2382"/>
                  </a:cubicBezTo>
                  <a:cubicBezTo>
                    <a:pt x="1" y="2306"/>
                    <a:pt x="76" y="2106"/>
                    <a:pt x="76" y="210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121;p57">
              <a:extLst>
                <a:ext uri="{FF2B5EF4-FFF2-40B4-BE49-F238E27FC236}">
                  <a16:creationId xmlns:a16="http://schemas.microsoft.com/office/drawing/2014/main" id="{EB6F2368-A816-6124-8650-765F0218DDDF}"/>
                </a:ext>
              </a:extLst>
            </p:cNvPr>
            <p:cNvSpPr/>
            <p:nvPr/>
          </p:nvSpPr>
          <p:spPr>
            <a:xfrm>
              <a:off x="5961300" y="4236875"/>
              <a:ext cx="42625" cy="94650"/>
            </a:xfrm>
            <a:custGeom>
              <a:avLst/>
              <a:gdLst/>
              <a:ahLst/>
              <a:cxnLst/>
              <a:rect l="l" t="t" r="r" b="b"/>
              <a:pathLst>
                <a:path w="1705" h="3786" extrusionOk="0">
                  <a:moveTo>
                    <a:pt x="1579" y="1"/>
                  </a:moveTo>
                  <a:cubicBezTo>
                    <a:pt x="1629" y="1"/>
                    <a:pt x="1654" y="51"/>
                    <a:pt x="1680" y="101"/>
                  </a:cubicBezTo>
                  <a:cubicBezTo>
                    <a:pt x="1705" y="151"/>
                    <a:pt x="1479" y="201"/>
                    <a:pt x="1279" y="477"/>
                  </a:cubicBezTo>
                  <a:cubicBezTo>
                    <a:pt x="1103" y="728"/>
                    <a:pt x="928" y="878"/>
                    <a:pt x="978" y="953"/>
                  </a:cubicBezTo>
                  <a:cubicBezTo>
                    <a:pt x="1028" y="1028"/>
                    <a:pt x="1304" y="1028"/>
                    <a:pt x="1228" y="1229"/>
                  </a:cubicBezTo>
                  <a:cubicBezTo>
                    <a:pt x="1178" y="1429"/>
                    <a:pt x="928" y="1605"/>
                    <a:pt x="852" y="1855"/>
                  </a:cubicBezTo>
                  <a:cubicBezTo>
                    <a:pt x="752" y="2106"/>
                    <a:pt x="727" y="2407"/>
                    <a:pt x="702" y="2532"/>
                  </a:cubicBezTo>
                  <a:cubicBezTo>
                    <a:pt x="677" y="2632"/>
                    <a:pt x="777" y="2733"/>
                    <a:pt x="602" y="2733"/>
                  </a:cubicBezTo>
                  <a:cubicBezTo>
                    <a:pt x="426" y="2733"/>
                    <a:pt x="351" y="2657"/>
                    <a:pt x="276" y="2808"/>
                  </a:cubicBezTo>
                  <a:cubicBezTo>
                    <a:pt x="226" y="2933"/>
                    <a:pt x="301" y="3159"/>
                    <a:pt x="301" y="3359"/>
                  </a:cubicBezTo>
                  <a:cubicBezTo>
                    <a:pt x="301" y="3535"/>
                    <a:pt x="301" y="3785"/>
                    <a:pt x="251" y="3785"/>
                  </a:cubicBezTo>
                  <a:cubicBezTo>
                    <a:pt x="201" y="3785"/>
                    <a:pt x="75" y="3760"/>
                    <a:pt x="0" y="3710"/>
                  </a:cubicBezTo>
                  <a:cubicBezTo>
                    <a:pt x="0" y="3685"/>
                    <a:pt x="0" y="3660"/>
                    <a:pt x="0" y="3635"/>
                  </a:cubicBezTo>
                  <a:cubicBezTo>
                    <a:pt x="0" y="3259"/>
                    <a:pt x="151" y="2557"/>
                    <a:pt x="251" y="2582"/>
                  </a:cubicBezTo>
                  <a:cubicBezTo>
                    <a:pt x="351" y="2632"/>
                    <a:pt x="426" y="2507"/>
                    <a:pt x="426" y="2332"/>
                  </a:cubicBezTo>
                  <a:cubicBezTo>
                    <a:pt x="426" y="2156"/>
                    <a:pt x="878" y="1454"/>
                    <a:pt x="978" y="1279"/>
                  </a:cubicBezTo>
                  <a:cubicBezTo>
                    <a:pt x="1053" y="1129"/>
                    <a:pt x="827" y="1078"/>
                    <a:pt x="802" y="978"/>
                  </a:cubicBezTo>
                  <a:cubicBezTo>
                    <a:pt x="777" y="853"/>
                    <a:pt x="903" y="728"/>
                    <a:pt x="1028" y="577"/>
                  </a:cubicBezTo>
                  <a:cubicBezTo>
                    <a:pt x="1153" y="402"/>
                    <a:pt x="1379" y="226"/>
                    <a:pt x="1504" y="126"/>
                  </a:cubicBezTo>
                  <a:cubicBezTo>
                    <a:pt x="1554" y="76"/>
                    <a:pt x="1579" y="26"/>
                    <a:pt x="1579"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122;p57">
              <a:extLst>
                <a:ext uri="{FF2B5EF4-FFF2-40B4-BE49-F238E27FC236}">
                  <a16:creationId xmlns:a16="http://schemas.microsoft.com/office/drawing/2014/main" id="{960E8E88-626F-4F71-75A7-142A10A215AA}"/>
                </a:ext>
              </a:extLst>
            </p:cNvPr>
            <p:cNvSpPr/>
            <p:nvPr/>
          </p:nvSpPr>
          <p:spPr>
            <a:xfrm>
              <a:off x="5958800" y="4256300"/>
              <a:ext cx="20075" cy="38250"/>
            </a:xfrm>
            <a:custGeom>
              <a:avLst/>
              <a:gdLst/>
              <a:ahLst/>
              <a:cxnLst/>
              <a:rect l="l" t="t" r="r" b="b"/>
              <a:pathLst>
                <a:path w="803" h="1530" extrusionOk="0">
                  <a:moveTo>
                    <a:pt x="125" y="1154"/>
                  </a:moveTo>
                  <a:cubicBezTo>
                    <a:pt x="125" y="1154"/>
                    <a:pt x="301" y="427"/>
                    <a:pt x="401" y="276"/>
                  </a:cubicBezTo>
                  <a:cubicBezTo>
                    <a:pt x="501" y="101"/>
                    <a:pt x="476" y="1"/>
                    <a:pt x="551" y="76"/>
                  </a:cubicBezTo>
                  <a:cubicBezTo>
                    <a:pt x="602" y="126"/>
                    <a:pt x="602" y="226"/>
                    <a:pt x="702" y="276"/>
                  </a:cubicBezTo>
                  <a:cubicBezTo>
                    <a:pt x="802" y="301"/>
                    <a:pt x="752" y="477"/>
                    <a:pt x="652" y="652"/>
                  </a:cubicBezTo>
                  <a:cubicBezTo>
                    <a:pt x="526" y="828"/>
                    <a:pt x="326" y="1129"/>
                    <a:pt x="301" y="1229"/>
                  </a:cubicBezTo>
                  <a:cubicBezTo>
                    <a:pt x="276" y="1354"/>
                    <a:pt x="150" y="1530"/>
                    <a:pt x="75" y="1504"/>
                  </a:cubicBezTo>
                  <a:cubicBezTo>
                    <a:pt x="0" y="1504"/>
                    <a:pt x="125" y="1154"/>
                    <a:pt x="125" y="115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123;p57">
              <a:extLst>
                <a:ext uri="{FF2B5EF4-FFF2-40B4-BE49-F238E27FC236}">
                  <a16:creationId xmlns:a16="http://schemas.microsoft.com/office/drawing/2014/main" id="{DF9635FD-308A-0D2B-8400-C933AF24BC70}"/>
                </a:ext>
              </a:extLst>
            </p:cNvPr>
            <p:cNvSpPr/>
            <p:nvPr/>
          </p:nvSpPr>
          <p:spPr>
            <a:xfrm>
              <a:off x="5984475" y="4258800"/>
              <a:ext cx="42000" cy="82125"/>
            </a:xfrm>
            <a:custGeom>
              <a:avLst/>
              <a:gdLst/>
              <a:ahLst/>
              <a:cxnLst/>
              <a:rect l="l" t="t" r="r" b="b"/>
              <a:pathLst>
                <a:path w="1680" h="3285" extrusionOk="0">
                  <a:moveTo>
                    <a:pt x="76" y="1805"/>
                  </a:moveTo>
                  <a:cubicBezTo>
                    <a:pt x="76" y="1805"/>
                    <a:pt x="151" y="1480"/>
                    <a:pt x="276" y="1154"/>
                  </a:cubicBezTo>
                  <a:cubicBezTo>
                    <a:pt x="402" y="803"/>
                    <a:pt x="502" y="602"/>
                    <a:pt x="577" y="602"/>
                  </a:cubicBezTo>
                  <a:cubicBezTo>
                    <a:pt x="627" y="602"/>
                    <a:pt x="727" y="753"/>
                    <a:pt x="778" y="753"/>
                  </a:cubicBezTo>
                  <a:cubicBezTo>
                    <a:pt x="828" y="753"/>
                    <a:pt x="853" y="527"/>
                    <a:pt x="1028" y="377"/>
                  </a:cubicBezTo>
                  <a:cubicBezTo>
                    <a:pt x="1179" y="227"/>
                    <a:pt x="1404" y="26"/>
                    <a:pt x="1504" y="1"/>
                  </a:cubicBezTo>
                  <a:cubicBezTo>
                    <a:pt x="1605" y="1"/>
                    <a:pt x="1630" y="51"/>
                    <a:pt x="1655" y="101"/>
                  </a:cubicBezTo>
                  <a:cubicBezTo>
                    <a:pt x="1680" y="151"/>
                    <a:pt x="1479" y="176"/>
                    <a:pt x="1304" y="402"/>
                  </a:cubicBezTo>
                  <a:cubicBezTo>
                    <a:pt x="1154" y="653"/>
                    <a:pt x="1003" y="753"/>
                    <a:pt x="1053" y="828"/>
                  </a:cubicBezTo>
                  <a:cubicBezTo>
                    <a:pt x="1103" y="903"/>
                    <a:pt x="1329" y="903"/>
                    <a:pt x="1279" y="1079"/>
                  </a:cubicBezTo>
                  <a:cubicBezTo>
                    <a:pt x="1229" y="1254"/>
                    <a:pt x="1003" y="1404"/>
                    <a:pt x="928" y="1605"/>
                  </a:cubicBezTo>
                  <a:cubicBezTo>
                    <a:pt x="853" y="1831"/>
                    <a:pt x="828" y="2106"/>
                    <a:pt x="803" y="2206"/>
                  </a:cubicBezTo>
                  <a:cubicBezTo>
                    <a:pt x="803" y="2282"/>
                    <a:pt x="878" y="2357"/>
                    <a:pt x="727" y="2357"/>
                  </a:cubicBezTo>
                  <a:cubicBezTo>
                    <a:pt x="577" y="2357"/>
                    <a:pt x="502" y="2307"/>
                    <a:pt x="452" y="2432"/>
                  </a:cubicBezTo>
                  <a:cubicBezTo>
                    <a:pt x="402" y="2557"/>
                    <a:pt x="452" y="2758"/>
                    <a:pt x="452" y="2908"/>
                  </a:cubicBezTo>
                  <a:cubicBezTo>
                    <a:pt x="452" y="3059"/>
                    <a:pt x="452" y="3284"/>
                    <a:pt x="402" y="3284"/>
                  </a:cubicBezTo>
                  <a:cubicBezTo>
                    <a:pt x="377" y="3284"/>
                    <a:pt x="176" y="3234"/>
                    <a:pt x="151" y="3134"/>
                  </a:cubicBezTo>
                  <a:cubicBezTo>
                    <a:pt x="126" y="3008"/>
                    <a:pt x="176" y="2557"/>
                    <a:pt x="226" y="2357"/>
                  </a:cubicBezTo>
                  <a:cubicBezTo>
                    <a:pt x="276" y="2156"/>
                    <a:pt x="201" y="2106"/>
                    <a:pt x="101" y="2056"/>
                  </a:cubicBezTo>
                  <a:cubicBezTo>
                    <a:pt x="1" y="1981"/>
                    <a:pt x="76" y="1805"/>
                    <a:pt x="76" y="1805"/>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124;p57">
              <a:extLst>
                <a:ext uri="{FF2B5EF4-FFF2-40B4-BE49-F238E27FC236}">
                  <a16:creationId xmlns:a16="http://schemas.microsoft.com/office/drawing/2014/main" id="{947E73A3-03CB-1BA0-C869-B882C1ABC578}"/>
                </a:ext>
              </a:extLst>
            </p:cNvPr>
            <p:cNvSpPr/>
            <p:nvPr/>
          </p:nvSpPr>
          <p:spPr>
            <a:xfrm>
              <a:off x="5989500" y="4258800"/>
              <a:ext cx="36975" cy="82125"/>
            </a:xfrm>
            <a:custGeom>
              <a:avLst/>
              <a:gdLst/>
              <a:ahLst/>
              <a:cxnLst/>
              <a:rect l="l" t="t" r="r" b="b"/>
              <a:pathLst>
                <a:path w="1479" h="3285" extrusionOk="0">
                  <a:moveTo>
                    <a:pt x="1354" y="1"/>
                  </a:moveTo>
                  <a:cubicBezTo>
                    <a:pt x="1404" y="26"/>
                    <a:pt x="1429" y="51"/>
                    <a:pt x="1454" y="101"/>
                  </a:cubicBezTo>
                  <a:cubicBezTo>
                    <a:pt x="1479" y="151"/>
                    <a:pt x="1278" y="176"/>
                    <a:pt x="1103" y="402"/>
                  </a:cubicBezTo>
                  <a:cubicBezTo>
                    <a:pt x="953" y="653"/>
                    <a:pt x="802" y="778"/>
                    <a:pt x="852" y="828"/>
                  </a:cubicBezTo>
                  <a:cubicBezTo>
                    <a:pt x="902" y="903"/>
                    <a:pt x="1128" y="903"/>
                    <a:pt x="1078" y="1079"/>
                  </a:cubicBezTo>
                  <a:cubicBezTo>
                    <a:pt x="1028" y="1254"/>
                    <a:pt x="802" y="1404"/>
                    <a:pt x="727" y="1605"/>
                  </a:cubicBezTo>
                  <a:cubicBezTo>
                    <a:pt x="652" y="1831"/>
                    <a:pt x="627" y="2106"/>
                    <a:pt x="602" y="2206"/>
                  </a:cubicBezTo>
                  <a:cubicBezTo>
                    <a:pt x="602" y="2282"/>
                    <a:pt x="677" y="2357"/>
                    <a:pt x="526" y="2357"/>
                  </a:cubicBezTo>
                  <a:cubicBezTo>
                    <a:pt x="376" y="2357"/>
                    <a:pt x="301" y="2307"/>
                    <a:pt x="251" y="2432"/>
                  </a:cubicBezTo>
                  <a:cubicBezTo>
                    <a:pt x="201" y="2557"/>
                    <a:pt x="251" y="2758"/>
                    <a:pt x="251" y="2908"/>
                  </a:cubicBezTo>
                  <a:cubicBezTo>
                    <a:pt x="251" y="3059"/>
                    <a:pt x="251" y="3284"/>
                    <a:pt x="201" y="3284"/>
                  </a:cubicBezTo>
                  <a:cubicBezTo>
                    <a:pt x="176" y="3284"/>
                    <a:pt x="75" y="3259"/>
                    <a:pt x="0" y="3209"/>
                  </a:cubicBezTo>
                  <a:cubicBezTo>
                    <a:pt x="0" y="3184"/>
                    <a:pt x="0" y="3159"/>
                    <a:pt x="0" y="3159"/>
                  </a:cubicBezTo>
                  <a:cubicBezTo>
                    <a:pt x="0" y="2833"/>
                    <a:pt x="125" y="2232"/>
                    <a:pt x="226" y="2257"/>
                  </a:cubicBezTo>
                  <a:cubicBezTo>
                    <a:pt x="301" y="2282"/>
                    <a:pt x="376" y="2181"/>
                    <a:pt x="376" y="2031"/>
                  </a:cubicBezTo>
                  <a:cubicBezTo>
                    <a:pt x="376" y="1856"/>
                    <a:pt x="777" y="1279"/>
                    <a:pt x="827" y="1129"/>
                  </a:cubicBezTo>
                  <a:cubicBezTo>
                    <a:pt x="902" y="978"/>
                    <a:pt x="702" y="953"/>
                    <a:pt x="702" y="853"/>
                  </a:cubicBezTo>
                  <a:cubicBezTo>
                    <a:pt x="677" y="753"/>
                    <a:pt x="777" y="653"/>
                    <a:pt x="902" y="502"/>
                  </a:cubicBezTo>
                  <a:cubicBezTo>
                    <a:pt x="1003" y="352"/>
                    <a:pt x="1203" y="227"/>
                    <a:pt x="1303" y="126"/>
                  </a:cubicBezTo>
                  <a:cubicBezTo>
                    <a:pt x="1354" y="76"/>
                    <a:pt x="1379" y="26"/>
                    <a:pt x="1354"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125;p57">
              <a:extLst>
                <a:ext uri="{FF2B5EF4-FFF2-40B4-BE49-F238E27FC236}">
                  <a16:creationId xmlns:a16="http://schemas.microsoft.com/office/drawing/2014/main" id="{D8BA4A88-E5A3-F521-58AD-59F3CF4CFD9F}"/>
                </a:ext>
              </a:extLst>
            </p:cNvPr>
            <p:cNvSpPr/>
            <p:nvPr/>
          </p:nvSpPr>
          <p:spPr>
            <a:xfrm>
              <a:off x="5987600" y="4276350"/>
              <a:ext cx="16950" cy="32600"/>
            </a:xfrm>
            <a:custGeom>
              <a:avLst/>
              <a:gdLst/>
              <a:ahLst/>
              <a:cxnLst/>
              <a:rect l="l" t="t" r="r" b="b"/>
              <a:pathLst>
                <a:path w="678" h="1304" extrusionOk="0">
                  <a:moveTo>
                    <a:pt x="101" y="978"/>
                  </a:moveTo>
                  <a:cubicBezTo>
                    <a:pt x="101" y="978"/>
                    <a:pt x="252" y="352"/>
                    <a:pt x="327" y="226"/>
                  </a:cubicBezTo>
                  <a:cubicBezTo>
                    <a:pt x="427" y="76"/>
                    <a:pt x="402" y="1"/>
                    <a:pt x="452" y="51"/>
                  </a:cubicBezTo>
                  <a:cubicBezTo>
                    <a:pt x="527" y="101"/>
                    <a:pt x="502" y="176"/>
                    <a:pt x="602" y="226"/>
                  </a:cubicBezTo>
                  <a:cubicBezTo>
                    <a:pt x="678" y="251"/>
                    <a:pt x="653" y="377"/>
                    <a:pt x="552" y="527"/>
                  </a:cubicBezTo>
                  <a:cubicBezTo>
                    <a:pt x="452" y="677"/>
                    <a:pt x="277" y="953"/>
                    <a:pt x="252" y="1053"/>
                  </a:cubicBezTo>
                  <a:cubicBezTo>
                    <a:pt x="227" y="1154"/>
                    <a:pt x="126" y="1304"/>
                    <a:pt x="51" y="1279"/>
                  </a:cubicBezTo>
                  <a:cubicBezTo>
                    <a:pt x="1" y="1279"/>
                    <a:pt x="101" y="978"/>
                    <a:pt x="101" y="97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126;p57">
              <a:extLst>
                <a:ext uri="{FF2B5EF4-FFF2-40B4-BE49-F238E27FC236}">
                  <a16:creationId xmlns:a16="http://schemas.microsoft.com/office/drawing/2014/main" id="{444F990C-364B-DE91-6F98-2746407BD535}"/>
                </a:ext>
              </a:extLst>
            </p:cNvPr>
            <p:cNvSpPr/>
            <p:nvPr/>
          </p:nvSpPr>
          <p:spPr>
            <a:xfrm>
              <a:off x="6010800" y="4275100"/>
              <a:ext cx="36350" cy="70825"/>
            </a:xfrm>
            <a:custGeom>
              <a:avLst/>
              <a:gdLst/>
              <a:ahLst/>
              <a:cxnLst/>
              <a:rect l="l" t="t" r="r" b="b"/>
              <a:pathLst>
                <a:path w="1454" h="2833" extrusionOk="0">
                  <a:moveTo>
                    <a:pt x="75" y="1580"/>
                  </a:moveTo>
                  <a:cubicBezTo>
                    <a:pt x="75" y="1580"/>
                    <a:pt x="126" y="1279"/>
                    <a:pt x="226" y="1003"/>
                  </a:cubicBezTo>
                  <a:cubicBezTo>
                    <a:pt x="351" y="702"/>
                    <a:pt x="451" y="527"/>
                    <a:pt x="502" y="527"/>
                  </a:cubicBezTo>
                  <a:cubicBezTo>
                    <a:pt x="552" y="527"/>
                    <a:pt x="652" y="652"/>
                    <a:pt x="677" y="652"/>
                  </a:cubicBezTo>
                  <a:cubicBezTo>
                    <a:pt x="727" y="652"/>
                    <a:pt x="752" y="477"/>
                    <a:pt x="877" y="326"/>
                  </a:cubicBezTo>
                  <a:cubicBezTo>
                    <a:pt x="1028" y="201"/>
                    <a:pt x="1228" y="26"/>
                    <a:pt x="1304" y="26"/>
                  </a:cubicBezTo>
                  <a:cubicBezTo>
                    <a:pt x="1404" y="1"/>
                    <a:pt x="1404" y="51"/>
                    <a:pt x="1429" y="101"/>
                  </a:cubicBezTo>
                  <a:cubicBezTo>
                    <a:pt x="1454" y="126"/>
                    <a:pt x="1278" y="176"/>
                    <a:pt x="1153" y="377"/>
                  </a:cubicBezTo>
                  <a:cubicBezTo>
                    <a:pt x="1003" y="577"/>
                    <a:pt x="877" y="677"/>
                    <a:pt x="928" y="727"/>
                  </a:cubicBezTo>
                  <a:cubicBezTo>
                    <a:pt x="953" y="803"/>
                    <a:pt x="1153" y="803"/>
                    <a:pt x="1103" y="953"/>
                  </a:cubicBezTo>
                  <a:cubicBezTo>
                    <a:pt x="1053" y="1078"/>
                    <a:pt x="877" y="1229"/>
                    <a:pt x="802" y="1404"/>
                  </a:cubicBezTo>
                  <a:cubicBezTo>
                    <a:pt x="752" y="1580"/>
                    <a:pt x="702" y="1830"/>
                    <a:pt x="702" y="1905"/>
                  </a:cubicBezTo>
                  <a:cubicBezTo>
                    <a:pt x="702" y="2006"/>
                    <a:pt x="752" y="2056"/>
                    <a:pt x="627" y="2056"/>
                  </a:cubicBezTo>
                  <a:cubicBezTo>
                    <a:pt x="502" y="2056"/>
                    <a:pt x="426" y="2006"/>
                    <a:pt x="401" y="2106"/>
                  </a:cubicBezTo>
                  <a:cubicBezTo>
                    <a:pt x="351" y="2231"/>
                    <a:pt x="401" y="2382"/>
                    <a:pt x="401" y="2532"/>
                  </a:cubicBezTo>
                  <a:cubicBezTo>
                    <a:pt x="401" y="2657"/>
                    <a:pt x="401" y="2833"/>
                    <a:pt x="351" y="2833"/>
                  </a:cubicBezTo>
                  <a:cubicBezTo>
                    <a:pt x="326" y="2833"/>
                    <a:pt x="151" y="2808"/>
                    <a:pt x="126" y="2707"/>
                  </a:cubicBezTo>
                  <a:cubicBezTo>
                    <a:pt x="126" y="2607"/>
                    <a:pt x="151" y="2206"/>
                    <a:pt x="201" y="2056"/>
                  </a:cubicBezTo>
                  <a:cubicBezTo>
                    <a:pt x="226" y="1880"/>
                    <a:pt x="176" y="1830"/>
                    <a:pt x="101" y="1780"/>
                  </a:cubicBezTo>
                  <a:cubicBezTo>
                    <a:pt x="0" y="1730"/>
                    <a:pt x="75" y="1580"/>
                    <a:pt x="75" y="158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127;p57">
              <a:extLst>
                <a:ext uri="{FF2B5EF4-FFF2-40B4-BE49-F238E27FC236}">
                  <a16:creationId xmlns:a16="http://schemas.microsoft.com/office/drawing/2014/main" id="{CF49C76C-D32D-E2F6-3688-A343CB4C8891}"/>
                </a:ext>
              </a:extLst>
            </p:cNvPr>
            <p:cNvSpPr/>
            <p:nvPr/>
          </p:nvSpPr>
          <p:spPr>
            <a:xfrm>
              <a:off x="6015175" y="4275725"/>
              <a:ext cx="31975" cy="70200"/>
            </a:xfrm>
            <a:custGeom>
              <a:avLst/>
              <a:gdLst/>
              <a:ahLst/>
              <a:cxnLst/>
              <a:rect l="l" t="t" r="r" b="b"/>
              <a:pathLst>
                <a:path w="1279" h="2808" extrusionOk="0">
                  <a:moveTo>
                    <a:pt x="1179" y="1"/>
                  </a:moveTo>
                  <a:cubicBezTo>
                    <a:pt x="1229" y="1"/>
                    <a:pt x="1229" y="26"/>
                    <a:pt x="1254" y="76"/>
                  </a:cubicBezTo>
                  <a:cubicBezTo>
                    <a:pt x="1279" y="101"/>
                    <a:pt x="1103" y="151"/>
                    <a:pt x="978" y="352"/>
                  </a:cubicBezTo>
                  <a:cubicBezTo>
                    <a:pt x="828" y="552"/>
                    <a:pt x="702" y="652"/>
                    <a:pt x="753" y="702"/>
                  </a:cubicBezTo>
                  <a:cubicBezTo>
                    <a:pt x="778" y="778"/>
                    <a:pt x="978" y="778"/>
                    <a:pt x="928" y="928"/>
                  </a:cubicBezTo>
                  <a:cubicBezTo>
                    <a:pt x="878" y="1053"/>
                    <a:pt x="702" y="1204"/>
                    <a:pt x="627" y="1379"/>
                  </a:cubicBezTo>
                  <a:cubicBezTo>
                    <a:pt x="577" y="1555"/>
                    <a:pt x="552" y="1805"/>
                    <a:pt x="527" y="1880"/>
                  </a:cubicBezTo>
                  <a:cubicBezTo>
                    <a:pt x="527" y="1981"/>
                    <a:pt x="577" y="2031"/>
                    <a:pt x="452" y="2031"/>
                  </a:cubicBezTo>
                  <a:cubicBezTo>
                    <a:pt x="327" y="2031"/>
                    <a:pt x="251" y="1981"/>
                    <a:pt x="226" y="2081"/>
                  </a:cubicBezTo>
                  <a:cubicBezTo>
                    <a:pt x="176" y="2206"/>
                    <a:pt x="226" y="2357"/>
                    <a:pt x="226" y="2507"/>
                  </a:cubicBezTo>
                  <a:cubicBezTo>
                    <a:pt x="226" y="2632"/>
                    <a:pt x="226" y="2808"/>
                    <a:pt x="176" y="2808"/>
                  </a:cubicBezTo>
                  <a:cubicBezTo>
                    <a:pt x="151" y="2808"/>
                    <a:pt x="76" y="2808"/>
                    <a:pt x="1" y="2758"/>
                  </a:cubicBezTo>
                  <a:cubicBezTo>
                    <a:pt x="1" y="2732"/>
                    <a:pt x="1" y="2732"/>
                    <a:pt x="1" y="2707"/>
                  </a:cubicBezTo>
                  <a:cubicBezTo>
                    <a:pt x="1" y="2432"/>
                    <a:pt x="126" y="1905"/>
                    <a:pt x="201" y="1930"/>
                  </a:cubicBezTo>
                  <a:cubicBezTo>
                    <a:pt x="251" y="1956"/>
                    <a:pt x="327" y="1880"/>
                    <a:pt x="327" y="1730"/>
                  </a:cubicBezTo>
                  <a:cubicBezTo>
                    <a:pt x="327" y="1605"/>
                    <a:pt x="677" y="1078"/>
                    <a:pt x="728" y="953"/>
                  </a:cubicBezTo>
                  <a:cubicBezTo>
                    <a:pt x="778" y="828"/>
                    <a:pt x="627" y="803"/>
                    <a:pt x="602" y="727"/>
                  </a:cubicBezTo>
                  <a:cubicBezTo>
                    <a:pt x="602" y="627"/>
                    <a:pt x="677" y="552"/>
                    <a:pt x="778" y="427"/>
                  </a:cubicBezTo>
                  <a:cubicBezTo>
                    <a:pt x="878" y="301"/>
                    <a:pt x="1053" y="176"/>
                    <a:pt x="1129" y="101"/>
                  </a:cubicBezTo>
                  <a:cubicBezTo>
                    <a:pt x="1179" y="51"/>
                    <a:pt x="1179" y="26"/>
                    <a:pt x="1179"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128;p57">
              <a:extLst>
                <a:ext uri="{FF2B5EF4-FFF2-40B4-BE49-F238E27FC236}">
                  <a16:creationId xmlns:a16="http://schemas.microsoft.com/office/drawing/2014/main" id="{650F0BBA-8AF9-99B2-E858-9F5694A8ABEA}"/>
                </a:ext>
              </a:extLst>
            </p:cNvPr>
            <p:cNvSpPr/>
            <p:nvPr/>
          </p:nvSpPr>
          <p:spPr>
            <a:xfrm>
              <a:off x="6013925" y="4290150"/>
              <a:ext cx="14450" cy="28825"/>
            </a:xfrm>
            <a:custGeom>
              <a:avLst/>
              <a:gdLst/>
              <a:ahLst/>
              <a:cxnLst/>
              <a:rect l="l" t="t" r="r" b="b"/>
              <a:pathLst>
                <a:path w="578" h="1153" extrusionOk="0">
                  <a:moveTo>
                    <a:pt x="76" y="852"/>
                  </a:moveTo>
                  <a:cubicBezTo>
                    <a:pt x="76" y="852"/>
                    <a:pt x="201" y="326"/>
                    <a:pt x="276" y="201"/>
                  </a:cubicBezTo>
                  <a:cubicBezTo>
                    <a:pt x="351" y="75"/>
                    <a:pt x="326" y="0"/>
                    <a:pt x="377" y="50"/>
                  </a:cubicBezTo>
                  <a:cubicBezTo>
                    <a:pt x="427" y="100"/>
                    <a:pt x="427" y="176"/>
                    <a:pt x="502" y="201"/>
                  </a:cubicBezTo>
                  <a:cubicBezTo>
                    <a:pt x="577" y="226"/>
                    <a:pt x="552" y="351"/>
                    <a:pt x="477" y="476"/>
                  </a:cubicBezTo>
                  <a:cubicBezTo>
                    <a:pt x="377" y="602"/>
                    <a:pt x="226" y="852"/>
                    <a:pt x="201" y="927"/>
                  </a:cubicBezTo>
                  <a:cubicBezTo>
                    <a:pt x="176" y="1003"/>
                    <a:pt x="76" y="1153"/>
                    <a:pt x="51" y="1128"/>
                  </a:cubicBezTo>
                  <a:cubicBezTo>
                    <a:pt x="1" y="1128"/>
                    <a:pt x="76" y="852"/>
                    <a:pt x="76" y="85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129;p57">
              <a:extLst>
                <a:ext uri="{FF2B5EF4-FFF2-40B4-BE49-F238E27FC236}">
                  <a16:creationId xmlns:a16="http://schemas.microsoft.com/office/drawing/2014/main" id="{CC81E04E-EFAA-A910-8B6E-47C97D6A0C5D}"/>
                </a:ext>
              </a:extLst>
            </p:cNvPr>
            <p:cNvSpPr/>
            <p:nvPr/>
          </p:nvSpPr>
          <p:spPr>
            <a:xfrm>
              <a:off x="6032725" y="4287000"/>
              <a:ext cx="35750" cy="71450"/>
            </a:xfrm>
            <a:custGeom>
              <a:avLst/>
              <a:gdLst/>
              <a:ahLst/>
              <a:cxnLst/>
              <a:rect l="l" t="t" r="r" b="b"/>
              <a:pathLst>
                <a:path w="1430" h="2858" extrusionOk="0">
                  <a:moveTo>
                    <a:pt x="51" y="1580"/>
                  </a:moveTo>
                  <a:cubicBezTo>
                    <a:pt x="51" y="1580"/>
                    <a:pt x="101" y="1304"/>
                    <a:pt x="226" y="1003"/>
                  </a:cubicBezTo>
                  <a:cubicBezTo>
                    <a:pt x="326" y="703"/>
                    <a:pt x="427" y="527"/>
                    <a:pt x="477" y="527"/>
                  </a:cubicBezTo>
                  <a:cubicBezTo>
                    <a:pt x="527" y="527"/>
                    <a:pt x="627" y="652"/>
                    <a:pt x="677" y="652"/>
                  </a:cubicBezTo>
                  <a:cubicBezTo>
                    <a:pt x="702" y="652"/>
                    <a:pt x="727" y="477"/>
                    <a:pt x="878" y="352"/>
                  </a:cubicBezTo>
                  <a:cubicBezTo>
                    <a:pt x="1003" y="201"/>
                    <a:pt x="1203" y="26"/>
                    <a:pt x="1304" y="26"/>
                  </a:cubicBezTo>
                  <a:cubicBezTo>
                    <a:pt x="1379" y="1"/>
                    <a:pt x="1379" y="51"/>
                    <a:pt x="1404" y="101"/>
                  </a:cubicBezTo>
                  <a:cubicBezTo>
                    <a:pt x="1429" y="151"/>
                    <a:pt x="1254" y="176"/>
                    <a:pt x="1128" y="377"/>
                  </a:cubicBezTo>
                  <a:cubicBezTo>
                    <a:pt x="978" y="577"/>
                    <a:pt x="853" y="677"/>
                    <a:pt x="903" y="728"/>
                  </a:cubicBezTo>
                  <a:cubicBezTo>
                    <a:pt x="928" y="803"/>
                    <a:pt x="1128" y="803"/>
                    <a:pt x="1078" y="953"/>
                  </a:cubicBezTo>
                  <a:cubicBezTo>
                    <a:pt x="1053" y="1104"/>
                    <a:pt x="853" y="1229"/>
                    <a:pt x="802" y="1404"/>
                  </a:cubicBezTo>
                  <a:cubicBezTo>
                    <a:pt x="727" y="1605"/>
                    <a:pt x="702" y="1830"/>
                    <a:pt x="677" y="1906"/>
                  </a:cubicBezTo>
                  <a:cubicBezTo>
                    <a:pt x="677" y="2006"/>
                    <a:pt x="752" y="2056"/>
                    <a:pt x="602" y="2056"/>
                  </a:cubicBezTo>
                  <a:cubicBezTo>
                    <a:pt x="477" y="2056"/>
                    <a:pt x="427" y="2006"/>
                    <a:pt x="376" y="2106"/>
                  </a:cubicBezTo>
                  <a:cubicBezTo>
                    <a:pt x="326" y="2231"/>
                    <a:pt x="376" y="2382"/>
                    <a:pt x="376" y="2532"/>
                  </a:cubicBezTo>
                  <a:cubicBezTo>
                    <a:pt x="376" y="2657"/>
                    <a:pt x="376" y="2858"/>
                    <a:pt x="351" y="2858"/>
                  </a:cubicBezTo>
                  <a:cubicBezTo>
                    <a:pt x="301" y="2858"/>
                    <a:pt x="126" y="2808"/>
                    <a:pt x="126" y="2708"/>
                  </a:cubicBezTo>
                  <a:cubicBezTo>
                    <a:pt x="101" y="2632"/>
                    <a:pt x="151" y="2206"/>
                    <a:pt x="176" y="2056"/>
                  </a:cubicBezTo>
                  <a:cubicBezTo>
                    <a:pt x="226" y="1880"/>
                    <a:pt x="151" y="1830"/>
                    <a:pt x="76" y="1780"/>
                  </a:cubicBezTo>
                  <a:cubicBezTo>
                    <a:pt x="0" y="1730"/>
                    <a:pt x="51" y="1580"/>
                    <a:pt x="51" y="158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130;p57">
              <a:extLst>
                <a:ext uri="{FF2B5EF4-FFF2-40B4-BE49-F238E27FC236}">
                  <a16:creationId xmlns:a16="http://schemas.microsoft.com/office/drawing/2014/main" id="{64C68491-3C45-03B5-D7A9-F27DB610F414}"/>
                </a:ext>
              </a:extLst>
            </p:cNvPr>
            <p:cNvSpPr/>
            <p:nvPr/>
          </p:nvSpPr>
          <p:spPr>
            <a:xfrm>
              <a:off x="6036475" y="4287625"/>
              <a:ext cx="32000" cy="70825"/>
            </a:xfrm>
            <a:custGeom>
              <a:avLst/>
              <a:gdLst/>
              <a:ahLst/>
              <a:cxnLst/>
              <a:rect l="l" t="t" r="r" b="b"/>
              <a:pathLst>
                <a:path w="1280" h="2833" extrusionOk="0">
                  <a:moveTo>
                    <a:pt x="1179" y="1"/>
                  </a:moveTo>
                  <a:cubicBezTo>
                    <a:pt x="1229" y="1"/>
                    <a:pt x="1254" y="26"/>
                    <a:pt x="1254" y="76"/>
                  </a:cubicBezTo>
                  <a:cubicBezTo>
                    <a:pt x="1279" y="126"/>
                    <a:pt x="1104" y="151"/>
                    <a:pt x="978" y="352"/>
                  </a:cubicBezTo>
                  <a:cubicBezTo>
                    <a:pt x="828" y="552"/>
                    <a:pt x="703" y="652"/>
                    <a:pt x="753" y="703"/>
                  </a:cubicBezTo>
                  <a:cubicBezTo>
                    <a:pt x="778" y="778"/>
                    <a:pt x="978" y="778"/>
                    <a:pt x="928" y="928"/>
                  </a:cubicBezTo>
                  <a:cubicBezTo>
                    <a:pt x="903" y="1079"/>
                    <a:pt x="703" y="1204"/>
                    <a:pt x="652" y="1379"/>
                  </a:cubicBezTo>
                  <a:cubicBezTo>
                    <a:pt x="577" y="1580"/>
                    <a:pt x="552" y="1805"/>
                    <a:pt x="527" y="1881"/>
                  </a:cubicBezTo>
                  <a:cubicBezTo>
                    <a:pt x="527" y="1981"/>
                    <a:pt x="602" y="2031"/>
                    <a:pt x="452" y="2031"/>
                  </a:cubicBezTo>
                  <a:cubicBezTo>
                    <a:pt x="327" y="2031"/>
                    <a:pt x="277" y="1981"/>
                    <a:pt x="226" y="2081"/>
                  </a:cubicBezTo>
                  <a:cubicBezTo>
                    <a:pt x="176" y="2206"/>
                    <a:pt x="226" y="2357"/>
                    <a:pt x="226" y="2507"/>
                  </a:cubicBezTo>
                  <a:cubicBezTo>
                    <a:pt x="226" y="2632"/>
                    <a:pt x="226" y="2833"/>
                    <a:pt x="201" y="2833"/>
                  </a:cubicBezTo>
                  <a:cubicBezTo>
                    <a:pt x="176" y="2833"/>
                    <a:pt x="76" y="2808"/>
                    <a:pt x="26" y="2758"/>
                  </a:cubicBezTo>
                  <a:cubicBezTo>
                    <a:pt x="26" y="2758"/>
                    <a:pt x="26" y="2733"/>
                    <a:pt x="26" y="2708"/>
                  </a:cubicBezTo>
                  <a:cubicBezTo>
                    <a:pt x="1" y="2432"/>
                    <a:pt x="126" y="1906"/>
                    <a:pt x="201" y="1931"/>
                  </a:cubicBezTo>
                  <a:cubicBezTo>
                    <a:pt x="277" y="1956"/>
                    <a:pt x="327" y="1881"/>
                    <a:pt x="327" y="1730"/>
                  </a:cubicBezTo>
                  <a:cubicBezTo>
                    <a:pt x="327" y="1605"/>
                    <a:pt x="678" y="1079"/>
                    <a:pt x="728" y="953"/>
                  </a:cubicBezTo>
                  <a:cubicBezTo>
                    <a:pt x="803" y="828"/>
                    <a:pt x="627" y="803"/>
                    <a:pt x="602" y="728"/>
                  </a:cubicBezTo>
                  <a:cubicBezTo>
                    <a:pt x="602" y="627"/>
                    <a:pt x="678" y="552"/>
                    <a:pt x="778" y="427"/>
                  </a:cubicBezTo>
                  <a:cubicBezTo>
                    <a:pt x="878" y="302"/>
                    <a:pt x="1053" y="176"/>
                    <a:pt x="1129" y="101"/>
                  </a:cubicBezTo>
                  <a:cubicBezTo>
                    <a:pt x="1179" y="51"/>
                    <a:pt x="1204" y="26"/>
                    <a:pt x="1179"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131;p57">
              <a:extLst>
                <a:ext uri="{FF2B5EF4-FFF2-40B4-BE49-F238E27FC236}">
                  <a16:creationId xmlns:a16="http://schemas.microsoft.com/office/drawing/2014/main" id="{0E7D46FC-086B-0DCD-13C1-A6128797B411}"/>
                </a:ext>
              </a:extLst>
            </p:cNvPr>
            <p:cNvSpPr/>
            <p:nvPr/>
          </p:nvSpPr>
          <p:spPr>
            <a:xfrm>
              <a:off x="6035225" y="4302050"/>
              <a:ext cx="15075" cy="28850"/>
            </a:xfrm>
            <a:custGeom>
              <a:avLst/>
              <a:gdLst/>
              <a:ahLst/>
              <a:cxnLst/>
              <a:rect l="l" t="t" r="r" b="b"/>
              <a:pathLst>
                <a:path w="603" h="1154" extrusionOk="0">
                  <a:moveTo>
                    <a:pt x="76" y="852"/>
                  </a:moveTo>
                  <a:cubicBezTo>
                    <a:pt x="76" y="852"/>
                    <a:pt x="201" y="326"/>
                    <a:pt x="276" y="201"/>
                  </a:cubicBezTo>
                  <a:cubicBezTo>
                    <a:pt x="352" y="75"/>
                    <a:pt x="352" y="0"/>
                    <a:pt x="402" y="50"/>
                  </a:cubicBezTo>
                  <a:cubicBezTo>
                    <a:pt x="452" y="101"/>
                    <a:pt x="427" y="176"/>
                    <a:pt x="527" y="201"/>
                  </a:cubicBezTo>
                  <a:cubicBezTo>
                    <a:pt x="602" y="226"/>
                    <a:pt x="552" y="351"/>
                    <a:pt x="477" y="476"/>
                  </a:cubicBezTo>
                  <a:cubicBezTo>
                    <a:pt x="402" y="602"/>
                    <a:pt x="226" y="852"/>
                    <a:pt x="201" y="928"/>
                  </a:cubicBezTo>
                  <a:cubicBezTo>
                    <a:pt x="201" y="1003"/>
                    <a:pt x="101" y="1153"/>
                    <a:pt x="51" y="1128"/>
                  </a:cubicBezTo>
                  <a:cubicBezTo>
                    <a:pt x="1" y="1128"/>
                    <a:pt x="76" y="852"/>
                    <a:pt x="76" y="85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132;p57">
              <a:extLst>
                <a:ext uri="{FF2B5EF4-FFF2-40B4-BE49-F238E27FC236}">
                  <a16:creationId xmlns:a16="http://schemas.microsoft.com/office/drawing/2014/main" id="{2DC55392-6798-9D46-0DDF-A676221C868B}"/>
                </a:ext>
              </a:extLst>
            </p:cNvPr>
            <p:cNvSpPr/>
            <p:nvPr/>
          </p:nvSpPr>
          <p:spPr>
            <a:xfrm>
              <a:off x="6054650" y="4303300"/>
              <a:ext cx="31350" cy="61425"/>
            </a:xfrm>
            <a:custGeom>
              <a:avLst/>
              <a:gdLst/>
              <a:ahLst/>
              <a:cxnLst/>
              <a:rect l="l" t="t" r="r" b="b"/>
              <a:pathLst>
                <a:path w="1254" h="2457" extrusionOk="0">
                  <a:moveTo>
                    <a:pt x="51" y="1354"/>
                  </a:moveTo>
                  <a:cubicBezTo>
                    <a:pt x="51" y="1354"/>
                    <a:pt x="101" y="1103"/>
                    <a:pt x="201" y="853"/>
                  </a:cubicBezTo>
                  <a:cubicBezTo>
                    <a:pt x="301" y="602"/>
                    <a:pt x="377" y="452"/>
                    <a:pt x="427" y="452"/>
                  </a:cubicBezTo>
                  <a:cubicBezTo>
                    <a:pt x="477" y="452"/>
                    <a:pt x="552" y="552"/>
                    <a:pt x="577" y="552"/>
                  </a:cubicBezTo>
                  <a:cubicBezTo>
                    <a:pt x="627" y="552"/>
                    <a:pt x="627" y="401"/>
                    <a:pt x="753" y="276"/>
                  </a:cubicBezTo>
                  <a:cubicBezTo>
                    <a:pt x="878" y="176"/>
                    <a:pt x="1053" y="25"/>
                    <a:pt x="1128" y="0"/>
                  </a:cubicBezTo>
                  <a:cubicBezTo>
                    <a:pt x="1204" y="0"/>
                    <a:pt x="1204" y="25"/>
                    <a:pt x="1229" y="76"/>
                  </a:cubicBezTo>
                  <a:cubicBezTo>
                    <a:pt x="1254" y="101"/>
                    <a:pt x="1103" y="151"/>
                    <a:pt x="978" y="301"/>
                  </a:cubicBezTo>
                  <a:cubicBezTo>
                    <a:pt x="853" y="477"/>
                    <a:pt x="753" y="577"/>
                    <a:pt x="778" y="627"/>
                  </a:cubicBezTo>
                  <a:cubicBezTo>
                    <a:pt x="828" y="677"/>
                    <a:pt x="1003" y="677"/>
                    <a:pt x="953" y="802"/>
                  </a:cubicBezTo>
                  <a:cubicBezTo>
                    <a:pt x="903" y="928"/>
                    <a:pt x="753" y="1053"/>
                    <a:pt x="702" y="1203"/>
                  </a:cubicBezTo>
                  <a:cubicBezTo>
                    <a:pt x="627" y="1379"/>
                    <a:pt x="602" y="1579"/>
                    <a:pt x="602" y="1655"/>
                  </a:cubicBezTo>
                  <a:cubicBezTo>
                    <a:pt x="602" y="1705"/>
                    <a:pt x="652" y="1780"/>
                    <a:pt x="527" y="1780"/>
                  </a:cubicBezTo>
                  <a:cubicBezTo>
                    <a:pt x="427" y="1780"/>
                    <a:pt x="377" y="1730"/>
                    <a:pt x="326" y="1830"/>
                  </a:cubicBezTo>
                  <a:cubicBezTo>
                    <a:pt x="301" y="1905"/>
                    <a:pt x="352" y="2056"/>
                    <a:pt x="326" y="2181"/>
                  </a:cubicBezTo>
                  <a:cubicBezTo>
                    <a:pt x="326" y="2306"/>
                    <a:pt x="326" y="2457"/>
                    <a:pt x="301" y="2457"/>
                  </a:cubicBezTo>
                  <a:cubicBezTo>
                    <a:pt x="276" y="2457"/>
                    <a:pt x="126" y="2431"/>
                    <a:pt x="101" y="2331"/>
                  </a:cubicBezTo>
                  <a:cubicBezTo>
                    <a:pt x="101" y="2256"/>
                    <a:pt x="126" y="1905"/>
                    <a:pt x="151" y="1755"/>
                  </a:cubicBezTo>
                  <a:cubicBezTo>
                    <a:pt x="201" y="1629"/>
                    <a:pt x="151" y="1579"/>
                    <a:pt x="76" y="1529"/>
                  </a:cubicBezTo>
                  <a:cubicBezTo>
                    <a:pt x="1" y="1479"/>
                    <a:pt x="51" y="1354"/>
                    <a:pt x="51" y="1354"/>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133;p57">
              <a:extLst>
                <a:ext uri="{FF2B5EF4-FFF2-40B4-BE49-F238E27FC236}">
                  <a16:creationId xmlns:a16="http://schemas.microsoft.com/office/drawing/2014/main" id="{0E0E4448-13F5-B501-CD27-904CA1D59BCF}"/>
                </a:ext>
              </a:extLst>
            </p:cNvPr>
            <p:cNvSpPr/>
            <p:nvPr/>
          </p:nvSpPr>
          <p:spPr>
            <a:xfrm>
              <a:off x="6058425" y="4303300"/>
              <a:ext cx="27575" cy="61425"/>
            </a:xfrm>
            <a:custGeom>
              <a:avLst/>
              <a:gdLst/>
              <a:ahLst/>
              <a:cxnLst/>
              <a:rect l="l" t="t" r="r" b="b"/>
              <a:pathLst>
                <a:path w="1103" h="2457" extrusionOk="0">
                  <a:moveTo>
                    <a:pt x="1003" y="0"/>
                  </a:moveTo>
                  <a:cubicBezTo>
                    <a:pt x="1053" y="25"/>
                    <a:pt x="1053" y="51"/>
                    <a:pt x="1078" y="76"/>
                  </a:cubicBezTo>
                  <a:cubicBezTo>
                    <a:pt x="1103" y="101"/>
                    <a:pt x="952" y="151"/>
                    <a:pt x="827" y="301"/>
                  </a:cubicBezTo>
                  <a:cubicBezTo>
                    <a:pt x="702" y="477"/>
                    <a:pt x="602" y="577"/>
                    <a:pt x="627" y="627"/>
                  </a:cubicBezTo>
                  <a:cubicBezTo>
                    <a:pt x="677" y="677"/>
                    <a:pt x="852" y="677"/>
                    <a:pt x="802" y="802"/>
                  </a:cubicBezTo>
                  <a:cubicBezTo>
                    <a:pt x="752" y="928"/>
                    <a:pt x="602" y="1053"/>
                    <a:pt x="551" y="1203"/>
                  </a:cubicBezTo>
                  <a:cubicBezTo>
                    <a:pt x="476" y="1379"/>
                    <a:pt x="451" y="1579"/>
                    <a:pt x="451" y="1655"/>
                  </a:cubicBezTo>
                  <a:cubicBezTo>
                    <a:pt x="451" y="1705"/>
                    <a:pt x="501" y="1780"/>
                    <a:pt x="376" y="1780"/>
                  </a:cubicBezTo>
                  <a:cubicBezTo>
                    <a:pt x="276" y="1780"/>
                    <a:pt x="226" y="1730"/>
                    <a:pt x="175" y="1830"/>
                  </a:cubicBezTo>
                  <a:cubicBezTo>
                    <a:pt x="150" y="1905"/>
                    <a:pt x="201" y="2056"/>
                    <a:pt x="175" y="2181"/>
                  </a:cubicBezTo>
                  <a:cubicBezTo>
                    <a:pt x="175" y="2306"/>
                    <a:pt x="175" y="2457"/>
                    <a:pt x="150" y="2457"/>
                  </a:cubicBezTo>
                  <a:cubicBezTo>
                    <a:pt x="125" y="2457"/>
                    <a:pt x="50" y="2431"/>
                    <a:pt x="0" y="2406"/>
                  </a:cubicBezTo>
                  <a:cubicBezTo>
                    <a:pt x="0" y="2381"/>
                    <a:pt x="0" y="2381"/>
                    <a:pt x="0" y="2356"/>
                  </a:cubicBezTo>
                  <a:cubicBezTo>
                    <a:pt x="0" y="2106"/>
                    <a:pt x="100" y="1655"/>
                    <a:pt x="150" y="1680"/>
                  </a:cubicBezTo>
                  <a:cubicBezTo>
                    <a:pt x="226" y="1705"/>
                    <a:pt x="276" y="1629"/>
                    <a:pt x="276" y="1529"/>
                  </a:cubicBezTo>
                  <a:cubicBezTo>
                    <a:pt x="276" y="1404"/>
                    <a:pt x="576" y="953"/>
                    <a:pt x="627" y="853"/>
                  </a:cubicBezTo>
                  <a:cubicBezTo>
                    <a:pt x="677" y="727"/>
                    <a:pt x="526" y="702"/>
                    <a:pt x="526" y="627"/>
                  </a:cubicBezTo>
                  <a:cubicBezTo>
                    <a:pt x="501" y="552"/>
                    <a:pt x="576" y="477"/>
                    <a:pt x="652" y="376"/>
                  </a:cubicBezTo>
                  <a:cubicBezTo>
                    <a:pt x="752" y="276"/>
                    <a:pt x="902" y="151"/>
                    <a:pt x="977" y="101"/>
                  </a:cubicBezTo>
                  <a:cubicBezTo>
                    <a:pt x="1003" y="51"/>
                    <a:pt x="1028" y="25"/>
                    <a:pt x="1003"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134;p57">
              <a:extLst>
                <a:ext uri="{FF2B5EF4-FFF2-40B4-BE49-F238E27FC236}">
                  <a16:creationId xmlns:a16="http://schemas.microsoft.com/office/drawing/2014/main" id="{06A52602-3145-3971-7475-86A26ADCFA10}"/>
                </a:ext>
              </a:extLst>
            </p:cNvPr>
            <p:cNvSpPr/>
            <p:nvPr/>
          </p:nvSpPr>
          <p:spPr>
            <a:xfrm>
              <a:off x="6057150" y="4316450"/>
              <a:ext cx="12575" cy="24475"/>
            </a:xfrm>
            <a:custGeom>
              <a:avLst/>
              <a:gdLst/>
              <a:ahLst/>
              <a:cxnLst/>
              <a:rect l="l" t="t" r="r" b="b"/>
              <a:pathLst>
                <a:path w="503" h="979" extrusionOk="0">
                  <a:moveTo>
                    <a:pt x="51" y="728"/>
                  </a:moveTo>
                  <a:cubicBezTo>
                    <a:pt x="51" y="728"/>
                    <a:pt x="176" y="276"/>
                    <a:pt x="226" y="151"/>
                  </a:cubicBezTo>
                  <a:cubicBezTo>
                    <a:pt x="302" y="51"/>
                    <a:pt x="302" y="1"/>
                    <a:pt x="327" y="26"/>
                  </a:cubicBezTo>
                  <a:cubicBezTo>
                    <a:pt x="377" y="76"/>
                    <a:pt x="377" y="126"/>
                    <a:pt x="427" y="151"/>
                  </a:cubicBezTo>
                  <a:cubicBezTo>
                    <a:pt x="502" y="201"/>
                    <a:pt x="477" y="301"/>
                    <a:pt x="402" y="402"/>
                  </a:cubicBezTo>
                  <a:cubicBezTo>
                    <a:pt x="327" y="527"/>
                    <a:pt x="201" y="728"/>
                    <a:pt x="176" y="778"/>
                  </a:cubicBezTo>
                  <a:cubicBezTo>
                    <a:pt x="151" y="853"/>
                    <a:pt x="76" y="978"/>
                    <a:pt x="26" y="978"/>
                  </a:cubicBezTo>
                  <a:cubicBezTo>
                    <a:pt x="1" y="953"/>
                    <a:pt x="51" y="728"/>
                    <a:pt x="51" y="7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135;p57">
              <a:extLst>
                <a:ext uri="{FF2B5EF4-FFF2-40B4-BE49-F238E27FC236}">
                  <a16:creationId xmlns:a16="http://schemas.microsoft.com/office/drawing/2014/main" id="{34D530CB-3E9C-F9BB-6B85-55052E5193D6}"/>
                </a:ext>
              </a:extLst>
            </p:cNvPr>
            <p:cNvSpPr/>
            <p:nvPr/>
          </p:nvSpPr>
          <p:spPr>
            <a:xfrm>
              <a:off x="6072825" y="4313325"/>
              <a:ext cx="31350" cy="60800"/>
            </a:xfrm>
            <a:custGeom>
              <a:avLst/>
              <a:gdLst/>
              <a:ahLst/>
              <a:cxnLst/>
              <a:rect l="l" t="t" r="r" b="b"/>
              <a:pathLst>
                <a:path w="1254" h="2432" extrusionOk="0">
                  <a:moveTo>
                    <a:pt x="51" y="1354"/>
                  </a:moveTo>
                  <a:cubicBezTo>
                    <a:pt x="51" y="1354"/>
                    <a:pt x="101" y="1103"/>
                    <a:pt x="201" y="853"/>
                  </a:cubicBezTo>
                  <a:cubicBezTo>
                    <a:pt x="301" y="602"/>
                    <a:pt x="376" y="452"/>
                    <a:pt x="427" y="452"/>
                  </a:cubicBezTo>
                  <a:cubicBezTo>
                    <a:pt x="477" y="452"/>
                    <a:pt x="552" y="552"/>
                    <a:pt x="577" y="552"/>
                  </a:cubicBezTo>
                  <a:cubicBezTo>
                    <a:pt x="627" y="552"/>
                    <a:pt x="652" y="401"/>
                    <a:pt x="752" y="276"/>
                  </a:cubicBezTo>
                  <a:cubicBezTo>
                    <a:pt x="878" y="151"/>
                    <a:pt x="1053" y="0"/>
                    <a:pt x="1128" y="0"/>
                  </a:cubicBezTo>
                  <a:cubicBezTo>
                    <a:pt x="1203" y="0"/>
                    <a:pt x="1203" y="25"/>
                    <a:pt x="1229" y="76"/>
                  </a:cubicBezTo>
                  <a:cubicBezTo>
                    <a:pt x="1254" y="101"/>
                    <a:pt x="1103" y="126"/>
                    <a:pt x="978" y="301"/>
                  </a:cubicBezTo>
                  <a:cubicBezTo>
                    <a:pt x="853" y="477"/>
                    <a:pt x="752" y="577"/>
                    <a:pt x="777" y="627"/>
                  </a:cubicBezTo>
                  <a:cubicBezTo>
                    <a:pt x="828" y="677"/>
                    <a:pt x="1003" y="677"/>
                    <a:pt x="953" y="802"/>
                  </a:cubicBezTo>
                  <a:cubicBezTo>
                    <a:pt x="903" y="928"/>
                    <a:pt x="752" y="1053"/>
                    <a:pt x="702" y="1203"/>
                  </a:cubicBezTo>
                  <a:cubicBezTo>
                    <a:pt x="627" y="1354"/>
                    <a:pt x="602" y="1554"/>
                    <a:pt x="602" y="1629"/>
                  </a:cubicBezTo>
                  <a:cubicBezTo>
                    <a:pt x="602" y="1705"/>
                    <a:pt x="652" y="1755"/>
                    <a:pt x="527" y="1755"/>
                  </a:cubicBezTo>
                  <a:cubicBezTo>
                    <a:pt x="427" y="1755"/>
                    <a:pt x="376" y="1705"/>
                    <a:pt x="326" y="1805"/>
                  </a:cubicBezTo>
                  <a:cubicBezTo>
                    <a:pt x="301" y="1905"/>
                    <a:pt x="351" y="2056"/>
                    <a:pt x="326" y="2181"/>
                  </a:cubicBezTo>
                  <a:cubicBezTo>
                    <a:pt x="326" y="2281"/>
                    <a:pt x="326" y="2431"/>
                    <a:pt x="301" y="2431"/>
                  </a:cubicBezTo>
                  <a:cubicBezTo>
                    <a:pt x="276" y="2431"/>
                    <a:pt x="126" y="2406"/>
                    <a:pt x="101" y="2331"/>
                  </a:cubicBezTo>
                  <a:cubicBezTo>
                    <a:pt x="101" y="2256"/>
                    <a:pt x="126" y="1905"/>
                    <a:pt x="176" y="1755"/>
                  </a:cubicBezTo>
                  <a:cubicBezTo>
                    <a:pt x="201" y="1604"/>
                    <a:pt x="151" y="1579"/>
                    <a:pt x="76" y="1529"/>
                  </a:cubicBezTo>
                  <a:cubicBezTo>
                    <a:pt x="0" y="1479"/>
                    <a:pt x="51" y="1354"/>
                    <a:pt x="51" y="1354"/>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136;p57">
              <a:extLst>
                <a:ext uri="{FF2B5EF4-FFF2-40B4-BE49-F238E27FC236}">
                  <a16:creationId xmlns:a16="http://schemas.microsoft.com/office/drawing/2014/main" id="{6DF7795D-FEEA-3D6B-8CB9-902CDE5059F7}"/>
                </a:ext>
              </a:extLst>
            </p:cNvPr>
            <p:cNvSpPr/>
            <p:nvPr/>
          </p:nvSpPr>
          <p:spPr>
            <a:xfrm>
              <a:off x="6076575" y="4313325"/>
              <a:ext cx="27600" cy="60800"/>
            </a:xfrm>
            <a:custGeom>
              <a:avLst/>
              <a:gdLst/>
              <a:ahLst/>
              <a:cxnLst/>
              <a:rect l="l" t="t" r="r" b="b"/>
              <a:pathLst>
                <a:path w="1104" h="2432" extrusionOk="0">
                  <a:moveTo>
                    <a:pt x="1003" y="0"/>
                  </a:moveTo>
                  <a:cubicBezTo>
                    <a:pt x="1053" y="0"/>
                    <a:pt x="1053" y="25"/>
                    <a:pt x="1079" y="76"/>
                  </a:cubicBezTo>
                  <a:cubicBezTo>
                    <a:pt x="1104" y="101"/>
                    <a:pt x="953" y="126"/>
                    <a:pt x="828" y="301"/>
                  </a:cubicBezTo>
                  <a:cubicBezTo>
                    <a:pt x="703" y="477"/>
                    <a:pt x="602" y="577"/>
                    <a:pt x="627" y="627"/>
                  </a:cubicBezTo>
                  <a:cubicBezTo>
                    <a:pt x="678" y="677"/>
                    <a:pt x="853" y="677"/>
                    <a:pt x="803" y="802"/>
                  </a:cubicBezTo>
                  <a:cubicBezTo>
                    <a:pt x="753" y="928"/>
                    <a:pt x="602" y="1053"/>
                    <a:pt x="552" y="1203"/>
                  </a:cubicBezTo>
                  <a:cubicBezTo>
                    <a:pt x="477" y="1354"/>
                    <a:pt x="452" y="1554"/>
                    <a:pt x="452" y="1629"/>
                  </a:cubicBezTo>
                  <a:cubicBezTo>
                    <a:pt x="452" y="1705"/>
                    <a:pt x="502" y="1755"/>
                    <a:pt x="377" y="1755"/>
                  </a:cubicBezTo>
                  <a:cubicBezTo>
                    <a:pt x="277" y="1755"/>
                    <a:pt x="226" y="1705"/>
                    <a:pt x="176" y="1805"/>
                  </a:cubicBezTo>
                  <a:cubicBezTo>
                    <a:pt x="151" y="1905"/>
                    <a:pt x="201" y="2056"/>
                    <a:pt x="176" y="2181"/>
                  </a:cubicBezTo>
                  <a:cubicBezTo>
                    <a:pt x="176" y="2281"/>
                    <a:pt x="176" y="2431"/>
                    <a:pt x="151" y="2431"/>
                  </a:cubicBezTo>
                  <a:cubicBezTo>
                    <a:pt x="126" y="2431"/>
                    <a:pt x="51" y="2431"/>
                    <a:pt x="1" y="2381"/>
                  </a:cubicBezTo>
                  <a:cubicBezTo>
                    <a:pt x="1" y="2381"/>
                    <a:pt x="1" y="2356"/>
                    <a:pt x="1" y="2356"/>
                  </a:cubicBezTo>
                  <a:cubicBezTo>
                    <a:pt x="1" y="2106"/>
                    <a:pt x="101" y="1655"/>
                    <a:pt x="151" y="1680"/>
                  </a:cubicBezTo>
                  <a:cubicBezTo>
                    <a:pt x="226" y="1705"/>
                    <a:pt x="277" y="1629"/>
                    <a:pt x="277" y="1504"/>
                  </a:cubicBezTo>
                  <a:cubicBezTo>
                    <a:pt x="277" y="1379"/>
                    <a:pt x="577" y="953"/>
                    <a:pt x="627" y="827"/>
                  </a:cubicBezTo>
                  <a:cubicBezTo>
                    <a:pt x="678" y="727"/>
                    <a:pt x="527" y="702"/>
                    <a:pt x="527" y="627"/>
                  </a:cubicBezTo>
                  <a:cubicBezTo>
                    <a:pt x="502" y="552"/>
                    <a:pt x="577" y="477"/>
                    <a:pt x="652" y="376"/>
                  </a:cubicBezTo>
                  <a:cubicBezTo>
                    <a:pt x="753" y="251"/>
                    <a:pt x="903" y="151"/>
                    <a:pt x="978" y="76"/>
                  </a:cubicBezTo>
                  <a:cubicBezTo>
                    <a:pt x="1003" y="51"/>
                    <a:pt x="1028" y="25"/>
                    <a:pt x="1003"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137;p57">
              <a:extLst>
                <a:ext uri="{FF2B5EF4-FFF2-40B4-BE49-F238E27FC236}">
                  <a16:creationId xmlns:a16="http://schemas.microsoft.com/office/drawing/2014/main" id="{483EB9B1-74CE-5BA5-C714-AD00FBE71462}"/>
                </a:ext>
              </a:extLst>
            </p:cNvPr>
            <p:cNvSpPr/>
            <p:nvPr/>
          </p:nvSpPr>
          <p:spPr>
            <a:xfrm>
              <a:off x="6075325" y="4325850"/>
              <a:ext cx="12550" cy="25100"/>
            </a:xfrm>
            <a:custGeom>
              <a:avLst/>
              <a:gdLst/>
              <a:ahLst/>
              <a:cxnLst/>
              <a:rect l="l" t="t" r="r" b="b"/>
              <a:pathLst>
                <a:path w="502" h="1004" extrusionOk="0">
                  <a:moveTo>
                    <a:pt x="51" y="753"/>
                  </a:moveTo>
                  <a:cubicBezTo>
                    <a:pt x="51" y="753"/>
                    <a:pt x="176" y="276"/>
                    <a:pt x="226" y="176"/>
                  </a:cubicBezTo>
                  <a:cubicBezTo>
                    <a:pt x="301" y="76"/>
                    <a:pt x="301" y="1"/>
                    <a:pt x="327" y="51"/>
                  </a:cubicBezTo>
                  <a:cubicBezTo>
                    <a:pt x="377" y="76"/>
                    <a:pt x="377" y="151"/>
                    <a:pt x="427" y="176"/>
                  </a:cubicBezTo>
                  <a:cubicBezTo>
                    <a:pt x="502" y="201"/>
                    <a:pt x="477" y="301"/>
                    <a:pt x="402" y="427"/>
                  </a:cubicBezTo>
                  <a:cubicBezTo>
                    <a:pt x="327" y="527"/>
                    <a:pt x="201" y="727"/>
                    <a:pt x="176" y="803"/>
                  </a:cubicBezTo>
                  <a:cubicBezTo>
                    <a:pt x="151" y="878"/>
                    <a:pt x="76" y="1003"/>
                    <a:pt x="26" y="978"/>
                  </a:cubicBezTo>
                  <a:cubicBezTo>
                    <a:pt x="1" y="978"/>
                    <a:pt x="51" y="753"/>
                    <a:pt x="51" y="7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138;p57">
              <a:extLst>
                <a:ext uri="{FF2B5EF4-FFF2-40B4-BE49-F238E27FC236}">
                  <a16:creationId xmlns:a16="http://schemas.microsoft.com/office/drawing/2014/main" id="{03735124-855E-E931-F2EE-FCEB084A5B02}"/>
                </a:ext>
              </a:extLst>
            </p:cNvPr>
            <p:cNvSpPr/>
            <p:nvPr/>
          </p:nvSpPr>
          <p:spPr>
            <a:xfrm>
              <a:off x="6092250" y="4323350"/>
              <a:ext cx="31350" cy="60800"/>
            </a:xfrm>
            <a:custGeom>
              <a:avLst/>
              <a:gdLst/>
              <a:ahLst/>
              <a:cxnLst/>
              <a:rect l="l" t="t" r="r" b="b"/>
              <a:pathLst>
                <a:path w="1254" h="2432" extrusionOk="0">
                  <a:moveTo>
                    <a:pt x="51" y="1329"/>
                  </a:moveTo>
                  <a:cubicBezTo>
                    <a:pt x="51" y="1329"/>
                    <a:pt x="101" y="1103"/>
                    <a:pt x="201" y="853"/>
                  </a:cubicBezTo>
                  <a:cubicBezTo>
                    <a:pt x="276" y="602"/>
                    <a:pt x="376" y="452"/>
                    <a:pt x="426" y="452"/>
                  </a:cubicBezTo>
                  <a:cubicBezTo>
                    <a:pt x="452" y="452"/>
                    <a:pt x="552" y="552"/>
                    <a:pt x="577" y="552"/>
                  </a:cubicBezTo>
                  <a:cubicBezTo>
                    <a:pt x="627" y="552"/>
                    <a:pt x="627" y="401"/>
                    <a:pt x="752" y="276"/>
                  </a:cubicBezTo>
                  <a:cubicBezTo>
                    <a:pt x="878" y="151"/>
                    <a:pt x="1053" y="0"/>
                    <a:pt x="1128" y="0"/>
                  </a:cubicBezTo>
                  <a:cubicBezTo>
                    <a:pt x="1203" y="0"/>
                    <a:pt x="1203" y="25"/>
                    <a:pt x="1228" y="51"/>
                  </a:cubicBezTo>
                  <a:cubicBezTo>
                    <a:pt x="1254" y="101"/>
                    <a:pt x="1103" y="126"/>
                    <a:pt x="978" y="301"/>
                  </a:cubicBezTo>
                  <a:cubicBezTo>
                    <a:pt x="853" y="477"/>
                    <a:pt x="752" y="552"/>
                    <a:pt x="777" y="602"/>
                  </a:cubicBezTo>
                  <a:cubicBezTo>
                    <a:pt x="802" y="652"/>
                    <a:pt x="978" y="677"/>
                    <a:pt x="953" y="802"/>
                  </a:cubicBezTo>
                  <a:cubicBezTo>
                    <a:pt x="903" y="928"/>
                    <a:pt x="752" y="1053"/>
                    <a:pt x="702" y="1203"/>
                  </a:cubicBezTo>
                  <a:cubicBezTo>
                    <a:pt x="627" y="1354"/>
                    <a:pt x="602" y="1554"/>
                    <a:pt x="602" y="1629"/>
                  </a:cubicBezTo>
                  <a:cubicBezTo>
                    <a:pt x="577" y="1705"/>
                    <a:pt x="652" y="1755"/>
                    <a:pt x="527" y="1755"/>
                  </a:cubicBezTo>
                  <a:cubicBezTo>
                    <a:pt x="426" y="1755"/>
                    <a:pt x="351" y="1705"/>
                    <a:pt x="326" y="1805"/>
                  </a:cubicBezTo>
                  <a:cubicBezTo>
                    <a:pt x="276" y="1905"/>
                    <a:pt x="326" y="2056"/>
                    <a:pt x="326" y="2156"/>
                  </a:cubicBezTo>
                  <a:cubicBezTo>
                    <a:pt x="326" y="2281"/>
                    <a:pt x="326" y="2431"/>
                    <a:pt x="301" y="2431"/>
                  </a:cubicBezTo>
                  <a:cubicBezTo>
                    <a:pt x="276" y="2431"/>
                    <a:pt x="126" y="2406"/>
                    <a:pt x="101" y="2331"/>
                  </a:cubicBezTo>
                  <a:cubicBezTo>
                    <a:pt x="76" y="2256"/>
                    <a:pt x="126" y="1905"/>
                    <a:pt x="151" y="1755"/>
                  </a:cubicBezTo>
                  <a:cubicBezTo>
                    <a:pt x="201" y="1604"/>
                    <a:pt x="151" y="1579"/>
                    <a:pt x="76" y="1529"/>
                  </a:cubicBezTo>
                  <a:cubicBezTo>
                    <a:pt x="0" y="1479"/>
                    <a:pt x="51" y="1329"/>
                    <a:pt x="51" y="1329"/>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139;p57">
              <a:extLst>
                <a:ext uri="{FF2B5EF4-FFF2-40B4-BE49-F238E27FC236}">
                  <a16:creationId xmlns:a16="http://schemas.microsoft.com/office/drawing/2014/main" id="{41D26967-0629-2AC2-2D74-01E449E22BCF}"/>
                </a:ext>
              </a:extLst>
            </p:cNvPr>
            <p:cNvSpPr/>
            <p:nvPr/>
          </p:nvSpPr>
          <p:spPr>
            <a:xfrm>
              <a:off x="6096000" y="4323350"/>
              <a:ext cx="27600" cy="60800"/>
            </a:xfrm>
            <a:custGeom>
              <a:avLst/>
              <a:gdLst/>
              <a:ahLst/>
              <a:cxnLst/>
              <a:rect l="l" t="t" r="r" b="b"/>
              <a:pathLst>
                <a:path w="1104" h="2432" extrusionOk="0">
                  <a:moveTo>
                    <a:pt x="1003" y="0"/>
                  </a:moveTo>
                  <a:cubicBezTo>
                    <a:pt x="1053" y="0"/>
                    <a:pt x="1053" y="25"/>
                    <a:pt x="1078" y="51"/>
                  </a:cubicBezTo>
                  <a:cubicBezTo>
                    <a:pt x="1104" y="101"/>
                    <a:pt x="953" y="126"/>
                    <a:pt x="828" y="301"/>
                  </a:cubicBezTo>
                  <a:cubicBezTo>
                    <a:pt x="703" y="477"/>
                    <a:pt x="602" y="552"/>
                    <a:pt x="627" y="602"/>
                  </a:cubicBezTo>
                  <a:cubicBezTo>
                    <a:pt x="652" y="652"/>
                    <a:pt x="828" y="677"/>
                    <a:pt x="803" y="802"/>
                  </a:cubicBezTo>
                  <a:cubicBezTo>
                    <a:pt x="753" y="928"/>
                    <a:pt x="602" y="1053"/>
                    <a:pt x="552" y="1203"/>
                  </a:cubicBezTo>
                  <a:cubicBezTo>
                    <a:pt x="477" y="1354"/>
                    <a:pt x="452" y="1554"/>
                    <a:pt x="452" y="1629"/>
                  </a:cubicBezTo>
                  <a:cubicBezTo>
                    <a:pt x="427" y="1705"/>
                    <a:pt x="502" y="1755"/>
                    <a:pt x="377" y="1755"/>
                  </a:cubicBezTo>
                  <a:cubicBezTo>
                    <a:pt x="276" y="1755"/>
                    <a:pt x="226" y="1705"/>
                    <a:pt x="176" y="1805"/>
                  </a:cubicBezTo>
                  <a:cubicBezTo>
                    <a:pt x="126" y="1905"/>
                    <a:pt x="176" y="2056"/>
                    <a:pt x="176" y="2156"/>
                  </a:cubicBezTo>
                  <a:cubicBezTo>
                    <a:pt x="176" y="2281"/>
                    <a:pt x="176" y="2431"/>
                    <a:pt x="151" y="2431"/>
                  </a:cubicBezTo>
                  <a:cubicBezTo>
                    <a:pt x="126" y="2431"/>
                    <a:pt x="51" y="2431"/>
                    <a:pt x="1" y="2381"/>
                  </a:cubicBezTo>
                  <a:cubicBezTo>
                    <a:pt x="1" y="2381"/>
                    <a:pt x="1" y="2356"/>
                    <a:pt x="1" y="2356"/>
                  </a:cubicBezTo>
                  <a:cubicBezTo>
                    <a:pt x="1" y="2106"/>
                    <a:pt x="101" y="1655"/>
                    <a:pt x="151" y="1680"/>
                  </a:cubicBezTo>
                  <a:cubicBezTo>
                    <a:pt x="226" y="1705"/>
                    <a:pt x="276" y="1629"/>
                    <a:pt x="276" y="1504"/>
                  </a:cubicBezTo>
                  <a:cubicBezTo>
                    <a:pt x="276" y="1379"/>
                    <a:pt x="577" y="953"/>
                    <a:pt x="627" y="827"/>
                  </a:cubicBezTo>
                  <a:cubicBezTo>
                    <a:pt x="677" y="727"/>
                    <a:pt x="527" y="702"/>
                    <a:pt x="502" y="627"/>
                  </a:cubicBezTo>
                  <a:cubicBezTo>
                    <a:pt x="502" y="552"/>
                    <a:pt x="577" y="477"/>
                    <a:pt x="652" y="376"/>
                  </a:cubicBezTo>
                  <a:cubicBezTo>
                    <a:pt x="753" y="251"/>
                    <a:pt x="878" y="151"/>
                    <a:pt x="953" y="76"/>
                  </a:cubicBezTo>
                  <a:cubicBezTo>
                    <a:pt x="1003" y="51"/>
                    <a:pt x="1003" y="25"/>
                    <a:pt x="1003"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140;p57">
              <a:extLst>
                <a:ext uri="{FF2B5EF4-FFF2-40B4-BE49-F238E27FC236}">
                  <a16:creationId xmlns:a16="http://schemas.microsoft.com/office/drawing/2014/main" id="{6A0B2E1C-1463-C42A-0F02-F4BA79800BD7}"/>
                </a:ext>
              </a:extLst>
            </p:cNvPr>
            <p:cNvSpPr/>
            <p:nvPr/>
          </p:nvSpPr>
          <p:spPr>
            <a:xfrm>
              <a:off x="6094125" y="4335875"/>
              <a:ext cx="13175" cy="25100"/>
            </a:xfrm>
            <a:custGeom>
              <a:avLst/>
              <a:gdLst/>
              <a:ahLst/>
              <a:cxnLst/>
              <a:rect l="l" t="t" r="r" b="b"/>
              <a:pathLst>
                <a:path w="527" h="1004" extrusionOk="0">
                  <a:moveTo>
                    <a:pt x="76" y="753"/>
                  </a:moveTo>
                  <a:cubicBezTo>
                    <a:pt x="76" y="753"/>
                    <a:pt x="201" y="276"/>
                    <a:pt x="251" y="176"/>
                  </a:cubicBezTo>
                  <a:cubicBezTo>
                    <a:pt x="326" y="76"/>
                    <a:pt x="301" y="1"/>
                    <a:pt x="351" y="51"/>
                  </a:cubicBezTo>
                  <a:cubicBezTo>
                    <a:pt x="402" y="76"/>
                    <a:pt x="402" y="151"/>
                    <a:pt x="452" y="176"/>
                  </a:cubicBezTo>
                  <a:cubicBezTo>
                    <a:pt x="527" y="201"/>
                    <a:pt x="502" y="301"/>
                    <a:pt x="427" y="427"/>
                  </a:cubicBezTo>
                  <a:cubicBezTo>
                    <a:pt x="351" y="527"/>
                    <a:pt x="201" y="727"/>
                    <a:pt x="201" y="803"/>
                  </a:cubicBezTo>
                  <a:cubicBezTo>
                    <a:pt x="176" y="878"/>
                    <a:pt x="101" y="1003"/>
                    <a:pt x="51" y="978"/>
                  </a:cubicBezTo>
                  <a:cubicBezTo>
                    <a:pt x="1" y="978"/>
                    <a:pt x="76" y="753"/>
                    <a:pt x="76" y="7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141;p57">
              <a:extLst>
                <a:ext uri="{FF2B5EF4-FFF2-40B4-BE49-F238E27FC236}">
                  <a16:creationId xmlns:a16="http://schemas.microsoft.com/office/drawing/2014/main" id="{FB7CAB2C-A123-DF96-5154-11FCEF7C3881}"/>
                </a:ext>
              </a:extLst>
            </p:cNvPr>
            <p:cNvSpPr/>
            <p:nvPr/>
          </p:nvSpPr>
          <p:spPr>
            <a:xfrm>
              <a:off x="6112925" y="4334625"/>
              <a:ext cx="28850" cy="56425"/>
            </a:xfrm>
            <a:custGeom>
              <a:avLst/>
              <a:gdLst/>
              <a:ahLst/>
              <a:cxnLst/>
              <a:rect l="l" t="t" r="r" b="b"/>
              <a:pathLst>
                <a:path w="1154" h="2257" extrusionOk="0">
                  <a:moveTo>
                    <a:pt x="51" y="1254"/>
                  </a:moveTo>
                  <a:cubicBezTo>
                    <a:pt x="51" y="1254"/>
                    <a:pt x="101" y="1028"/>
                    <a:pt x="176" y="803"/>
                  </a:cubicBezTo>
                  <a:cubicBezTo>
                    <a:pt x="276" y="577"/>
                    <a:pt x="351" y="427"/>
                    <a:pt x="376" y="427"/>
                  </a:cubicBezTo>
                  <a:cubicBezTo>
                    <a:pt x="427" y="427"/>
                    <a:pt x="502" y="527"/>
                    <a:pt x="527" y="527"/>
                  </a:cubicBezTo>
                  <a:cubicBezTo>
                    <a:pt x="577" y="527"/>
                    <a:pt x="577" y="376"/>
                    <a:pt x="702" y="276"/>
                  </a:cubicBezTo>
                  <a:cubicBezTo>
                    <a:pt x="802" y="151"/>
                    <a:pt x="953" y="26"/>
                    <a:pt x="1028" y="26"/>
                  </a:cubicBezTo>
                  <a:cubicBezTo>
                    <a:pt x="1103" y="1"/>
                    <a:pt x="1103" y="51"/>
                    <a:pt x="1128" y="76"/>
                  </a:cubicBezTo>
                  <a:cubicBezTo>
                    <a:pt x="1153" y="101"/>
                    <a:pt x="1003" y="151"/>
                    <a:pt x="903" y="301"/>
                  </a:cubicBezTo>
                  <a:cubicBezTo>
                    <a:pt x="777" y="452"/>
                    <a:pt x="677" y="527"/>
                    <a:pt x="727" y="577"/>
                  </a:cubicBezTo>
                  <a:cubicBezTo>
                    <a:pt x="752" y="627"/>
                    <a:pt x="903" y="627"/>
                    <a:pt x="878" y="752"/>
                  </a:cubicBezTo>
                  <a:cubicBezTo>
                    <a:pt x="828" y="878"/>
                    <a:pt x="702" y="978"/>
                    <a:pt x="627" y="1128"/>
                  </a:cubicBezTo>
                  <a:cubicBezTo>
                    <a:pt x="577" y="1279"/>
                    <a:pt x="552" y="1454"/>
                    <a:pt x="552" y="1529"/>
                  </a:cubicBezTo>
                  <a:cubicBezTo>
                    <a:pt x="552" y="1579"/>
                    <a:pt x="602" y="1630"/>
                    <a:pt x="502" y="1630"/>
                  </a:cubicBezTo>
                  <a:cubicBezTo>
                    <a:pt x="401" y="1630"/>
                    <a:pt x="326" y="1605"/>
                    <a:pt x="301" y="1680"/>
                  </a:cubicBezTo>
                  <a:cubicBezTo>
                    <a:pt x="276" y="1755"/>
                    <a:pt x="301" y="1905"/>
                    <a:pt x="301" y="2006"/>
                  </a:cubicBezTo>
                  <a:cubicBezTo>
                    <a:pt x="301" y="2131"/>
                    <a:pt x="301" y="2256"/>
                    <a:pt x="276" y="2256"/>
                  </a:cubicBezTo>
                  <a:cubicBezTo>
                    <a:pt x="251" y="2256"/>
                    <a:pt x="101" y="2231"/>
                    <a:pt x="101" y="2156"/>
                  </a:cubicBezTo>
                  <a:cubicBezTo>
                    <a:pt x="76" y="2081"/>
                    <a:pt x="126" y="1755"/>
                    <a:pt x="151" y="1630"/>
                  </a:cubicBezTo>
                  <a:cubicBezTo>
                    <a:pt x="176" y="1504"/>
                    <a:pt x="126" y="1454"/>
                    <a:pt x="76" y="1429"/>
                  </a:cubicBezTo>
                  <a:cubicBezTo>
                    <a:pt x="0" y="1379"/>
                    <a:pt x="51" y="1254"/>
                    <a:pt x="51" y="1254"/>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142;p57">
              <a:extLst>
                <a:ext uri="{FF2B5EF4-FFF2-40B4-BE49-F238E27FC236}">
                  <a16:creationId xmlns:a16="http://schemas.microsoft.com/office/drawing/2014/main" id="{2C04C5E0-732B-97EF-9125-99B2213526D0}"/>
                </a:ext>
              </a:extLst>
            </p:cNvPr>
            <p:cNvSpPr/>
            <p:nvPr/>
          </p:nvSpPr>
          <p:spPr>
            <a:xfrm>
              <a:off x="6116050" y="4335250"/>
              <a:ext cx="25725" cy="55800"/>
            </a:xfrm>
            <a:custGeom>
              <a:avLst/>
              <a:gdLst/>
              <a:ahLst/>
              <a:cxnLst/>
              <a:rect l="l" t="t" r="r" b="b"/>
              <a:pathLst>
                <a:path w="1029" h="2232" extrusionOk="0">
                  <a:moveTo>
                    <a:pt x="953" y="1"/>
                  </a:moveTo>
                  <a:cubicBezTo>
                    <a:pt x="978" y="1"/>
                    <a:pt x="978" y="26"/>
                    <a:pt x="1003" y="51"/>
                  </a:cubicBezTo>
                  <a:cubicBezTo>
                    <a:pt x="1028" y="76"/>
                    <a:pt x="878" y="126"/>
                    <a:pt x="778" y="276"/>
                  </a:cubicBezTo>
                  <a:cubicBezTo>
                    <a:pt x="652" y="427"/>
                    <a:pt x="552" y="502"/>
                    <a:pt x="602" y="552"/>
                  </a:cubicBezTo>
                  <a:cubicBezTo>
                    <a:pt x="627" y="602"/>
                    <a:pt x="778" y="602"/>
                    <a:pt x="753" y="727"/>
                  </a:cubicBezTo>
                  <a:cubicBezTo>
                    <a:pt x="703" y="853"/>
                    <a:pt x="577" y="953"/>
                    <a:pt x="502" y="1103"/>
                  </a:cubicBezTo>
                  <a:cubicBezTo>
                    <a:pt x="452" y="1254"/>
                    <a:pt x="427" y="1429"/>
                    <a:pt x="427" y="1504"/>
                  </a:cubicBezTo>
                  <a:cubicBezTo>
                    <a:pt x="427" y="1554"/>
                    <a:pt x="477" y="1605"/>
                    <a:pt x="377" y="1605"/>
                  </a:cubicBezTo>
                  <a:cubicBezTo>
                    <a:pt x="276" y="1605"/>
                    <a:pt x="201" y="1580"/>
                    <a:pt x="176" y="1655"/>
                  </a:cubicBezTo>
                  <a:cubicBezTo>
                    <a:pt x="151" y="1755"/>
                    <a:pt x="176" y="1880"/>
                    <a:pt x="176" y="1981"/>
                  </a:cubicBezTo>
                  <a:cubicBezTo>
                    <a:pt x="176" y="2106"/>
                    <a:pt x="176" y="2231"/>
                    <a:pt x="151" y="2231"/>
                  </a:cubicBezTo>
                  <a:cubicBezTo>
                    <a:pt x="126" y="2231"/>
                    <a:pt x="51" y="2231"/>
                    <a:pt x="1" y="2181"/>
                  </a:cubicBezTo>
                  <a:cubicBezTo>
                    <a:pt x="1" y="2181"/>
                    <a:pt x="1" y="2156"/>
                    <a:pt x="1" y="2156"/>
                  </a:cubicBezTo>
                  <a:cubicBezTo>
                    <a:pt x="1" y="1930"/>
                    <a:pt x="101" y="1504"/>
                    <a:pt x="151" y="1529"/>
                  </a:cubicBezTo>
                  <a:cubicBezTo>
                    <a:pt x="201" y="1554"/>
                    <a:pt x="251" y="1479"/>
                    <a:pt x="276" y="1379"/>
                  </a:cubicBezTo>
                  <a:cubicBezTo>
                    <a:pt x="276" y="1279"/>
                    <a:pt x="527" y="853"/>
                    <a:pt x="577" y="752"/>
                  </a:cubicBezTo>
                  <a:cubicBezTo>
                    <a:pt x="627" y="652"/>
                    <a:pt x="502" y="627"/>
                    <a:pt x="477" y="577"/>
                  </a:cubicBezTo>
                  <a:cubicBezTo>
                    <a:pt x="477" y="502"/>
                    <a:pt x="552" y="427"/>
                    <a:pt x="627" y="326"/>
                  </a:cubicBezTo>
                  <a:cubicBezTo>
                    <a:pt x="703" y="226"/>
                    <a:pt x="828" y="126"/>
                    <a:pt x="903" y="76"/>
                  </a:cubicBezTo>
                  <a:cubicBezTo>
                    <a:pt x="928" y="26"/>
                    <a:pt x="953" y="1"/>
                    <a:pt x="953"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143;p57">
              <a:extLst>
                <a:ext uri="{FF2B5EF4-FFF2-40B4-BE49-F238E27FC236}">
                  <a16:creationId xmlns:a16="http://schemas.microsoft.com/office/drawing/2014/main" id="{CBE6DEA4-B39D-B8F0-EE5D-93536EB0E364}"/>
                </a:ext>
              </a:extLst>
            </p:cNvPr>
            <p:cNvSpPr/>
            <p:nvPr/>
          </p:nvSpPr>
          <p:spPr>
            <a:xfrm>
              <a:off x="6114800" y="4346525"/>
              <a:ext cx="11925" cy="23225"/>
            </a:xfrm>
            <a:custGeom>
              <a:avLst/>
              <a:gdLst/>
              <a:ahLst/>
              <a:cxnLst/>
              <a:rect l="l" t="t" r="r" b="b"/>
              <a:pathLst>
                <a:path w="477" h="929" extrusionOk="0">
                  <a:moveTo>
                    <a:pt x="76" y="677"/>
                  </a:moveTo>
                  <a:cubicBezTo>
                    <a:pt x="76" y="677"/>
                    <a:pt x="176" y="251"/>
                    <a:pt x="226" y="176"/>
                  </a:cubicBezTo>
                  <a:cubicBezTo>
                    <a:pt x="301" y="76"/>
                    <a:pt x="276" y="1"/>
                    <a:pt x="326" y="51"/>
                  </a:cubicBezTo>
                  <a:cubicBezTo>
                    <a:pt x="352" y="76"/>
                    <a:pt x="352" y="151"/>
                    <a:pt x="427" y="176"/>
                  </a:cubicBezTo>
                  <a:cubicBezTo>
                    <a:pt x="477" y="201"/>
                    <a:pt x="452" y="276"/>
                    <a:pt x="377" y="377"/>
                  </a:cubicBezTo>
                  <a:cubicBezTo>
                    <a:pt x="326" y="502"/>
                    <a:pt x="201" y="677"/>
                    <a:pt x="176" y="753"/>
                  </a:cubicBezTo>
                  <a:cubicBezTo>
                    <a:pt x="151" y="803"/>
                    <a:pt x="76" y="928"/>
                    <a:pt x="51" y="903"/>
                  </a:cubicBezTo>
                  <a:cubicBezTo>
                    <a:pt x="1" y="903"/>
                    <a:pt x="76" y="677"/>
                    <a:pt x="76" y="67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144;p57">
              <a:extLst>
                <a:ext uri="{FF2B5EF4-FFF2-40B4-BE49-F238E27FC236}">
                  <a16:creationId xmlns:a16="http://schemas.microsoft.com/office/drawing/2014/main" id="{01AA578A-A562-2E3E-B9D5-41E8CDCBFEB4}"/>
                </a:ext>
              </a:extLst>
            </p:cNvPr>
            <p:cNvSpPr/>
            <p:nvPr/>
          </p:nvSpPr>
          <p:spPr>
            <a:xfrm>
              <a:off x="6129850" y="4352175"/>
              <a:ext cx="29475" cy="36975"/>
            </a:xfrm>
            <a:custGeom>
              <a:avLst/>
              <a:gdLst/>
              <a:ahLst/>
              <a:cxnLst/>
              <a:rect l="l" t="t" r="r" b="b"/>
              <a:pathLst>
                <a:path w="1179" h="1479" extrusionOk="0">
                  <a:moveTo>
                    <a:pt x="201" y="226"/>
                  </a:moveTo>
                  <a:cubicBezTo>
                    <a:pt x="201" y="226"/>
                    <a:pt x="100" y="476"/>
                    <a:pt x="50" y="602"/>
                  </a:cubicBezTo>
                  <a:cubicBezTo>
                    <a:pt x="0" y="727"/>
                    <a:pt x="0" y="928"/>
                    <a:pt x="50" y="978"/>
                  </a:cubicBezTo>
                  <a:cubicBezTo>
                    <a:pt x="50" y="978"/>
                    <a:pt x="125" y="1003"/>
                    <a:pt x="226" y="1028"/>
                  </a:cubicBezTo>
                  <a:cubicBezTo>
                    <a:pt x="201" y="1128"/>
                    <a:pt x="151" y="1203"/>
                    <a:pt x="151" y="1253"/>
                  </a:cubicBezTo>
                  <a:cubicBezTo>
                    <a:pt x="151" y="1354"/>
                    <a:pt x="301" y="1404"/>
                    <a:pt x="376" y="1429"/>
                  </a:cubicBezTo>
                  <a:cubicBezTo>
                    <a:pt x="451" y="1479"/>
                    <a:pt x="501" y="1329"/>
                    <a:pt x="552" y="1153"/>
                  </a:cubicBezTo>
                  <a:cubicBezTo>
                    <a:pt x="552" y="1128"/>
                    <a:pt x="577" y="1103"/>
                    <a:pt x="577" y="1103"/>
                  </a:cubicBezTo>
                  <a:cubicBezTo>
                    <a:pt x="627" y="1103"/>
                    <a:pt x="677" y="1128"/>
                    <a:pt x="727" y="1128"/>
                  </a:cubicBezTo>
                  <a:cubicBezTo>
                    <a:pt x="978" y="1228"/>
                    <a:pt x="1053" y="978"/>
                    <a:pt x="1103" y="928"/>
                  </a:cubicBezTo>
                  <a:cubicBezTo>
                    <a:pt x="1128" y="877"/>
                    <a:pt x="1178" y="602"/>
                    <a:pt x="1153" y="527"/>
                  </a:cubicBezTo>
                  <a:cubicBezTo>
                    <a:pt x="1128" y="476"/>
                    <a:pt x="1003" y="426"/>
                    <a:pt x="877" y="376"/>
                  </a:cubicBezTo>
                  <a:cubicBezTo>
                    <a:pt x="902" y="301"/>
                    <a:pt x="927" y="226"/>
                    <a:pt x="927" y="201"/>
                  </a:cubicBezTo>
                  <a:cubicBezTo>
                    <a:pt x="1003" y="25"/>
                    <a:pt x="877" y="50"/>
                    <a:pt x="802" y="25"/>
                  </a:cubicBezTo>
                  <a:cubicBezTo>
                    <a:pt x="727" y="0"/>
                    <a:pt x="627" y="151"/>
                    <a:pt x="552" y="276"/>
                  </a:cubicBezTo>
                  <a:cubicBezTo>
                    <a:pt x="426" y="251"/>
                    <a:pt x="301" y="226"/>
                    <a:pt x="201" y="22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145;p57">
              <a:extLst>
                <a:ext uri="{FF2B5EF4-FFF2-40B4-BE49-F238E27FC236}">
                  <a16:creationId xmlns:a16="http://schemas.microsoft.com/office/drawing/2014/main" id="{2A593544-76AE-7B20-F5D5-E1AA5E9FE964}"/>
                </a:ext>
              </a:extLst>
            </p:cNvPr>
            <p:cNvSpPr/>
            <p:nvPr/>
          </p:nvSpPr>
          <p:spPr>
            <a:xfrm>
              <a:off x="6134225" y="4352800"/>
              <a:ext cx="25100" cy="36350"/>
            </a:xfrm>
            <a:custGeom>
              <a:avLst/>
              <a:gdLst/>
              <a:ahLst/>
              <a:cxnLst/>
              <a:rect l="l" t="t" r="r" b="b"/>
              <a:pathLst>
                <a:path w="1004" h="1454" extrusionOk="0">
                  <a:moveTo>
                    <a:pt x="76" y="1354"/>
                  </a:moveTo>
                  <a:cubicBezTo>
                    <a:pt x="126" y="1379"/>
                    <a:pt x="176" y="1404"/>
                    <a:pt x="201" y="1404"/>
                  </a:cubicBezTo>
                  <a:cubicBezTo>
                    <a:pt x="276" y="1454"/>
                    <a:pt x="326" y="1304"/>
                    <a:pt x="377" y="1128"/>
                  </a:cubicBezTo>
                  <a:cubicBezTo>
                    <a:pt x="377" y="1103"/>
                    <a:pt x="402" y="1078"/>
                    <a:pt x="402" y="1078"/>
                  </a:cubicBezTo>
                  <a:cubicBezTo>
                    <a:pt x="452" y="1078"/>
                    <a:pt x="502" y="1103"/>
                    <a:pt x="552" y="1103"/>
                  </a:cubicBezTo>
                  <a:cubicBezTo>
                    <a:pt x="803" y="1203"/>
                    <a:pt x="878" y="953"/>
                    <a:pt x="928" y="903"/>
                  </a:cubicBezTo>
                  <a:cubicBezTo>
                    <a:pt x="953" y="852"/>
                    <a:pt x="1003" y="577"/>
                    <a:pt x="978" y="502"/>
                  </a:cubicBezTo>
                  <a:cubicBezTo>
                    <a:pt x="953" y="451"/>
                    <a:pt x="828" y="401"/>
                    <a:pt x="702" y="351"/>
                  </a:cubicBezTo>
                  <a:cubicBezTo>
                    <a:pt x="727" y="276"/>
                    <a:pt x="752" y="201"/>
                    <a:pt x="752" y="176"/>
                  </a:cubicBezTo>
                  <a:cubicBezTo>
                    <a:pt x="828" y="0"/>
                    <a:pt x="702" y="25"/>
                    <a:pt x="627" y="0"/>
                  </a:cubicBezTo>
                  <a:cubicBezTo>
                    <a:pt x="602" y="0"/>
                    <a:pt x="602" y="0"/>
                    <a:pt x="602" y="0"/>
                  </a:cubicBezTo>
                  <a:cubicBezTo>
                    <a:pt x="602" y="101"/>
                    <a:pt x="577" y="226"/>
                    <a:pt x="552" y="251"/>
                  </a:cubicBezTo>
                  <a:cubicBezTo>
                    <a:pt x="502" y="301"/>
                    <a:pt x="351" y="351"/>
                    <a:pt x="427" y="401"/>
                  </a:cubicBezTo>
                  <a:cubicBezTo>
                    <a:pt x="527" y="477"/>
                    <a:pt x="727" y="426"/>
                    <a:pt x="778" y="552"/>
                  </a:cubicBezTo>
                  <a:cubicBezTo>
                    <a:pt x="803" y="677"/>
                    <a:pt x="828" y="852"/>
                    <a:pt x="677" y="928"/>
                  </a:cubicBezTo>
                  <a:cubicBezTo>
                    <a:pt x="527" y="1003"/>
                    <a:pt x="452" y="852"/>
                    <a:pt x="326" y="978"/>
                  </a:cubicBezTo>
                  <a:cubicBezTo>
                    <a:pt x="201" y="1128"/>
                    <a:pt x="1" y="1153"/>
                    <a:pt x="76" y="1354"/>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146;p57">
              <a:extLst>
                <a:ext uri="{FF2B5EF4-FFF2-40B4-BE49-F238E27FC236}">
                  <a16:creationId xmlns:a16="http://schemas.microsoft.com/office/drawing/2014/main" id="{8C95274A-D5A6-8049-04B6-A2B9C0930114}"/>
                </a:ext>
              </a:extLst>
            </p:cNvPr>
            <p:cNvSpPr/>
            <p:nvPr/>
          </p:nvSpPr>
          <p:spPr>
            <a:xfrm>
              <a:off x="6158675" y="4368450"/>
              <a:ext cx="25075" cy="23225"/>
            </a:xfrm>
            <a:custGeom>
              <a:avLst/>
              <a:gdLst/>
              <a:ahLst/>
              <a:cxnLst/>
              <a:rect l="l" t="t" r="r" b="b"/>
              <a:pathLst>
                <a:path w="1003" h="929" extrusionOk="0">
                  <a:moveTo>
                    <a:pt x="175" y="1"/>
                  </a:moveTo>
                  <a:cubicBezTo>
                    <a:pt x="175" y="1"/>
                    <a:pt x="125" y="302"/>
                    <a:pt x="75" y="377"/>
                  </a:cubicBezTo>
                  <a:cubicBezTo>
                    <a:pt x="25" y="452"/>
                    <a:pt x="0" y="602"/>
                    <a:pt x="25" y="627"/>
                  </a:cubicBezTo>
                  <a:cubicBezTo>
                    <a:pt x="75" y="653"/>
                    <a:pt x="577" y="928"/>
                    <a:pt x="702" y="903"/>
                  </a:cubicBezTo>
                  <a:cubicBezTo>
                    <a:pt x="802" y="903"/>
                    <a:pt x="1003" y="678"/>
                    <a:pt x="1003" y="502"/>
                  </a:cubicBezTo>
                  <a:cubicBezTo>
                    <a:pt x="1003" y="327"/>
                    <a:pt x="476" y="76"/>
                    <a:pt x="175"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147;p57">
              <a:extLst>
                <a:ext uri="{FF2B5EF4-FFF2-40B4-BE49-F238E27FC236}">
                  <a16:creationId xmlns:a16="http://schemas.microsoft.com/office/drawing/2014/main" id="{3BF7502D-372D-F103-0BCA-3447DABB738A}"/>
                </a:ext>
              </a:extLst>
            </p:cNvPr>
            <p:cNvSpPr/>
            <p:nvPr/>
          </p:nvSpPr>
          <p:spPr>
            <a:xfrm>
              <a:off x="6158675" y="4368450"/>
              <a:ext cx="25075" cy="23225"/>
            </a:xfrm>
            <a:custGeom>
              <a:avLst/>
              <a:gdLst/>
              <a:ahLst/>
              <a:cxnLst/>
              <a:rect l="l" t="t" r="r" b="b"/>
              <a:pathLst>
                <a:path w="1003" h="929" extrusionOk="0">
                  <a:moveTo>
                    <a:pt x="175" y="1"/>
                  </a:moveTo>
                  <a:cubicBezTo>
                    <a:pt x="175" y="1"/>
                    <a:pt x="175" y="26"/>
                    <a:pt x="150" y="76"/>
                  </a:cubicBezTo>
                  <a:cubicBezTo>
                    <a:pt x="401" y="151"/>
                    <a:pt x="652" y="252"/>
                    <a:pt x="702" y="352"/>
                  </a:cubicBezTo>
                  <a:cubicBezTo>
                    <a:pt x="752" y="502"/>
                    <a:pt x="802" y="678"/>
                    <a:pt x="602" y="653"/>
                  </a:cubicBezTo>
                  <a:cubicBezTo>
                    <a:pt x="451" y="627"/>
                    <a:pt x="150" y="502"/>
                    <a:pt x="25" y="527"/>
                  </a:cubicBezTo>
                  <a:cubicBezTo>
                    <a:pt x="0" y="577"/>
                    <a:pt x="25" y="602"/>
                    <a:pt x="25" y="627"/>
                  </a:cubicBezTo>
                  <a:cubicBezTo>
                    <a:pt x="75" y="653"/>
                    <a:pt x="577" y="928"/>
                    <a:pt x="702" y="903"/>
                  </a:cubicBezTo>
                  <a:cubicBezTo>
                    <a:pt x="802" y="903"/>
                    <a:pt x="1003" y="678"/>
                    <a:pt x="1003" y="502"/>
                  </a:cubicBezTo>
                  <a:cubicBezTo>
                    <a:pt x="1003" y="327"/>
                    <a:pt x="476" y="76"/>
                    <a:pt x="175"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148;p57">
              <a:extLst>
                <a:ext uri="{FF2B5EF4-FFF2-40B4-BE49-F238E27FC236}">
                  <a16:creationId xmlns:a16="http://schemas.microsoft.com/office/drawing/2014/main" id="{DFD01D26-7F8C-AE9A-F2EB-F840486FD7CC}"/>
                </a:ext>
              </a:extLst>
            </p:cNvPr>
            <p:cNvSpPr/>
            <p:nvPr/>
          </p:nvSpPr>
          <p:spPr>
            <a:xfrm>
              <a:off x="6181225" y="4382875"/>
              <a:ext cx="26325" cy="25075"/>
            </a:xfrm>
            <a:custGeom>
              <a:avLst/>
              <a:gdLst/>
              <a:ahLst/>
              <a:cxnLst/>
              <a:rect l="l" t="t" r="r" b="b"/>
              <a:pathLst>
                <a:path w="1053" h="1003" extrusionOk="0">
                  <a:moveTo>
                    <a:pt x="251" y="0"/>
                  </a:moveTo>
                  <a:cubicBezTo>
                    <a:pt x="226" y="201"/>
                    <a:pt x="0" y="376"/>
                    <a:pt x="76" y="452"/>
                  </a:cubicBezTo>
                  <a:cubicBezTo>
                    <a:pt x="151" y="527"/>
                    <a:pt x="827" y="953"/>
                    <a:pt x="953" y="978"/>
                  </a:cubicBezTo>
                  <a:cubicBezTo>
                    <a:pt x="1053" y="1003"/>
                    <a:pt x="878" y="401"/>
                    <a:pt x="251"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149;p57">
              <a:extLst>
                <a:ext uri="{FF2B5EF4-FFF2-40B4-BE49-F238E27FC236}">
                  <a16:creationId xmlns:a16="http://schemas.microsoft.com/office/drawing/2014/main" id="{281F9995-101D-A2DE-FAD5-878FFED6F7DA}"/>
                </a:ext>
              </a:extLst>
            </p:cNvPr>
            <p:cNvSpPr/>
            <p:nvPr/>
          </p:nvSpPr>
          <p:spPr>
            <a:xfrm>
              <a:off x="6185600" y="4382875"/>
              <a:ext cx="21950" cy="25075"/>
            </a:xfrm>
            <a:custGeom>
              <a:avLst/>
              <a:gdLst/>
              <a:ahLst/>
              <a:cxnLst/>
              <a:rect l="l" t="t" r="r" b="b"/>
              <a:pathLst>
                <a:path w="878" h="1003" extrusionOk="0">
                  <a:moveTo>
                    <a:pt x="76" y="0"/>
                  </a:moveTo>
                  <a:cubicBezTo>
                    <a:pt x="76" y="76"/>
                    <a:pt x="51" y="126"/>
                    <a:pt x="1" y="201"/>
                  </a:cubicBezTo>
                  <a:cubicBezTo>
                    <a:pt x="126" y="301"/>
                    <a:pt x="327" y="452"/>
                    <a:pt x="452" y="627"/>
                  </a:cubicBezTo>
                  <a:cubicBezTo>
                    <a:pt x="552" y="752"/>
                    <a:pt x="602" y="853"/>
                    <a:pt x="652" y="928"/>
                  </a:cubicBezTo>
                  <a:cubicBezTo>
                    <a:pt x="703" y="953"/>
                    <a:pt x="753" y="978"/>
                    <a:pt x="778" y="978"/>
                  </a:cubicBezTo>
                  <a:cubicBezTo>
                    <a:pt x="878" y="1003"/>
                    <a:pt x="703" y="401"/>
                    <a:pt x="76"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150;p57">
              <a:extLst>
                <a:ext uri="{FF2B5EF4-FFF2-40B4-BE49-F238E27FC236}">
                  <a16:creationId xmlns:a16="http://schemas.microsoft.com/office/drawing/2014/main" id="{4B20C9F3-E360-E76A-5052-2641030851D1}"/>
                </a:ext>
              </a:extLst>
            </p:cNvPr>
            <p:cNvSpPr/>
            <p:nvPr/>
          </p:nvSpPr>
          <p:spPr>
            <a:xfrm>
              <a:off x="5033975" y="4179225"/>
              <a:ext cx="75850" cy="90250"/>
            </a:xfrm>
            <a:custGeom>
              <a:avLst/>
              <a:gdLst/>
              <a:ahLst/>
              <a:cxnLst/>
              <a:rect l="l" t="t" r="r" b="b"/>
              <a:pathLst>
                <a:path w="3034" h="3610" extrusionOk="0">
                  <a:moveTo>
                    <a:pt x="1529" y="1"/>
                  </a:moveTo>
                  <a:cubicBezTo>
                    <a:pt x="1529" y="1"/>
                    <a:pt x="402" y="26"/>
                    <a:pt x="251" y="126"/>
                  </a:cubicBezTo>
                  <a:cubicBezTo>
                    <a:pt x="76" y="227"/>
                    <a:pt x="76" y="402"/>
                    <a:pt x="226" y="653"/>
                  </a:cubicBezTo>
                  <a:cubicBezTo>
                    <a:pt x="376" y="928"/>
                    <a:pt x="602" y="1204"/>
                    <a:pt x="477" y="1881"/>
                  </a:cubicBezTo>
                  <a:cubicBezTo>
                    <a:pt x="351" y="2582"/>
                    <a:pt x="1" y="2908"/>
                    <a:pt x="101" y="3009"/>
                  </a:cubicBezTo>
                  <a:cubicBezTo>
                    <a:pt x="201" y="3134"/>
                    <a:pt x="552" y="2983"/>
                    <a:pt x="752" y="3184"/>
                  </a:cubicBezTo>
                  <a:cubicBezTo>
                    <a:pt x="953" y="3359"/>
                    <a:pt x="1003" y="3610"/>
                    <a:pt x="1128" y="3535"/>
                  </a:cubicBezTo>
                  <a:cubicBezTo>
                    <a:pt x="1254" y="3460"/>
                    <a:pt x="1254" y="3134"/>
                    <a:pt x="1254" y="2908"/>
                  </a:cubicBezTo>
                  <a:cubicBezTo>
                    <a:pt x="1254" y="2658"/>
                    <a:pt x="1304" y="2257"/>
                    <a:pt x="1479" y="1931"/>
                  </a:cubicBezTo>
                  <a:cubicBezTo>
                    <a:pt x="1680" y="1605"/>
                    <a:pt x="1855" y="1404"/>
                    <a:pt x="2231" y="1430"/>
                  </a:cubicBezTo>
                  <a:cubicBezTo>
                    <a:pt x="2607" y="1430"/>
                    <a:pt x="2833" y="1354"/>
                    <a:pt x="2858" y="1179"/>
                  </a:cubicBezTo>
                  <a:cubicBezTo>
                    <a:pt x="2908" y="1003"/>
                    <a:pt x="3033" y="753"/>
                    <a:pt x="2833" y="527"/>
                  </a:cubicBezTo>
                  <a:cubicBezTo>
                    <a:pt x="2632" y="302"/>
                    <a:pt x="2231" y="1"/>
                    <a:pt x="1529"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151;p57">
              <a:extLst>
                <a:ext uri="{FF2B5EF4-FFF2-40B4-BE49-F238E27FC236}">
                  <a16:creationId xmlns:a16="http://schemas.microsoft.com/office/drawing/2014/main" id="{FEB805C7-7638-BC56-C8AF-1096D12741B9}"/>
                </a:ext>
              </a:extLst>
            </p:cNvPr>
            <p:cNvSpPr/>
            <p:nvPr/>
          </p:nvSpPr>
          <p:spPr>
            <a:xfrm>
              <a:off x="5033975" y="4179225"/>
              <a:ext cx="60800" cy="88375"/>
            </a:xfrm>
            <a:custGeom>
              <a:avLst/>
              <a:gdLst/>
              <a:ahLst/>
              <a:cxnLst/>
              <a:rect l="l" t="t" r="r" b="b"/>
              <a:pathLst>
                <a:path w="2432" h="3535" extrusionOk="0">
                  <a:moveTo>
                    <a:pt x="1529" y="1"/>
                  </a:moveTo>
                  <a:cubicBezTo>
                    <a:pt x="1529" y="1"/>
                    <a:pt x="402" y="26"/>
                    <a:pt x="251" y="126"/>
                  </a:cubicBezTo>
                  <a:cubicBezTo>
                    <a:pt x="76" y="227"/>
                    <a:pt x="76" y="402"/>
                    <a:pt x="226" y="653"/>
                  </a:cubicBezTo>
                  <a:cubicBezTo>
                    <a:pt x="376" y="928"/>
                    <a:pt x="602" y="1204"/>
                    <a:pt x="477" y="1881"/>
                  </a:cubicBezTo>
                  <a:cubicBezTo>
                    <a:pt x="351" y="2582"/>
                    <a:pt x="1" y="2908"/>
                    <a:pt x="101" y="3009"/>
                  </a:cubicBezTo>
                  <a:cubicBezTo>
                    <a:pt x="201" y="3134"/>
                    <a:pt x="552" y="2983"/>
                    <a:pt x="752" y="3184"/>
                  </a:cubicBezTo>
                  <a:cubicBezTo>
                    <a:pt x="928" y="3334"/>
                    <a:pt x="978" y="3535"/>
                    <a:pt x="1078" y="3535"/>
                  </a:cubicBezTo>
                  <a:cubicBezTo>
                    <a:pt x="1078" y="3535"/>
                    <a:pt x="1003" y="3234"/>
                    <a:pt x="853" y="3109"/>
                  </a:cubicBezTo>
                  <a:cubicBezTo>
                    <a:pt x="677" y="2983"/>
                    <a:pt x="376" y="2958"/>
                    <a:pt x="452" y="2733"/>
                  </a:cubicBezTo>
                  <a:cubicBezTo>
                    <a:pt x="502" y="2482"/>
                    <a:pt x="953" y="1755"/>
                    <a:pt x="903" y="1304"/>
                  </a:cubicBezTo>
                  <a:cubicBezTo>
                    <a:pt x="878" y="853"/>
                    <a:pt x="677" y="703"/>
                    <a:pt x="853" y="427"/>
                  </a:cubicBezTo>
                  <a:cubicBezTo>
                    <a:pt x="1028" y="151"/>
                    <a:pt x="1479" y="1"/>
                    <a:pt x="2281" y="176"/>
                  </a:cubicBezTo>
                  <a:cubicBezTo>
                    <a:pt x="2331" y="201"/>
                    <a:pt x="2381" y="201"/>
                    <a:pt x="2432" y="201"/>
                  </a:cubicBezTo>
                  <a:cubicBezTo>
                    <a:pt x="2206" y="76"/>
                    <a:pt x="1905" y="1"/>
                    <a:pt x="1529"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152;p57">
              <a:extLst>
                <a:ext uri="{FF2B5EF4-FFF2-40B4-BE49-F238E27FC236}">
                  <a16:creationId xmlns:a16="http://schemas.microsoft.com/office/drawing/2014/main" id="{3452D988-88AE-70C5-4B89-70144589C6C9}"/>
                </a:ext>
              </a:extLst>
            </p:cNvPr>
            <p:cNvSpPr/>
            <p:nvPr/>
          </p:nvSpPr>
          <p:spPr>
            <a:xfrm>
              <a:off x="5069700" y="4174850"/>
              <a:ext cx="76450" cy="90250"/>
            </a:xfrm>
            <a:custGeom>
              <a:avLst/>
              <a:gdLst/>
              <a:ahLst/>
              <a:cxnLst/>
              <a:rect l="l" t="t" r="r" b="b"/>
              <a:pathLst>
                <a:path w="3058" h="3610" extrusionOk="0">
                  <a:moveTo>
                    <a:pt x="1504" y="3585"/>
                  </a:moveTo>
                  <a:cubicBezTo>
                    <a:pt x="1504" y="3585"/>
                    <a:pt x="2607" y="3585"/>
                    <a:pt x="2782" y="3484"/>
                  </a:cubicBezTo>
                  <a:cubicBezTo>
                    <a:pt x="2957" y="3384"/>
                    <a:pt x="2932" y="3209"/>
                    <a:pt x="2807" y="2958"/>
                  </a:cubicBezTo>
                  <a:cubicBezTo>
                    <a:pt x="2657" y="2707"/>
                    <a:pt x="2431" y="2432"/>
                    <a:pt x="2582" y="1730"/>
                  </a:cubicBezTo>
                  <a:cubicBezTo>
                    <a:pt x="2707" y="1028"/>
                    <a:pt x="3058" y="727"/>
                    <a:pt x="2957" y="602"/>
                  </a:cubicBezTo>
                  <a:cubicBezTo>
                    <a:pt x="2857" y="502"/>
                    <a:pt x="2506" y="627"/>
                    <a:pt x="2306" y="427"/>
                  </a:cubicBezTo>
                  <a:cubicBezTo>
                    <a:pt x="2130" y="251"/>
                    <a:pt x="2080" y="1"/>
                    <a:pt x="1930" y="76"/>
                  </a:cubicBezTo>
                  <a:cubicBezTo>
                    <a:pt x="1805" y="151"/>
                    <a:pt x="1805" y="477"/>
                    <a:pt x="1805" y="702"/>
                  </a:cubicBezTo>
                  <a:cubicBezTo>
                    <a:pt x="1805" y="953"/>
                    <a:pt x="1729" y="1329"/>
                    <a:pt x="1554" y="1655"/>
                  </a:cubicBezTo>
                  <a:cubicBezTo>
                    <a:pt x="1379" y="1980"/>
                    <a:pt x="1178" y="2181"/>
                    <a:pt x="802" y="2156"/>
                  </a:cubicBezTo>
                  <a:cubicBezTo>
                    <a:pt x="426" y="2131"/>
                    <a:pt x="226" y="2231"/>
                    <a:pt x="176" y="2407"/>
                  </a:cubicBezTo>
                  <a:cubicBezTo>
                    <a:pt x="125" y="2557"/>
                    <a:pt x="0" y="2833"/>
                    <a:pt x="176" y="3058"/>
                  </a:cubicBezTo>
                  <a:cubicBezTo>
                    <a:pt x="376" y="3284"/>
                    <a:pt x="777" y="3610"/>
                    <a:pt x="1504" y="3585"/>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153;p57">
              <a:extLst>
                <a:ext uri="{FF2B5EF4-FFF2-40B4-BE49-F238E27FC236}">
                  <a16:creationId xmlns:a16="http://schemas.microsoft.com/office/drawing/2014/main" id="{9F1CCA48-F341-6BD8-198D-A1640B9208A1}"/>
                </a:ext>
              </a:extLst>
            </p:cNvPr>
            <p:cNvSpPr/>
            <p:nvPr/>
          </p:nvSpPr>
          <p:spPr>
            <a:xfrm>
              <a:off x="5084100" y="4176100"/>
              <a:ext cx="62050" cy="89000"/>
            </a:xfrm>
            <a:custGeom>
              <a:avLst/>
              <a:gdLst/>
              <a:ahLst/>
              <a:cxnLst/>
              <a:rect l="l" t="t" r="r" b="b"/>
              <a:pathLst>
                <a:path w="2482" h="3560" extrusionOk="0">
                  <a:moveTo>
                    <a:pt x="928" y="3535"/>
                  </a:moveTo>
                  <a:cubicBezTo>
                    <a:pt x="928" y="3535"/>
                    <a:pt x="2031" y="3535"/>
                    <a:pt x="2206" y="3434"/>
                  </a:cubicBezTo>
                  <a:cubicBezTo>
                    <a:pt x="2381" y="3334"/>
                    <a:pt x="2356" y="3159"/>
                    <a:pt x="2231" y="2908"/>
                  </a:cubicBezTo>
                  <a:cubicBezTo>
                    <a:pt x="2081" y="2657"/>
                    <a:pt x="1855" y="2382"/>
                    <a:pt x="2006" y="1680"/>
                  </a:cubicBezTo>
                  <a:cubicBezTo>
                    <a:pt x="2131" y="978"/>
                    <a:pt x="2482" y="677"/>
                    <a:pt x="2381" y="552"/>
                  </a:cubicBezTo>
                  <a:cubicBezTo>
                    <a:pt x="2281" y="452"/>
                    <a:pt x="1930" y="577"/>
                    <a:pt x="1730" y="377"/>
                  </a:cubicBezTo>
                  <a:cubicBezTo>
                    <a:pt x="1579" y="226"/>
                    <a:pt x="1504" y="26"/>
                    <a:pt x="1404" y="1"/>
                  </a:cubicBezTo>
                  <a:cubicBezTo>
                    <a:pt x="1404" y="26"/>
                    <a:pt x="1479" y="326"/>
                    <a:pt x="1655" y="452"/>
                  </a:cubicBezTo>
                  <a:cubicBezTo>
                    <a:pt x="1805" y="577"/>
                    <a:pt x="2106" y="602"/>
                    <a:pt x="2031" y="828"/>
                  </a:cubicBezTo>
                  <a:cubicBezTo>
                    <a:pt x="1955" y="1078"/>
                    <a:pt x="1529" y="1780"/>
                    <a:pt x="1554" y="2256"/>
                  </a:cubicBezTo>
                  <a:cubicBezTo>
                    <a:pt x="1579" y="2707"/>
                    <a:pt x="1780" y="2858"/>
                    <a:pt x="1579" y="3134"/>
                  </a:cubicBezTo>
                  <a:cubicBezTo>
                    <a:pt x="1404" y="3409"/>
                    <a:pt x="953" y="3560"/>
                    <a:pt x="151" y="3359"/>
                  </a:cubicBezTo>
                  <a:cubicBezTo>
                    <a:pt x="101" y="3334"/>
                    <a:pt x="51" y="3334"/>
                    <a:pt x="1" y="3309"/>
                  </a:cubicBezTo>
                  <a:cubicBezTo>
                    <a:pt x="226" y="3459"/>
                    <a:pt x="527" y="3535"/>
                    <a:pt x="928" y="3535"/>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154;p57">
              <a:extLst>
                <a:ext uri="{FF2B5EF4-FFF2-40B4-BE49-F238E27FC236}">
                  <a16:creationId xmlns:a16="http://schemas.microsoft.com/office/drawing/2014/main" id="{B0282C0C-9E38-D74F-673E-CDA3D502D6B4}"/>
                </a:ext>
              </a:extLst>
            </p:cNvPr>
            <p:cNvSpPr/>
            <p:nvPr/>
          </p:nvSpPr>
          <p:spPr>
            <a:xfrm>
              <a:off x="5478850" y="4793900"/>
              <a:ext cx="117800" cy="100900"/>
            </a:xfrm>
            <a:custGeom>
              <a:avLst/>
              <a:gdLst/>
              <a:ahLst/>
              <a:cxnLst/>
              <a:rect l="l" t="t" r="r" b="b"/>
              <a:pathLst>
                <a:path w="4712" h="4036" extrusionOk="0">
                  <a:moveTo>
                    <a:pt x="351" y="2081"/>
                  </a:moveTo>
                  <a:cubicBezTo>
                    <a:pt x="351" y="2081"/>
                    <a:pt x="927" y="1379"/>
                    <a:pt x="1178" y="953"/>
                  </a:cubicBezTo>
                  <a:cubicBezTo>
                    <a:pt x="1429" y="527"/>
                    <a:pt x="1554" y="201"/>
                    <a:pt x="1880" y="101"/>
                  </a:cubicBezTo>
                  <a:cubicBezTo>
                    <a:pt x="2231" y="1"/>
                    <a:pt x="2155" y="251"/>
                    <a:pt x="2381" y="351"/>
                  </a:cubicBezTo>
                  <a:cubicBezTo>
                    <a:pt x="2607" y="427"/>
                    <a:pt x="2957" y="251"/>
                    <a:pt x="3108" y="452"/>
                  </a:cubicBezTo>
                  <a:cubicBezTo>
                    <a:pt x="3258" y="627"/>
                    <a:pt x="3283" y="878"/>
                    <a:pt x="3584" y="828"/>
                  </a:cubicBezTo>
                  <a:cubicBezTo>
                    <a:pt x="3860" y="752"/>
                    <a:pt x="4135" y="602"/>
                    <a:pt x="4411" y="752"/>
                  </a:cubicBezTo>
                  <a:cubicBezTo>
                    <a:pt x="4712" y="903"/>
                    <a:pt x="4411" y="1454"/>
                    <a:pt x="4261" y="2031"/>
                  </a:cubicBezTo>
                  <a:cubicBezTo>
                    <a:pt x="4085" y="2607"/>
                    <a:pt x="3784" y="3885"/>
                    <a:pt x="3358" y="3960"/>
                  </a:cubicBezTo>
                  <a:cubicBezTo>
                    <a:pt x="2957" y="4036"/>
                    <a:pt x="2456" y="3509"/>
                    <a:pt x="2256" y="3509"/>
                  </a:cubicBezTo>
                  <a:cubicBezTo>
                    <a:pt x="2030" y="3509"/>
                    <a:pt x="2682" y="2306"/>
                    <a:pt x="2481" y="2407"/>
                  </a:cubicBezTo>
                  <a:cubicBezTo>
                    <a:pt x="2256" y="2482"/>
                    <a:pt x="2030" y="3184"/>
                    <a:pt x="1704" y="3234"/>
                  </a:cubicBezTo>
                  <a:cubicBezTo>
                    <a:pt x="1353" y="3259"/>
                    <a:pt x="1078" y="3384"/>
                    <a:pt x="1078" y="3108"/>
                  </a:cubicBezTo>
                  <a:cubicBezTo>
                    <a:pt x="1078" y="2858"/>
                    <a:pt x="1504" y="2081"/>
                    <a:pt x="1153" y="2231"/>
                  </a:cubicBezTo>
                  <a:cubicBezTo>
                    <a:pt x="802" y="2407"/>
                    <a:pt x="952" y="2908"/>
                    <a:pt x="576" y="2908"/>
                  </a:cubicBezTo>
                  <a:cubicBezTo>
                    <a:pt x="175" y="2933"/>
                    <a:pt x="0" y="2382"/>
                    <a:pt x="351" y="208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155;p57">
              <a:extLst>
                <a:ext uri="{FF2B5EF4-FFF2-40B4-BE49-F238E27FC236}">
                  <a16:creationId xmlns:a16="http://schemas.microsoft.com/office/drawing/2014/main" id="{362E55FA-B93A-78DE-7EAD-FCD14236F949}"/>
                </a:ext>
              </a:extLst>
            </p:cNvPr>
            <p:cNvSpPr/>
            <p:nvPr/>
          </p:nvSpPr>
          <p:spPr>
            <a:xfrm>
              <a:off x="5491375" y="4793900"/>
              <a:ext cx="105275" cy="100900"/>
            </a:xfrm>
            <a:custGeom>
              <a:avLst/>
              <a:gdLst/>
              <a:ahLst/>
              <a:cxnLst/>
              <a:rect l="l" t="t" r="r" b="b"/>
              <a:pathLst>
                <a:path w="4211" h="4036" extrusionOk="0">
                  <a:moveTo>
                    <a:pt x="953" y="452"/>
                  </a:moveTo>
                  <a:cubicBezTo>
                    <a:pt x="1078" y="276"/>
                    <a:pt x="1203" y="151"/>
                    <a:pt x="1379" y="101"/>
                  </a:cubicBezTo>
                  <a:cubicBezTo>
                    <a:pt x="1730" y="1"/>
                    <a:pt x="1654" y="251"/>
                    <a:pt x="1880" y="351"/>
                  </a:cubicBezTo>
                  <a:cubicBezTo>
                    <a:pt x="2106" y="427"/>
                    <a:pt x="2456" y="251"/>
                    <a:pt x="2607" y="452"/>
                  </a:cubicBezTo>
                  <a:cubicBezTo>
                    <a:pt x="2757" y="627"/>
                    <a:pt x="2782" y="878"/>
                    <a:pt x="3083" y="828"/>
                  </a:cubicBezTo>
                  <a:cubicBezTo>
                    <a:pt x="3359" y="752"/>
                    <a:pt x="3634" y="602"/>
                    <a:pt x="3910" y="752"/>
                  </a:cubicBezTo>
                  <a:cubicBezTo>
                    <a:pt x="4211" y="903"/>
                    <a:pt x="3910" y="1454"/>
                    <a:pt x="3760" y="2031"/>
                  </a:cubicBezTo>
                  <a:cubicBezTo>
                    <a:pt x="3584" y="2607"/>
                    <a:pt x="3283" y="3885"/>
                    <a:pt x="2857" y="3960"/>
                  </a:cubicBezTo>
                  <a:cubicBezTo>
                    <a:pt x="2456" y="4036"/>
                    <a:pt x="1955" y="3509"/>
                    <a:pt x="1755" y="3509"/>
                  </a:cubicBezTo>
                  <a:cubicBezTo>
                    <a:pt x="1529" y="3509"/>
                    <a:pt x="2181" y="2306"/>
                    <a:pt x="1980" y="2407"/>
                  </a:cubicBezTo>
                  <a:cubicBezTo>
                    <a:pt x="1755" y="2482"/>
                    <a:pt x="1529" y="3184"/>
                    <a:pt x="1203" y="3234"/>
                  </a:cubicBezTo>
                  <a:cubicBezTo>
                    <a:pt x="852" y="3259"/>
                    <a:pt x="577" y="3384"/>
                    <a:pt x="577" y="3108"/>
                  </a:cubicBezTo>
                  <a:cubicBezTo>
                    <a:pt x="577" y="2858"/>
                    <a:pt x="1003" y="2081"/>
                    <a:pt x="652" y="2231"/>
                  </a:cubicBezTo>
                  <a:cubicBezTo>
                    <a:pt x="301" y="2407"/>
                    <a:pt x="451" y="2908"/>
                    <a:pt x="75" y="2908"/>
                  </a:cubicBezTo>
                  <a:cubicBezTo>
                    <a:pt x="50" y="2908"/>
                    <a:pt x="25" y="2908"/>
                    <a:pt x="0" y="2908"/>
                  </a:cubicBezTo>
                  <a:cubicBezTo>
                    <a:pt x="201" y="2732"/>
                    <a:pt x="502" y="2181"/>
                    <a:pt x="777" y="2081"/>
                  </a:cubicBezTo>
                  <a:cubicBezTo>
                    <a:pt x="1078" y="1955"/>
                    <a:pt x="752" y="2707"/>
                    <a:pt x="752" y="3058"/>
                  </a:cubicBezTo>
                  <a:cubicBezTo>
                    <a:pt x="752" y="3384"/>
                    <a:pt x="903" y="3133"/>
                    <a:pt x="1379" y="2908"/>
                  </a:cubicBezTo>
                  <a:cubicBezTo>
                    <a:pt x="1830" y="2657"/>
                    <a:pt x="1730" y="2231"/>
                    <a:pt x="2055" y="2231"/>
                  </a:cubicBezTo>
                  <a:cubicBezTo>
                    <a:pt x="2381" y="2231"/>
                    <a:pt x="1905" y="3184"/>
                    <a:pt x="2030" y="3434"/>
                  </a:cubicBezTo>
                  <a:cubicBezTo>
                    <a:pt x="2131" y="3660"/>
                    <a:pt x="2707" y="3509"/>
                    <a:pt x="3008" y="3033"/>
                  </a:cubicBezTo>
                  <a:cubicBezTo>
                    <a:pt x="3309" y="2532"/>
                    <a:pt x="3584" y="1605"/>
                    <a:pt x="3584" y="1329"/>
                  </a:cubicBezTo>
                  <a:cubicBezTo>
                    <a:pt x="3584" y="1053"/>
                    <a:pt x="3459" y="953"/>
                    <a:pt x="3133" y="1053"/>
                  </a:cubicBezTo>
                  <a:cubicBezTo>
                    <a:pt x="2832" y="1153"/>
                    <a:pt x="2832" y="1504"/>
                    <a:pt x="2607" y="1504"/>
                  </a:cubicBezTo>
                  <a:cubicBezTo>
                    <a:pt x="2381" y="1504"/>
                    <a:pt x="2782" y="1028"/>
                    <a:pt x="2707" y="903"/>
                  </a:cubicBezTo>
                  <a:cubicBezTo>
                    <a:pt x="2607" y="803"/>
                    <a:pt x="2632" y="477"/>
                    <a:pt x="2231" y="477"/>
                  </a:cubicBezTo>
                  <a:cubicBezTo>
                    <a:pt x="1805" y="452"/>
                    <a:pt x="1604" y="953"/>
                    <a:pt x="1404" y="928"/>
                  </a:cubicBezTo>
                  <a:cubicBezTo>
                    <a:pt x="1203" y="903"/>
                    <a:pt x="1679" y="402"/>
                    <a:pt x="1404" y="326"/>
                  </a:cubicBezTo>
                  <a:cubicBezTo>
                    <a:pt x="1128" y="251"/>
                    <a:pt x="953" y="452"/>
                    <a:pt x="953" y="45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156;p57">
              <a:extLst>
                <a:ext uri="{FF2B5EF4-FFF2-40B4-BE49-F238E27FC236}">
                  <a16:creationId xmlns:a16="http://schemas.microsoft.com/office/drawing/2014/main" id="{ED75B093-5E6B-9B32-E9FA-9CC22436DF2F}"/>
                </a:ext>
              </a:extLst>
            </p:cNvPr>
            <p:cNvSpPr/>
            <p:nvPr/>
          </p:nvSpPr>
          <p:spPr>
            <a:xfrm>
              <a:off x="5486350" y="4803925"/>
              <a:ext cx="38875" cy="54550"/>
            </a:xfrm>
            <a:custGeom>
              <a:avLst/>
              <a:gdLst/>
              <a:ahLst/>
              <a:cxnLst/>
              <a:rect l="l" t="t" r="r" b="b"/>
              <a:pathLst>
                <a:path w="1555" h="2182" extrusionOk="0">
                  <a:moveTo>
                    <a:pt x="201" y="1680"/>
                  </a:moveTo>
                  <a:cubicBezTo>
                    <a:pt x="251" y="1630"/>
                    <a:pt x="753" y="1028"/>
                    <a:pt x="953" y="778"/>
                  </a:cubicBezTo>
                  <a:cubicBezTo>
                    <a:pt x="1154" y="527"/>
                    <a:pt x="1304" y="1"/>
                    <a:pt x="1429" y="151"/>
                  </a:cubicBezTo>
                  <a:cubicBezTo>
                    <a:pt x="1555" y="276"/>
                    <a:pt x="1404" y="727"/>
                    <a:pt x="1154" y="1078"/>
                  </a:cubicBezTo>
                  <a:cubicBezTo>
                    <a:pt x="903" y="1404"/>
                    <a:pt x="302" y="2131"/>
                    <a:pt x="151" y="2156"/>
                  </a:cubicBezTo>
                  <a:cubicBezTo>
                    <a:pt x="1" y="2181"/>
                    <a:pt x="51" y="1905"/>
                    <a:pt x="201" y="1680"/>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157;p57">
              <a:extLst>
                <a:ext uri="{FF2B5EF4-FFF2-40B4-BE49-F238E27FC236}">
                  <a16:creationId xmlns:a16="http://schemas.microsoft.com/office/drawing/2014/main" id="{C470CF85-D387-81F1-FF55-481850D980B1}"/>
                </a:ext>
              </a:extLst>
            </p:cNvPr>
            <p:cNvSpPr/>
            <p:nvPr/>
          </p:nvSpPr>
          <p:spPr>
            <a:xfrm>
              <a:off x="5513925" y="4807675"/>
              <a:ext cx="38875" cy="57050"/>
            </a:xfrm>
            <a:custGeom>
              <a:avLst/>
              <a:gdLst/>
              <a:ahLst/>
              <a:cxnLst/>
              <a:rect l="l" t="t" r="r" b="b"/>
              <a:pathLst>
                <a:path w="1555" h="2282" extrusionOk="0">
                  <a:moveTo>
                    <a:pt x="627" y="778"/>
                  </a:moveTo>
                  <a:cubicBezTo>
                    <a:pt x="752" y="628"/>
                    <a:pt x="1003" y="1"/>
                    <a:pt x="1279" y="76"/>
                  </a:cubicBezTo>
                  <a:cubicBezTo>
                    <a:pt x="1554" y="151"/>
                    <a:pt x="1454" y="527"/>
                    <a:pt x="1153" y="903"/>
                  </a:cubicBezTo>
                  <a:cubicBezTo>
                    <a:pt x="878" y="1254"/>
                    <a:pt x="251" y="2282"/>
                    <a:pt x="126" y="2282"/>
                  </a:cubicBezTo>
                  <a:cubicBezTo>
                    <a:pt x="1" y="2282"/>
                    <a:pt x="201" y="1530"/>
                    <a:pt x="627" y="778"/>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158;p57">
              <a:extLst>
                <a:ext uri="{FF2B5EF4-FFF2-40B4-BE49-F238E27FC236}">
                  <a16:creationId xmlns:a16="http://schemas.microsoft.com/office/drawing/2014/main" id="{8E9B4086-90F6-942F-E558-4AA9A74FFD4C}"/>
                </a:ext>
              </a:extLst>
            </p:cNvPr>
            <p:cNvSpPr/>
            <p:nvPr/>
          </p:nvSpPr>
          <p:spPr>
            <a:xfrm>
              <a:off x="5541500" y="4822725"/>
              <a:ext cx="36350" cy="53275"/>
            </a:xfrm>
            <a:custGeom>
              <a:avLst/>
              <a:gdLst/>
              <a:ahLst/>
              <a:cxnLst/>
              <a:rect l="l" t="t" r="r" b="b"/>
              <a:pathLst>
                <a:path w="1454" h="2131" extrusionOk="0">
                  <a:moveTo>
                    <a:pt x="928" y="351"/>
                  </a:moveTo>
                  <a:cubicBezTo>
                    <a:pt x="1103" y="151"/>
                    <a:pt x="1304" y="0"/>
                    <a:pt x="1379" y="101"/>
                  </a:cubicBezTo>
                  <a:cubicBezTo>
                    <a:pt x="1454" y="201"/>
                    <a:pt x="1053" y="978"/>
                    <a:pt x="903" y="1354"/>
                  </a:cubicBezTo>
                  <a:cubicBezTo>
                    <a:pt x="752" y="1705"/>
                    <a:pt x="451" y="2131"/>
                    <a:pt x="226" y="2106"/>
                  </a:cubicBezTo>
                  <a:cubicBezTo>
                    <a:pt x="0" y="2081"/>
                    <a:pt x="451" y="1003"/>
                    <a:pt x="928" y="351"/>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159;p57">
              <a:extLst>
                <a:ext uri="{FF2B5EF4-FFF2-40B4-BE49-F238E27FC236}">
                  <a16:creationId xmlns:a16="http://schemas.microsoft.com/office/drawing/2014/main" id="{238F59D3-9F37-DBD5-CF54-EECA340BF8AE}"/>
                </a:ext>
              </a:extLst>
            </p:cNvPr>
            <p:cNvSpPr/>
            <p:nvPr/>
          </p:nvSpPr>
          <p:spPr>
            <a:xfrm>
              <a:off x="5537725" y="4547025"/>
              <a:ext cx="82125" cy="255675"/>
            </a:xfrm>
            <a:custGeom>
              <a:avLst/>
              <a:gdLst/>
              <a:ahLst/>
              <a:cxnLst/>
              <a:rect l="l" t="t" r="r" b="b"/>
              <a:pathLst>
                <a:path w="3285" h="10227" extrusionOk="0">
                  <a:moveTo>
                    <a:pt x="728" y="2206"/>
                  </a:moveTo>
                  <a:cubicBezTo>
                    <a:pt x="502" y="803"/>
                    <a:pt x="1" y="452"/>
                    <a:pt x="452" y="226"/>
                  </a:cubicBezTo>
                  <a:cubicBezTo>
                    <a:pt x="903" y="1"/>
                    <a:pt x="1154" y="652"/>
                    <a:pt x="1580" y="678"/>
                  </a:cubicBezTo>
                  <a:cubicBezTo>
                    <a:pt x="2006" y="703"/>
                    <a:pt x="2758" y="427"/>
                    <a:pt x="2808" y="1530"/>
                  </a:cubicBezTo>
                  <a:cubicBezTo>
                    <a:pt x="2858" y="2607"/>
                    <a:pt x="3284" y="3535"/>
                    <a:pt x="3008" y="6116"/>
                  </a:cubicBezTo>
                  <a:cubicBezTo>
                    <a:pt x="2733" y="8698"/>
                    <a:pt x="2758" y="9750"/>
                    <a:pt x="2307" y="10001"/>
                  </a:cubicBezTo>
                  <a:cubicBezTo>
                    <a:pt x="1881" y="10226"/>
                    <a:pt x="1354" y="9775"/>
                    <a:pt x="1003" y="9800"/>
                  </a:cubicBezTo>
                  <a:cubicBezTo>
                    <a:pt x="678" y="9851"/>
                    <a:pt x="352" y="9825"/>
                    <a:pt x="352" y="9399"/>
                  </a:cubicBezTo>
                  <a:cubicBezTo>
                    <a:pt x="352" y="7470"/>
                    <a:pt x="1830" y="8698"/>
                    <a:pt x="728" y="22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160;p57">
              <a:extLst>
                <a:ext uri="{FF2B5EF4-FFF2-40B4-BE49-F238E27FC236}">
                  <a16:creationId xmlns:a16="http://schemas.microsoft.com/office/drawing/2014/main" id="{48DAB6FF-7E71-E69A-FF5B-B9E324AA96CF}"/>
                </a:ext>
              </a:extLst>
            </p:cNvPr>
            <p:cNvSpPr/>
            <p:nvPr/>
          </p:nvSpPr>
          <p:spPr>
            <a:xfrm>
              <a:off x="5542750" y="4547025"/>
              <a:ext cx="77100" cy="255675"/>
            </a:xfrm>
            <a:custGeom>
              <a:avLst/>
              <a:gdLst/>
              <a:ahLst/>
              <a:cxnLst/>
              <a:rect l="l" t="t" r="r" b="b"/>
              <a:pathLst>
                <a:path w="3084" h="10227" extrusionOk="0">
                  <a:moveTo>
                    <a:pt x="201" y="978"/>
                  </a:moveTo>
                  <a:cubicBezTo>
                    <a:pt x="51" y="552"/>
                    <a:pt x="0" y="352"/>
                    <a:pt x="251" y="226"/>
                  </a:cubicBezTo>
                  <a:cubicBezTo>
                    <a:pt x="702" y="1"/>
                    <a:pt x="953" y="652"/>
                    <a:pt x="1379" y="678"/>
                  </a:cubicBezTo>
                  <a:cubicBezTo>
                    <a:pt x="1805" y="703"/>
                    <a:pt x="2557" y="427"/>
                    <a:pt x="2607" y="1530"/>
                  </a:cubicBezTo>
                  <a:cubicBezTo>
                    <a:pt x="2657" y="2607"/>
                    <a:pt x="3083" y="3535"/>
                    <a:pt x="2807" y="6116"/>
                  </a:cubicBezTo>
                  <a:cubicBezTo>
                    <a:pt x="2532" y="8698"/>
                    <a:pt x="2557" y="9750"/>
                    <a:pt x="2106" y="10001"/>
                  </a:cubicBezTo>
                  <a:cubicBezTo>
                    <a:pt x="1680" y="10226"/>
                    <a:pt x="1153" y="9775"/>
                    <a:pt x="802" y="9800"/>
                  </a:cubicBezTo>
                  <a:cubicBezTo>
                    <a:pt x="502" y="9851"/>
                    <a:pt x="176" y="9825"/>
                    <a:pt x="151" y="9449"/>
                  </a:cubicBezTo>
                  <a:cubicBezTo>
                    <a:pt x="401" y="9550"/>
                    <a:pt x="752" y="9475"/>
                    <a:pt x="1053" y="9174"/>
                  </a:cubicBezTo>
                  <a:cubicBezTo>
                    <a:pt x="1429" y="8848"/>
                    <a:pt x="1329" y="9324"/>
                    <a:pt x="1629" y="9349"/>
                  </a:cubicBezTo>
                  <a:cubicBezTo>
                    <a:pt x="1930" y="9399"/>
                    <a:pt x="1855" y="8773"/>
                    <a:pt x="1905" y="7770"/>
                  </a:cubicBezTo>
                  <a:cubicBezTo>
                    <a:pt x="1930" y="6768"/>
                    <a:pt x="2406" y="5064"/>
                    <a:pt x="2181" y="2983"/>
                  </a:cubicBezTo>
                  <a:cubicBezTo>
                    <a:pt x="1980" y="928"/>
                    <a:pt x="1830" y="853"/>
                    <a:pt x="1529" y="978"/>
                  </a:cubicBezTo>
                  <a:cubicBezTo>
                    <a:pt x="1254" y="1104"/>
                    <a:pt x="1479" y="1680"/>
                    <a:pt x="1228" y="1705"/>
                  </a:cubicBezTo>
                  <a:cubicBezTo>
                    <a:pt x="978" y="1730"/>
                    <a:pt x="1254" y="978"/>
                    <a:pt x="1003" y="803"/>
                  </a:cubicBezTo>
                  <a:cubicBezTo>
                    <a:pt x="752" y="627"/>
                    <a:pt x="827" y="502"/>
                    <a:pt x="477" y="452"/>
                  </a:cubicBezTo>
                  <a:cubicBezTo>
                    <a:pt x="126" y="427"/>
                    <a:pt x="201" y="978"/>
                    <a:pt x="201" y="97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161;p57">
              <a:extLst>
                <a:ext uri="{FF2B5EF4-FFF2-40B4-BE49-F238E27FC236}">
                  <a16:creationId xmlns:a16="http://schemas.microsoft.com/office/drawing/2014/main" id="{BB923E1A-F454-8460-6D24-3E349268806B}"/>
                </a:ext>
              </a:extLst>
            </p:cNvPr>
            <p:cNvSpPr/>
            <p:nvPr/>
          </p:nvSpPr>
          <p:spPr>
            <a:xfrm>
              <a:off x="5554025" y="4581500"/>
              <a:ext cx="35125" cy="193625"/>
            </a:xfrm>
            <a:custGeom>
              <a:avLst/>
              <a:gdLst/>
              <a:ahLst/>
              <a:cxnLst/>
              <a:rect l="l" t="t" r="r" b="b"/>
              <a:pathLst>
                <a:path w="1405" h="7745" extrusionOk="0">
                  <a:moveTo>
                    <a:pt x="251" y="0"/>
                  </a:moveTo>
                  <a:cubicBezTo>
                    <a:pt x="452" y="50"/>
                    <a:pt x="201" y="777"/>
                    <a:pt x="527" y="827"/>
                  </a:cubicBezTo>
                  <a:cubicBezTo>
                    <a:pt x="853" y="852"/>
                    <a:pt x="1003" y="652"/>
                    <a:pt x="1103" y="978"/>
                  </a:cubicBezTo>
                  <a:cubicBezTo>
                    <a:pt x="1204" y="1304"/>
                    <a:pt x="1404" y="1679"/>
                    <a:pt x="1254" y="3985"/>
                  </a:cubicBezTo>
                  <a:cubicBezTo>
                    <a:pt x="1078" y="6266"/>
                    <a:pt x="677" y="7419"/>
                    <a:pt x="351" y="7569"/>
                  </a:cubicBezTo>
                  <a:cubicBezTo>
                    <a:pt x="1" y="7745"/>
                    <a:pt x="752" y="6040"/>
                    <a:pt x="652" y="4537"/>
                  </a:cubicBezTo>
                  <a:cubicBezTo>
                    <a:pt x="577" y="3008"/>
                    <a:pt x="176" y="1003"/>
                    <a:pt x="151" y="577"/>
                  </a:cubicBezTo>
                  <a:cubicBezTo>
                    <a:pt x="126" y="126"/>
                    <a:pt x="251" y="0"/>
                    <a:pt x="251" y="0"/>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162;p57">
              <a:extLst>
                <a:ext uri="{FF2B5EF4-FFF2-40B4-BE49-F238E27FC236}">
                  <a16:creationId xmlns:a16="http://schemas.microsoft.com/office/drawing/2014/main" id="{1A91D430-B487-52FA-DE3E-D809603F4571}"/>
                </a:ext>
              </a:extLst>
            </p:cNvPr>
            <p:cNvSpPr/>
            <p:nvPr/>
          </p:nvSpPr>
          <p:spPr>
            <a:xfrm>
              <a:off x="5451275" y="4871600"/>
              <a:ext cx="47000" cy="36350"/>
            </a:xfrm>
            <a:custGeom>
              <a:avLst/>
              <a:gdLst/>
              <a:ahLst/>
              <a:cxnLst/>
              <a:rect l="l" t="t" r="r" b="b"/>
              <a:pathLst>
                <a:path w="1880" h="1454" extrusionOk="0">
                  <a:moveTo>
                    <a:pt x="326" y="627"/>
                  </a:moveTo>
                  <a:cubicBezTo>
                    <a:pt x="326" y="627"/>
                    <a:pt x="877" y="401"/>
                    <a:pt x="1053" y="301"/>
                  </a:cubicBezTo>
                  <a:cubicBezTo>
                    <a:pt x="1228" y="201"/>
                    <a:pt x="1554" y="0"/>
                    <a:pt x="1629" y="101"/>
                  </a:cubicBezTo>
                  <a:cubicBezTo>
                    <a:pt x="1679" y="176"/>
                    <a:pt x="1880" y="502"/>
                    <a:pt x="1780" y="627"/>
                  </a:cubicBezTo>
                  <a:cubicBezTo>
                    <a:pt x="1679" y="752"/>
                    <a:pt x="903" y="1304"/>
                    <a:pt x="727" y="1379"/>
                  </a:cubicBezTo>
                  <a:cubicBezTo>
                    <a:pt x="552" y="1454"/>
                    <a:pt x="301" y="1404"/>
                    <a:pt x="251" y="1253"/>
                  </a:cubicBezTo>
                  <a:cubicBezTo>
                    <a:pt x="176" y="1128"/>
                    <a:pt x="0" y="852"/>
                    <a:pt x="326" y="6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163;p57">
              <a:extLst>
                <a:ext uri="{FF2B5EF4-FFF2-40B4-BE49-F238E27FC236}">
                  <a16:creationId xmlns:a16="http://schemas.microsoft.com/office/drawing/2014/main" id="{BC67E914-D092-C9A1-7ABA-B21030064FE1}"/>
                </a:ext>
              </a:extLst>
            </p:cNvPr>
            <p:cNvSpPr/>
            <p:nvPr/>
          </p:nvSpPr>
          <p:spPr>
            <a:xfrm>
              <a:off x="5453775" y="4872850"/>
              <a:ext cx="44500" cy="35100"/>
            </a:xfrm>
            <a:custGeom>
              <a:avLst/>
              <a:gdLst/>
              <a:ahLst/>
              <a:cxnLst/>
              <a:rect l="l" t="t" r="r" b="b"/>
              <a:pathLst>
                <a:path w="1780" h="1404" extrusionOk="0">
                  <a:moveTo>
                    <a:pt x="1354" y="51"/>
                  </a:moveTo>
                  <a:cubicBezTo>
                    <a:pt x="1429" y="26"/>
                    <a:pt x="1504" y="0"/>
                    <a:pt x="1529" y="51"/>
                  </a:cubicBezTo>
                  <a:cubicBezTo>
                    <a:pt x="1579" y="126"/>
                    <a:pt x="1780" y="452"/>
                    <a:pt x="1680" y="577"/>
                  </a:cubicBezTo>
                  <a:cubicBezTo>
                    <a:pt x="1579" y="702"/>
                    <a:pt x="803" y="1254"/>
                    <a:pt x="627" y="1329"/>
                  </a:cubicBezTo>
                  <a:cubicBezTo>
                    <a:pt x="452" y="1404"/>
                    <a:pt x="201" y="1354"/>
                    <a:pt x="151" y="1203"/>
                  </a:cubicBezTo>
                  <a:cubicBezTo>
                    <a:pt x="101" y="1103"/>
                    <a:pt x="1" y="953"/>
                    <a:pt x="51" y="777"/>
                  </a:cubicBezTo>
                  <a:cubicBezTo>
                    <a:pt x="101" y="953"/>
                    <a:pt x="251" y="1128"/>
                    <a:pt x="402" y="1153"/>
                  </a:cubicBezTo>
                  <a:cubicBezTo>
                    <a:pt x="577" y="1153"/>
                    <a:pt x="903" y="903"/>
                    <a:pt x="1128" y="677"/>
                  </a:cubicBezTo>
                  <a:cubicBezTo>
                    <a:pt x="1329" y="427"/>
                    <a:pt x="1404" y="502"/>
                    <a:pt x="1479" y="401"/>
                  </a:cubicBezTo>
                  <a:cubicBezTo>
                    <a:pt x="1529" y="301"/>
                    <a:pt x="1479" y="151"/>
                    <a:pt x="1354" y="5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164;p57">
              <a:extLst>
                <a:ext uri="{FF2B5EF4-FFF2-40B4-BE49-F238E27FC236}">
                  <a16:creationId xmlns:a16="http://schemas.microsoft.com/office/drawing/2014/main" id="{14CD0777-9F90-BAC4-EB41-8353EF1C35EC}"/>
                </a:ext>
              </a:extLst>
            </p:cNvPr>
            <p:cNvSpPr/>
            <p:nvPr/>
          </p:nvSpPr>
          <p:spPr>
            <a:xfrm>
              <a:off x="5430600" y="4891650"/>
              <a:ext cx="26950" cy="28225"/>
            </a:xfrm>
            <a:custGeom>
              <a:avLst/>
              <a:gdLst/>
              <a:ahLst/>
              <a:cxnLst/>
              <a:rect l="l" t="t" r="r" b="b"/>
              <a:pathLst>
                <a:path w="1078" h="1129" extrusionOk="0">
                  <a:moveTo>
                    <a:pt x="777" y="0"/>
                  </a:moveTo>
                  <a:cubicBezTo>
                    <a:pt x="777" y="0"/>
                    <a:pt x="752" y="251"/>
                    <a:pt x="902" y="527"/>
                  </a:cubicBezTo>
                  <a:cubicBezTo>
                    <a:pt x="1028" y="802"/>
                    <a:pt x="1078" y="827"/>
                    <a:pt x="877" y="953"/>
                  </a:cubicBezTo>
                  <a:cubicBezTo>
                    <a:pt x="677" y="1078"/>
                    <a:pt x="301" y="1128"/>
                    <a:pt x="226" y="1053"/>
                  </a:cubicBezTo>
                  <a:cubicBezTo>
                    <a:pt x="151" y="953"/>
                    <a:pt x="0" y="351"/>
                    <a:pt x="201" y="276"/>
                  </a:cubicBezTo>
                  <a:cubicBezTo>
                    <a:pt x="376" y="176"/>
                    <a:pt x="777" y="0"/>
                    <a:pt x="7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165;p57">
              <a:extLst>
                <a:ext uri="{FF2B5EF4-FFF2-40B4-BE49-F238E27FC236}">
                  <a16:creationId xmlns:a16="http://schemas.microsoft.com/office/drawing/2014/main" id="{5C8D93C0-98BB-BD2A-F2F7-EB63AE28FD67}"/>
                </a:ext>
              </a:extLst>
            </p:cNvPr>
            <p:cNvSpPr/>
            <p:nvPr/>
          </p:nvSpPr>
          <p:spPr>
            <a:xfrm>
              <a:off x="5434350" y="4891650"/>
              <a:ext cx="23200" cy="28225"/>
            </a:xfrm>
            <a:custGeom>
              <a:avLst/>
              <a:gdLst/>
              <a:ahLst/>
              <a:cxnLst/>
              <a:rect l="l" t="t" r="r" b="b"/>
              <a:pathLst>
                <a:path w="928" h="1129" extrusionOk="0">
                  <a:moveTo>
                    <a:pt x="627" y="0"/>
                  </a:moveTo>
                  <a:cubicBezTo>
                    <a:pt x="627" y="0"/>
                    <a:pt x="602" y="251"/>
                    <a:pt x="752" y="527"/>
                  </a:cubicBezTo>
                  <a:cubicBezTo>
                    <a:pt x="878" y="802"/>
                    <a:pt x="928" y="827"/>
                    <a:pt x="727" y="953"/>
                  </a:cubicBezTo>
                  <a:cubicBezTo>
                    <a:pt x="527" y="1078"/>
                    <a:pt x="151" y="1128"/>
                    <a:pt x="76" y="1053"/>
                  </a:cubicBezTo>
                  <a:cubicBezTo>
                    <a:pt x="51" y="1028"/>
                    <a:pt x="26" y="928"/>
                    <a:pt x="1" y="827"/>
                  </a:cubicBezTo>
                  <a:cubicBezTo>
                    <a:pt x="76" y="903"/>
                    <a:pt x="151" y="928"/>
                    <a:pt x="301" y="852"/>
                  </a:cubicBezTo>
                  <a:cubicBezTo>
                    <a:pt x="502" y="752"/>
                    <a:pt x="527" y="702"/>
                    <a:pt x="502" y="477"/>
                  </a:cubicBezTo>
                  <a:cubicBezTo>
                    <a:pt x="502" y="351"/>
                    <a:pt x="477" y="201"/>
                    <a:pt x="477" y="7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166;p57">
              <a:extLst>
                <a:ext uri="{FF2B5EF4-FFF2-40B4-BE49-F238E27FC236}">
                  <a16:creationId xmlns:a16="http://schemas.microsoft.com/office/drawing/2014/main" id="{9E52AAB9-AFD7-892B-92E1-50F8C01CB90F}"/>
                </a:ext>
              </a:extLst>
            </p:cNvPr>
            <p:cNvSpPr/>
            <p:nvPr/>
          </p:nvSpPr>
          <p:spPr>
            <a:xfrm>
              <a:off x="5463800" y="4879750"/>
              <a:ext cx="53275" cy="46375"/>
            </a:xfrm>
            <a:custGeom>
              <a:avLst/>
              <a:gdLst/>
              <a:ahLst/>
              <a:cxnLst/>
              <a:rect l="l" t="t" r="r" b="b"/>
              <a:pathLst>
                <a:path w="2131" h="1855" extrusionOk="0">
                  <a:moveTo>
                    <a:pt x="351" y="927"/>
                  </a:moveTo>
                  <a:cubicBezTo>
                    <a:pt x="351" y="927"/>
                    <a:pt x="953" y="577"/>
                    <a:pt x="1128" y="426"/>
                  </a:cubicBezTo>
                  <a:cubicBezTo>
                    <a:pt x="1329" y="276"/>
                    <a:pt x="1680" y="0"/>
                    <a:pt x="1755" y="75"/>
                  </a:cubicBezTo>
                  <a:cubicBezTo>
                    <a:pt x="1855" y="176"/>
                    <a:pt x="2131" y="501"/>
                    <a:pt x="2056" y="677"/>
                  </a:cubicBezTo>
                  <a:cubicBezTo>
                    <a:pt x="1955" y="852"/>
                    <a:pt x="1128" y="1629"/>
                    <a:pt x="953" y="1730"/>
                  </a:cubicBezTo>
                  <a:cubicBezTo>
                    <a:pt x="752" y="1855"/>
                    <a:pt x="452" y="1830"/>
                    <a:pt x="351" y="1679"/>
                  </a:cubicBezTo>
                  <a:cubicBezTo>
                    <a:pt x="251" y="1529"/>
                    <a:pt x="1" y="1253"/>
                    <a:pt x="351" y="9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167;p57">
              <a:extLst>
                <a:ext uri="{FF2B5EF4-FFF2-40B4-BE49-F238E27FC236}">
                  <a16:creationId xmlns:a16="http://schemas.microsoft.com/office/drawing/2014/main" id="{32106352-24CC-3BF1-59CA-6B56762AFCD6}"/>
                </a:ext>
              </a:extLst>
            </p:cNvPr>
            <p:cNvSpPr/>
            <p:nvPr/>
          </p:nvSpPr>
          <p:spPr>
            <a:xfrm>
              <a:off x="5466925" y="4881000"/>
              <a:ext cx="50150" cy="45125"/>
            </a:xfrm>
            <a:custGeom>
              <a:avLst/>
              <a:gdLst/>
              <a:ahLst/>
              <a:cxnLst/>
              <a:rect l="l" t="t" r="r" b="b"/>
              <a:pathLst>
                <a:path w="2006" h="1805" extrusionOk="0">
                  <a:moveTo>
                    <a:pt x="1454" y="75"/>
                  </a:moveTo>
                  <a:cubicBezTo>
                    <a:pt x="1530" y="25"/>
                    <a:pt x="1605" y="0"/>
                    <a:pt x="1630" y="25"/>
                  </a:cubicBezTo>
                  <a:cubicBezTo>
                    <a:pt x="1730" y="126"/>
                    <a:pt x="2006" y="451"/>
                    <a:pt x="1931" y="627"/>
                  </a:cubicBezTo>
                  <a:cubicBezTo>
                    <a:pt x="1830" y="802"/>
                    <a:pt x="1003" y="1579"/>
                    <a:pt x="828" y="1680"/>
                  </a:cubicBezTo>
                  <a:cubicBezTo>
                    <a:pt x="627" y="1805"/>
                    <a:pt x="327" y="1780"/>
                    <a:pt x="226" y="1629"/>
                  </a:cubicBezTo>
                  <a:cubicBezTo>
                    <a:pt x="151" y="1529"/>
                    <a:pt x="1" y="1354"/>
                    <a:pt x="51" y="1128"/>
                  </a:cubicBezTo>
                  <a:cubicBezTo>
                    <a:pt x="151" y="1354"/>
                    <a:pt x="352" y="1529"/>
                    <a:pt x="502" y="1504"/>
                  </a:cubicBezTo>
                  <a:cubicBezTo>
                    <a:pt x="728" y="1479"/>
                    <a:pt x="1053" y="1153"/>
                    <a:pt x="1279" y="827"/>
                  </a:cubicBezTo>
                  <a:cubicBezTo>
                    <a:pt x="1505" y="527"/>
                    <a:pt x="1605" y="602"/>
                    <a:pt x="1655" y="451"/>
                  </a:cubicBezTo>
                  <a:cubicBezTo>
                    <a:pt x="1680" y="351"/>
                    <a:pt x="1605" y="176"/>
                    <a:pt x="1454" y="75"/>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168;p57">
              <a:extLst>
                <a:ext uri="{FF2B5EF4-FFF2-40B4-BE49-F238E27FC236}">
                  <a16:creationId xmlns:a16="http://schemas.microsoft.com/office/drawing/2014/main" id="{1FF6C219-E638-F9AC-A8AB-E85D31F4216B}"/>
                </a:ext>
              </a:extLst>
            </p:cNvPr>
            <p:cNvSpPr/>
            <p:nvPr/>
          </p:nvSpPr>
          <p:spPr>
            <a:xfrm>
              <a:off x="5441250" y="4909200"/>
              <a:ext cx="33225" cy="35725"/>
            </a:xfrm>
            <a:custGeom>
              <a:avLst/>
              <a:gdLst/>
              <a:ahLst/>
              <a:cxnLst/>
              <a:rect l="l" t="t" r="r" b="b"/>
              <a:pathLst>
                <a:path w="1329" h="1429" extrusionOk="0">
                  <a:moveTo>
                    <a:pt x="827" y="0"/>
                  </a:moveTo>
                  <a:cubicBezTo>
                    <a:pt x="827" y="0"/>
                    <a:pt x="852" y="326"/>
                    <a:pt x="1078" y="627"/>
                  </a:cubicBezTo>
                  <a:cubicBezTo>
                    <a:pt x="1278" y="902"/>
                    <a:pt x="1329" y="927"/>
                    <a:pt x="1128" y="1103"/>
                  </a:cubicBezTo>
                  <a:cubicBezTo>
                    <a:pt x="903" y="1278"/>
                    <a:pt x="451" y="1429"/>
                    <a:pt x="351" y="1328"/>
                  </a:cubicBezTo>
                  <a:cubicBezTo>
                    <a:pt x="251" y="1253"/>
                    <a:pt x="0" y="577"/>
                    <a:pt x="201" y="426"/>
                  </a:cubicBezTo>
                  <a:cubicBezTo>
                    <a:pt x="401" y="276"/>
                    <a:pt x="827" y="0"/>
                    <a:pt x="8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169;p57">
              <a:extLst>
                <a:ext uri="{FF2B5EF4-FFF2-40B4-BE49-F238E27FC236}">
                  <a16:creationId xmlns:a16="http://schemas.microsoft.com/office/drawing/2014/main" id="{DDE0B381-2F36-D16F-031E-F318C27897DD}"/>
                </a:ext>
              </a:extLst>
            </p:cNvPr>
            <p:cNvSpPr/>
            <p:nvPr/>
          </p:nvSpPr>
          <p:spPr>
            <a:xfrm>
              <a:off x="5446875" y="4909200"/>
              <a:ext cx="27600" cy="35725"/>
            </a:xfrm>
            <a:custGeom>
              <a:avLst/>
              <a:gdLst/>
              <a:ahLst/>
              <a:cxnLst/>
              <a:rect l="l" t="t" r="r" b="b"/>
              <a:pathLst>
                <a:path w="1104" h="1429" extrusionOk="0">
                  <a:moveTo>
                    <a:pt x="602" y="0"/>
                  </a:moveTo>
                  <a:cubicBezTo>
                    <a:pt x="602" y="0"/>
                    <a:pt x="627" y="326"/>
                    <a:pt x="853" y="627"/>
                  </a:cubicBezTo>
                  <a:cubicBezTo>
                    <a:pt x="1053" y="902"/>
                    <a:pt x="1104" y="927"/>
                    <a:pt x="903" y="1103"/>
                  </a:cubicBezTo>
                  <a:cubicBezTo>
                    <a:pt x="678" y="1278"/>
                    <a:pt x="226" y="1429"/>
                    <a:pt x="126" y="1328"/>
                  </a:cubicBezTo>
                  <a:cubicBezTo>
                    <a:pt x="101" y="1303"/>
                    <a:pt x="51" y="1203"/>
                    <a:pt x="1" y="1103"/>
                  </a:cubicBezTo>
                  <a:cubicBezTo>
                    <a:pt x="101" y="1178"/>
                    <a:pt x="226" y="1178"/>
                    <a:pt x="377" y="1078"/>
                  </a:cubicBezTo>
                  <a:cubicBezTo>
                    <a:pt x="602" y="902"/>
                    <a:pt x="602" y="852"/>
                    <a:pt x="552" y="602"/>
                  </a:cubicBezTo>
                  <a:cubicBezTo>
                    <a:pt x="527" y="451"/>
                    <a:pt x="477" y="276"/>
                    <a:pt x="452" y="125"/>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170;p57">
              <a:extLst>
                <a:ext uri="{FF2B5EF4-FFF2-40B4-BE49-F238E27FC236}">
                  <a16:creationId xmlns:a16="http://schemas.microsoft.com/office/drawing/2014/main" id="{48E50AFD-B2A1-FB85-AE4E-A23AAF380017}"/>
                </a:ext>
              </a:extLst>
            </p:cNvPr>
            <p:cNvSpPr/>
            <p:nvPr/>
          </p:nvSpPr>
          <p:spPr>
            <a:xfrm>
              <a:off x="5495125" y="4885375"/>
              <a:ext cx="47650" cy="51400"/>
            </a:xfrm>
            <a:custGeom>
              <a:avLst/>
              <a:gdLst/>
              <a:ahLst/>
              <a:cxnLst/>
              <a:rect l="l" t="t" r="r" b="b"/>
              <a:pathLst>
                <a:path w="1906" h="2056" extrusionOk="0">
                  <a:moveTo>
                    <a:pt x="251" y="1179"/>
                  </a:moveTo>
                  <a:cubicBezTo>
                    <a:pt x="251" y="1179"/>
                    <a:pt x="753" y="728"/>
                    <a:pt x="928" y="527"/>
                  </a:cubicBezTo>
                  <a:cubicBezTo>
                    <a:pt x="1078" y="352"/>
                    <a:pt x="1354" y="1"/>
                    <a:pt x="1454" y="51"/>
                  </a:cubicBezTo>
                  <a:cubicBezTo>
                    <a:pt x="1555" y="126"/>
                    <a:pt x="1905" y="402"/>
                    <a:pt x="1855" y="577"/>
                  </a:cubicBezTo>
                  <a:cubicBezTo>
                    <a:pt x="1805" y="753"/>
                    <a:pt x="1179" y="1705"/>
                    <a:pt x="1003" y="1855"/>
                  </a:cubicBezTo>
                  <a:cubicBezTo>
                    <a:pt x="853" y="1981"/>
                    <a:pt x="552" y="2056"/>
                    <a:pt x="427" y="1931"/>
                  </a:cubicBezTo>
                  <a:cubicBezTo>
                    <a:pt x="301" y="1780"/>
                    <a:pt x="1" y="1580"/>
                    <a:pt x="251" y="117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171;p57">
              <a:extLst>
                <a:ext uri="{FF2B5EF4-FFF2-40B4-BE49-F238E27FC236}">
                  <a16:creationId xmlns:a16="http://schemas.microsoft.com/office/drawing/2014/main" id="{FF581089-30DD-6BD5-A4D4-24449B416E17}"/>
                </a:ext>
              </a:extLst>
            </p:cNvPr>
            <p:cNvSpPr/>
            <p:nvPr/>
          </p:nvSpPr>
          <p:spPr>
            <a:xfrm>
              <a:off x="5498900" y="4886000"/>
              <a:ext cx="43875" cy="50775"/>
            </a:xfrm>
            <a:custGeom>
              <a:avLst/>
              <a:gdLst/>
              <a:ahLst/>
              <a:cxnLst/>
              <a:rect l="l" t="t" r="r" b="b"/>
              <a:pathLst>
                <a:path w="1755" h="2031" extrusionOk="0">
                  <a:moveTo>
                    <a:pt x="1128" y="101"/>
                  </a:moveTo>
                  <a:cubicBezTo>
                    <a:pt x="1203" y="51"/>
                    <a:pt x="1253" y="1"/>
                    <a:pt x="1303" y="26"/>
                  </a:cubicBezTo>
                  <a:cubicBezTo>
                    <a:pt x="1404" y="101"/>
                    <a:pt x="1754" y="377"/>
                    <a:pt x="1704" y="552"/>
                  </a:cubicBezTo>
                  <a:cubicBezTo>
                    <a:pt x="1654" y="728"/>
                    <a:pt x="1028" y="1680"/>
                    <a:pt x="852" y="1830"/>
                  </a:cubicBezTo>
                  <a:cubicBezTo>
                    <a:pt x="702" y="1956"/>
                    <a:pt x="401" y="2031"/>
                    <a:pt x="276" y="1906"/>
                  </a:cubicBezTo>
                  <a:cubicBezTo>
                    <a:pt x="175" y="1805"/>
                    <a:pt x="0" y="1655"/>
                    <a:pt x="0" y="1454"/>
                  </a:cubicBezTo>
                  <a:cubicBezTo>
                    <a:pt x="125" y="1630"/>
                    <a:pt x="376" y="1780"/>
                    <a:pt x="526" y="1705"/>
                  </a:cubicBezTo>
                  <a:cubicBezTo>
                    <a:pt x="727" y="1630"/>
                    <a:pt x="977" y="1254"/>
                    <a:pt x="1128" y="903"/>
                  </a:cubicBezTo>
                  <a:cubicBezTo>
                    <a:pt x="1278" y="527"/>
                    <a:pt x="1378" y="577"/>
                    <a:pt x="1404" y="427"/>
                  </a:cubicBezTo>
                  <a:cubicBezTo>
                    <a:pt x="1429" y="327"/>
                    <a:pt x="1303" y="176"/>
                    <a:pt x="1128" y="10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172;p57">
              <a:extLst>
                <a:ext uri="{FF2B5EF4-FFF2-40B4-BE49-F238E27FC236}">
                  <a16:creationId xmlns:a16="http://schemas.microsoft.com/office/drawing/2014/main" id="{35308E8D-9324-6A66-0B5F-EDC28EA90B05}"/>
                </a:ext>
              </a:extLst>
            </p:cNvPr>
            <p:cNvSpPr/>
            <p:nvPr/>
          </p:nvSpPr>
          <p:spPr>
            <a:xfrm>
              <a:off x="5475700" y="4923600"/>
              <a:ext cx="34500" cy="36375"/>
            </a:xfrm>
            <a:custGeom>
              <a:avLst/>
              <a:gdLst/>
              <a:ahLst/>
              <a:cxnLst/>
              <a:rect l="l" t="t" r="r" b="b"/>
              <a:pathLst>
                <a:path w="1380" h="1455" extrusionOk="0">
                  <a:moveTo>
                    <a:pt x="677" y="1"/>
                  </a:moveTo>
                  <a:cubicBezTo>
                    <a:pt x="677" y="1"/>
                    <a:pt x="778" y="301"/>
                    <a:pt x="1053" y="552"/>
                  </a:cubicBezTo>
                  <a:cubicBezTo>
                    <a:pt x="1304" y="778"/>
                    <a:pt x="1379" y="803"/>
                    <a:pt x="1204" y="1028"/>
                  </a:cubicBezTo>
                  <a:cubicBezTo>
                    <a:pt x="1028" y="1229"/>
                    <a:pt x="627" y="1454"/>
                    <a:pt x="502" y="1404"/>
                  </a:cubicBezTo>
                  <a:cubicBezTo>
                    <a:pt x="402" y="1329"/>
                    <a:pt x="1" y="727"/>
                    <a:pt x="151" y="552"/>
                  </a:cubicBezTo>
                  <a:cubicBezTo>
                    <a:pt x="327" y="351"/>
                    <a:pt x="677" y="1"/>
                    <a:pt x="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173;p57">
              <a:extLst>
                <a:ext uri="{FF2B5EF4-FFF2-40B4-BE49-F238E27FC236}">
                  <a16:creationId xmlns:a16="http://schemas.microsoft.com/office/drawing/2014/main" id="{510CDAD2-9F27-0889-B0AF-0C4BB9B416A9}"/>
                </a:ext>
              </a:extLst>
            </p:cNvPr>
            <p:cNvSpPr/>
            <p:nvPr/>
          </p:nvSpPr>
          <p:spPr>
            <a:xfrm>
              <a:off x="5483850" y="4923600"/>
              <a:ext cx="26350" cy="36375"/>
            </a:xfrm>
            <a:custGeom>
              <a:avLst/>
              <a:gdLst/>
              <a:ahLst/>
              <a:cxnLst/>
              <a:rect l="l" t="t" r="r" b="b"/>
              <a:pathLst>
                <a:path w="1054" h="1455" extrusionOk="0">
                  <a:moveTo>
                    <a:pt x="351" y="1"/>
                  </a:moveTo>
                  <a:cubicBezTo>
                    <a:pt x="351" y="1"/>
                    <a:pt x="452" y="301"/>
                    <a:pt x="727" y="552"/>
                  </a:cubicBezTo>
                  <a:cubicBezTo>
                    <a:pt x="978" y="778"/>
                    <a:pt x="1053" y="803"/>
                    <a:pt x="878" y="1028"/>
                  </a:cubicBezTo>
                  <a:cubicBezTo>
                    <a:pt x="702" y="1229"/>
                    <a:pt x="301" y="1454"/>
                    <a:pt x="176" y="1404"/>
                  </a:cubicBezTo>
                  <a:cubicBezTo>
                    <a:pt x="151" y="1379"/>
                    <a:pt x="76" y="1304"/>
                    <a:pt x="1" y="1204"/>
                  </a:cubicBezTo>
                  <a:cubicBezTo>
                    <a:pt x="126" y="1254"/>
                    <a:pt x="226" y="1229"/>
                    <a:pt x="351" y="1078"/>
                  </a:cubicBezTo>
                  <a:cubicBezTo>
                    <a:pt x="552" y="878"/>
                    <a:pt x="527" y="828"/>
                    <a:pt x="427" y="577"/>
                  </a:cubicBezTo>
                  <a:cubicBezTo>
                    <a:pt x="376" y="452"/>
                    <a:pt x="276" y="301"/>
                    <a:pt x="226" y="15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174;p57">
              <a:extLst>
                <a:ext uri="{FF2B5EF4-FFF2-40B4-BE49-F238E27FC236}">
                  <a16:creationId xmlns:a16="http://schemas.microsoft.com/office/drawing/2014/main" id="{567FEE81-A310-83CC-0998-88347463CE9D}"/>
                </a:ext>
              </a:extLst>
            </p:cNvPr>
            <p:cNvSpPr/>
            <p:nvPr/>
          </p:nvSpPr>
          <p:spPr>
            <a:xfrm>
              <a:off x="4500775" y="4327100"/>
              <a:ext cx="328325" cy="167950"/>
            </a:xfrm>
            <a:custGeom>
              <a:avLst/>
              <a:gdLst/>
              <a:ahLst/>
              <a:cxnLst/>
              <a:rect l="l" t="t" r="r" b="b"/>
              <a:pathLst>
                <a:path w="13133" h="6718" extrusionOk="0">
                  <a:moveTo>
                    <a:pt x="1253" y="4888"/>
                  </a:moveTo>
                  <a:cubicBezTo>
                    <a:pt x="1253" y="4888"/>
                    <a:pt x="2281" y="5364"/>
                    <a:pt x="4937" y="5013"/>
                  </a:cubicBezTo>
                  <a:cubicBezTo>
                    <a:pt x="7594" y="4688"/>
                    <a:pt x="8597" y="4312"/>
                    <a:pt x="8772" y="3459"/>
                  </a:cubicBezTo>
                  <a:cubicBezTo>
                    <a:pt x="8948" y="2582"/>
                    <a:pt x="8070" y="2407"/>
                    <a:pt x="7895" y="1880"/>
                  </a:cubicBezTo>
                  <a:cubicBezTo>
                    <a:pt x="7719" y="1354"/>
                    <a:pt x="7970" y="402"/>
                    <a:pt x="8622" y="201"/>
                  </a:cubicBezTo>
                  <a:cubicBezTo>
                    <a:pt x="9273" y="1"/>
                    <a:pt x="10827" y="1931"/>
                    <a:pt x="11554" y="1906"/>
                  </a:cubicBezTo>
                  <a:cubicBezTo>
                    <a:pt x="12281" y="1855"/>
                    <a:pt x="12080" y="2307"/>
                    <a:pt x="12481" y="2908"/>
                  </a:cubicBezTo>
                  <a:cubicBezTo>
                    <a:pt x="12907" y="3535"/>
                    <a:pt x="13133" y="3760"/>
                    <a:pt x="12907" y="4111"/>
                  </a:cubicBezTo>
                  <a:cubicBezTo>
                    <a:pt x="12682" y="4437"/>
                    <a:pt x="11253" y="5590"/>
                    <a:pt x="7795" y="6166"/>
                  </a:cubicBezTo>
                  <a:cubicBezTo>
                    <a:pt x="4361" y="6718"/>
                    <a:pt x="0" y="5364"/>
                    <a:pt x="1253" y="488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175;p57">
              <a:extLst>
                <a:ext uri="{FF2B5EF4-FFF2-40B4-BE49-F238E27FC236}">
                  <a16:creationId xmlns:a16="http://schemas.microsoft.com/office/drawing/2014/main" id="{503B2BC6-9403-19F9-0C41-6B7F07AF270C}"/>
                </a:ext>
              </a:extLst>
            </p:cNvPr>
            <p:cNvSpPr/>
            <p:nvPr/>
          </p:nvSpPr>
          <p:spPr>
            <a:xfrm>
              <a:off x="4633600" y="4327100"/>
              <a:ext cx="195500" cy="141625"/>
            </a:xfrm>
            <a:custGeom>
              <a:avLst/>
              <a:gdLst/>
              <a:ahLst/>
              <a:cxnLst/>
              <a:rect l="l" t="t" r="r" b="b"/>
              <a:pathLst>
                <a:path w="7820" h="5665" extrusionOk="0">
                  <a:moveTo>
                    <a:pt x="0" y="4963"/>
                  </a:moveTo>
                  <a:cubicBezTo>
                    <a:pt x="2381" y="4637"/>
                    <a:pt x="3309" y="4261"/>
                    <a:pt x="3459" y="3459"/>
                  </a:cubicBezTo>
                  <a:cubicBezTo>
                    <a:pt x="3635" y="2582"/>
                    <a:pt x="2757" y="2407"/>
                    <a:pt x="2582" y="1880"/>
                  </a:cubicBezTo>
                  <a:cubicBezTo>
                    <a:pt x="2406" y="1354"/>
                    <a:pt x="2657" y="402"/>
                    <a:pt x="3309" y="201"/>
                  </a:cubicBezTo>
                  <a:cubicBezTo>
                    <a:pt x="3960" y="1"/>
                    <a:pt x="5514" y="1931"/>
                    <a:pt x="6241" y="1906"/>
                  </a:cubicBezTo>
                  <a:cubicBezTo>
                    <a:pt x="6968" y="1855"/>
                    <a:pt x="6767" y="2307"/>
                    <a:pt x="7168" y="2908"/>
                  </a:cubicBezTo>
                  <a:cubicBezTo>
                    <a:pt x="7594" y="3535"/>
                    <a:pt x="7820" y="3760"/>
                    <a:pt x="7594" y="4111"/>
                  </a:cubicBezTo>
                  <a:cubicBezTo>
                    <a:pt x="7419" y="4362"/>
                    <a:pt x="6567" y="5063"/>
                    <a:pt x="4687" y="5665"/>
                  </a:cubicBezTo>
                  <a:cubicBezTo>
                    <a:pt x="6492" y="4863"/>
                    <a:pt x="6216" y="4487"/>
                    <a:pt x="6316" y="3986"/>
                  </a:cubicBezTo>
                  <a:cubicBezTo>
                    <a:pt x="6416" y="3485"/>
                    <a:pt x="6191" y="3134"/>
                    <a:pt x="5364" y="2808"/>
                  </a:cubicBezTo>
                  <a:cubicBezTo>
                    <a:pt x="4537" y="2457"/>
                    <a:pt x="4537" y="1429"/>
                    <a:pt x="3985" y="1505"/>
                  </a:cubicBezTo>
                  <a:cubicBezTo>
                    <a:pt x="3434" y="1555"/>
                    <a:pt x="3835" y="2206"/>
                    <a:pt x="3835" y="2733"/>
                  </a:cubicBezTo>
                  <a:cubicBezTo>
                    <a:pt x="3835" y="3259"/>
                    <a:pt x="3985" y="3610"/>
                    <a:pt x="3334" y="4236"/>
                  </a:cubicBezTo>
                  <a:cubicBezTo>
                    <a:pt x="2682" y="4863"/>
                    <a:pt x="0" y="4963"/>
                    <a:pt x="0" y="4963"/>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176;p57">
              <a:extLst>
                <a:ext uri="{FF2B5EF4-FFF2-40B4-BE49-F238E27FC236}">
                  <a16:creationId xmlns:a16="http://schemas.microsoft.com/office/drawing/2014/main" id="{184D5460-F686-B151-D31E-D7E9C67D5DE8}"/>
                </a:ext>
              </a:extLst>
            </p:cNvPr>
            <p:cNvSpPr/>
            <p:nvPr/>
          </p:nvSpPr>
          <p:spPr>
            <a:xfrm>
              <a:off x="4558400" y="4415450"/>
              <a:ext cx="221850" cy="61425"/>
            </a:xfrm>
            <a:custGeom>
              <a:avLst/>
              <a:gdLst/>
              <a:ahLst/>
              <a:cxnLst/>
              <a:rect l="l" t="t" r="r" b="b"/>
              <a:pathLst>
                <a:path w="8874" h="2457" extrusionOk="0">
                  <a:moveTo>
                    <a:pt x="1" y="1805"/>
                  </a:moveTo>
                  <a:cubicBezTo>
                    <a:pt x="1" y="1805"/>
                    <a:pt x="2858" y="2156"/>
                    <a:pt x="4963" y="1479"/>
                  </a:cubicBezTo>
                  <a:cubicBezTo>
                    <a:pt x="7094" y="803"/>
                    <a:pt x="7144" y="652"/>
                    <a:pt x="7319" y="326"/>
                  </a:cubicBezTo>
                  <a:cubicBezTo>
                    <a:pt x="7470" y="1"/>
                    <a:pt x="8322" y="1"/>
                    <a:pt x="8597" y="226"/>
                  </a:cubicBezTo>
                  <a:cubicBezTo>
                    <a:pt x="8873" y="427"/>
                    <a:pt x="8372" y="1680"/>
                    <a:pt x="6442" y="2031"/>
                  </a:cubicBezTo>
                  <a:cubicBezTo>
                    <a:pt x="4512" y="2407"/>
                    <a:pt x="1304" y="2457"/>
                    <a:pt x="1" y="1805"/>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177;p57">
              <a:extLst>
                <a:ext uri="{FF2B5EF4-FFF2-40B4-BE49-F238E27FC236}">
                  <a16:creationId xmlns:a16="http://schemas.microsoft.com/office/drawing/2014/main" id="{A86DB92A-971E-37A4-1585-7BCF3EC034C9}"/>
                </a:ext>
              </a:extLst>
            </p:cNvPr>
            <p:cNvSpPr/>
            <p:nvPr/>
          </p:nvSpPr>
          <p:spPr>
            <a:xfrm>
              <a:off x="4831600" y="3937375"/>
              <a:ext cx="38250" cy="55800"/>
            </a:xfrm>
            <a:custGeom>
              <a:avLst/>
              <a:gdLst/>
              <a:ahLst/>
              <a:cxnLst/>
              <a:rect l="l" t="t" r="r" b="b"/>
              <a:pathLst>
                <a:path w="1530" h="2232" extrusionOk="0">
                  <a:moveTo>
                    <a:pt x="0" y="1655"/>
                  </a:moveTo>
                  <a:cubicBezTo>
                    <a:pt x="0" y="1655"/>
                    <a:pt x="301" y="226"/>
                    <a:pt x="401" y="101"/>
                  </a:cubicBezTo>
                  <a:cubicBezTo>
                    <a:pt x="502" y="1"/>
                    <a:pt x="1203" y="953"/>
                    <a:pt x="1354" y="1479"/>
                  </a:cubicBezTo>
                  <a:cubicBezTo>
                    <a:pt x="1529" y="2006"/>
                    <a:pt x="1479" y="2206"/>
                    <a:pt x="1429" y="2231"/>
                  </a:cubicBezTo>
                  <a:cubicBezTo>
                    <a:pt x="1354" y="2231"/>
                    <a:pt x="75" y="1956"/>
                    <a:pt x="0" y="1655"/>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178;p57">
              <a:extLst>
                <a:ext uri="{FF2B5EF4-FFF2-40B4-BE49-F238E27FC236}">
                  <a16:creationId xmlns:a16="http://schemas.microsoft.com/office/drawing/2014/main" id="{3FB7444E-18AC-366C-0BDE-D2CC289458CF}"/>
                </a:ext>
              </a:extLst>
            </p:cNvPr>
            <p:cNvSpPr/>
            <p:nvPr/>
          </p:nvSpPr>
          <p:spPr>
            <a:xfrm>
              <a:off x="4842250" y="3939250"/>
              <a:ext cx="27600" cy="53925"/>
            </a:xfrm>
            <a:custGeom>
              <a:avLst/>
              <a:gdLst/>
              <a:ahLst/>
              <a:cxnLst/>
              <a:rect l="l" t="t" r="r" b="b"/>
              <a:pathLst>
                <a:path w="1104" h="2157" extrusionOk="0">
                  <a:moveTo>
                    <a:pt x="0" y="26"/>
                  </a:moveTo>
                  <a:cubicBezTo>
                    <a:pt x="126" y="1"/>
                    <a:pt x="777" y="903"/>
                    <a:pt x="928" y="1404"/>
                  </a:cubicBezTo>
                  <a:cubicBezTo>
                    <a:pt x="1103" y="1931"/>
                    <a:pt x="1053" y="2131"/>
                    <a:pt x="1003" y="2156"/>
                  </a:cubicBezTo>
                  <a:cubicBezTo>
                    <a:pt x="953" y="2156"/>
                    <a:pt x="552" y="2081"/>
                    <a:pt x="176" y="1956"/>
                  </a:cubicBezTo>
                  <a:cubicBezTo>
                    <a:pt x="176" y="1931"/>
                    <a:pt x="201" y="1906"/>
                    <a:pt x="226" y="1881"/>
                  </a:cubicBezTo>
                  <a:cubicBezTo>
                    <a:pt x="802" y="1129"/>
                    <a:pt x="176" y="277"/>
                    <a:pt x="0" y="2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179;p57">
              <a:extLst>
                <a:ext uri="{FF2B5EF4-FFF2-40B4-BE49-F238E27FC236}">
                  <a16:creationId xmlns:a16="http://schemas.microsoft.com/office/drawing/2014/main" id="{389444AB-EF26-0A0A-DEB9-CA425C2FADE3}"/>
                </a:ext>
              </a:extLst>
            </p:cNvPr>
            <p:cNvSpPr/>
            <p:nvPr/>
          </p:nvSpPr>
          <p:spPr>
            <a:xfrm>
              <a:off x="4884225" y="3960575"/>
              <a:ext cx="36375" cy="72075"/>
            </a:xfrm>
            <a:custGeom>
              <a:avLst/>
              <a:gdLst/>
              <a:ahLst/>
              <a:cxnLst/>
              <a:rect l="l" t="t" r="r" b="b"/>
              <a:pathLst>
                <a:path w="1455" h="2883" extrusionOk="0">
                  <a:moveTo>
                    <a:pt x="1" y="1930"/>
                  </a:moveTo>
                  <a:cubicBezTo>
                    <a:pt x="1" y="1930"/>
                    <a:pt x="351" y="1353"/>
                    <a:pt x="402" y="902"/>
                  </a:cubicBezTo>
                  <a:cubicBezTo>
                    <a:pt x="452" y="426"/>
                    <a:pt x="502" y="0"/>
                    <a:pt x="602" y="0"/>
                  </a:cubicBezTo>
                  <a:cubicBezTo>
                    <a:pt x="727" y="0"/>
                    <a:pt x="1229" y="1003"/>
                    <a:pt x="1354" y="1780"/>
                  </a:cubicBezTo>
                  <a:cubicBezTo>
                    <a:pt x="1454" y="2556"/>
                    <a:pt x="1178" y="2882"/>
                    <a:pt x="1178" y="288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180;p57">
              <a:extLst>
                <a:ext uri="{FF2B5EF4-FFF2-40B4-BE49-F238E27FC236}">
                  <a16:creationId xmlns:a16="http://schemas.microsoft.com/office/drawing/2014/main" id="{9BAFCA66-CB83-AC79-3DF4-8707D15D2A12}"/>
                </a:ext>
              </a:extLst>
            </p:cNvPr>
            <p:cNvSpPr/>
            <p:nvPr/>
          </p:nvSpPr>
          <p:spPr>
            <a:xfrm>
              <a:off x="4898625" y="3960575"/>
              <a:ext cx="21975" cy="72075"/>
            </a:xfrm>
            <a:custGeom>
              <a:avLst/>
              <a:gdLst/>
              <a:ahLst/>
              <a:cxnLst/>
              <a:rect l="l" t="t" r="r" b="b"/>
              <a:pathLst>
                <a:path w="879" h="2883" extrusionOk="0">
                  <a:moveTo>
                    <a:pt x="26" y="0"/>
                  </a:moveTo>
                  <a:lnTo>
                    <a:pt x="26" y="0"/>
                  </a:lnTo>
                  <a:cubicBezTo>
                    <a:pt x="151" y="0"/>
                    <a:pt x="653" y="1003"/>
                    <a:pt x="778" y="1780"/>
                  </a:cubicBezTo>
                  <a:cubicBezTo>
                    <a:pt x="878" y="2556"/>
                    <a:pt x="602" y="2882"/>
                    <a:pt x="602" y="2882"/>
                  </a:cubicBezTo>
                  <a:lnTo>
                    <a:pt x="1" y="2406"/>
                  </a:lnTo>
                  <a:cubicBezTo>
                    <a:pt x="76" y="2206"/>
                    <a:pt x="201" y="1905"/>
                    <a:pt x="302" y="1504"/>
                  </a:cubicBezTo>
                  <a:cubicBezTo>
                    <a:pt x="452" y="927"/>
                    <a:pt x="201" y="301"/>
                    <a:pt x="26"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181;p57">
              <a:extLst>
                <a:ext uri="{FF2B5EF4-FFF2-40B4-BE49-F238E27FC236}">
                  <a16:creationId xmlns:a16="http://schemas.microsoft.com/office/drawing/2014/main" id="{39714DA0-6B0C-4834-1660-8269A61C2DEF}"/>
                </a:ext>
              </a:extLst>
            </p:cNvPr>
            <p:cNvSpPr/>
            <p:nvPr/>
          </p:nvSpPr>
          <p:spPr>
            <a:xfrm>
              <a:off x="4926200" y="4000675"/>
              <a:ext cx="38250" cy="70200"/>
            </a:xfrm>
            <a:custGeom>
              <a:avLst/>
              <a:gdLst/>
              <a:ahLst/>
              <a:cxnLst/>
              <a:rect l="l" t="t" r="r" b="b"/>
              <a:pathLst>
                <a:path w="1530" h="2808" extrusionOk="0">
                  <a:moveTo>
                    <a:pt x="1" y="1604"/>
                  </a:moveTo>
                  <a:cubicBezTo>
                    <a:pt x="1" y="1604"/>
                    <a:pt x="377" y="1379"/>
                    <a:pt x="602" y="877"/>
                  </a:cubicBezTo>
                  <a:cubicBezTo>
                    <a:pt x="853" y="351"/>
                    <a:pt x="828" y="50"/>
                    <a:pt x="1028" y="25"/>
                  </a:cubicBezTo>
                  <a:cubicBezTo>
                    <a:pt x="1229" y="0"/>
                    <a:pt x="1530" y="526"/>
                    <a:pt x="1479" y="1429"/>
                  </a:cubicBezTo>
                  <a:cubicBezTo>
                    <a:pt x="1454" y="2331"/>
                    <a:pt x="1078" y="2807"/>
                    <a:pt x="1078" y="280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182;p57">
              <a:extLst>
                <a:ext uri="{FF2B5EF4-FFF2-40B4-BE49-F238E27FC236}">
                  <a16:creationId xmlns:a16="http://schemas.microsoft.com/office/drawing/2014/main" id="{E9332ACD-7C58-9A6D-DE2E-25B61E777BDA}"/>
                </a:ext>
              </a:extLst>
            </p:cNvPr>
            <p:cNvSpPr/>
            <p:nvPr/>
          </p:nvSpPr>
          <p:spPr>
            <a:xfrm>
              <a:off x="4939375" y="4003800"/>
              <a:ext cx="24450" cy="67075"/>
            </a:xfrm>
            <a:custGeom>
              <a:avLst/>
              <a:gdLst/>
              <a:ahLst/>
              <a:cxnLst/>
              <a:rect l="l" t="t" r="r" b="b"/>
              <a:pathLst>
                <a:path w="978" h="2683" extrusionOk="0">
                  <a:moveTo>
                    <a:pt x="677" y="0"/>
                  </a:moveTo>
                  <a:cubicBezTo>
                    <a:pt x="827" y="176"/>
                    <a:pt x="977" y="627"/>
                    <a:pt x="952" y="1304"/>
                  </a:cubicBezTo>
                  <a:cubicBezTo>
                    <a:pt x="927" y="2206"/>
                    <a:pt x="551" y="2682"/>
                    <a:pt x="551" y="2682"/>
                  </a:cubicBezTo>
                  <a:lnTo>
                    <a:pt x="0" y="2056"/>
                  </a:lnTo>
                  <a:cubicBezTo>
                    <a:pt x="125" y="1905"/>
                    <a:pt x="276" y="1730"/>
                    <a:pt x="451" y="1479"/>
                  </a:cubicBezTo>
                  <a:cubicBezTo>
                    <a:pt x="802" y="953"/>
                    <a:pt x="752" y="351"/>
                    <a:pt x="677"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183;p57">
              <a:extLst>
                <a:ext uri="{FF2B5EF4-FFF2-40B4-BE49-F238E27FC236}">
                  <a16:creationId xmlns:a16="http://schemas.microsoft.com/office/drawing/2014/main" id="{D9F1CBCA-2260-0BDC-D0EF-249DECAB53E4}"/>
                </a:ext>
              </a:extLst>
            </p:cNvPr>
            <p:cNvSpPr/>
            <p:nvPr/>
          </p:nvSpPr>
          <p:spPr>
            <a:xfrm>
              <a:off x="4957525" y="4055175"/>
              <a:ext cx="42025" cy="69575"/>
            </a:xfrm>
            <a:custGeom>
              <a:avLst/>
              <a:gdLst/>
              <a:ahLst/>
              <a:cxnLst/>
              <a:rect l="l" t="t" r="r" b="b"/>
              <a:pathLst>
                <a:path w="1681" h="2783" extrusionOk="0">
                  <a:moveTo>
                    <a:pt x="1" y="1379"/>
                  </a:moveTo>
                  <a:cubicBezTo>
                    <a:pt x="1" y="1379"/>
                    <a:pt x="402" y="1254"/>
                    <a:pt x="728" y="777"/>
                  </a:cubicBezTo>
                  <a:cubicBezTo>
                    <a:pt x="1028" y="301"/>
                    <a:pt x="1079" y="1"/>
                    <a:pt x="1279" y="1"/>
                  </a:cubicBezTo>
                  <a:cubicBezTo>
                    <a:pt x="1454" y="26"/>
                    <a:pt x="1680" y="577"/>
                    <a:pt x="1505" y="1454"/>
                  </a:cubicBezTo>
                  <a:cubicBezTo>
                    <a:pt x="1304" y="2356"/>
                    <a:pt x="878" y="2783"/>
                    <a:pt x="878" y="2783"/>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184;p57">
              <a:extLst>
                <a:ext uri="{FF2B5EF4-FFF2-40B4-BE49-F238E27FC236}">
                  <a16:creationId xmlns:a16="http://schemas.microsoft.com/office/drawing/2014/main" id="{DFC273A9-12C2-BAD6-712C-BA4E275CD1EB}"/>
                </a:ext>
              </a:extLst>
            </p:cNvPr>
            <p:cNvSpPr/>
            <p:nvPr/>
          </p:nvSpPr>
          <p:spPr>
            <a:xfrm>
              <a:off x="4968175" y="4058300"/>
              <a:ext cx="30100" cy="66450"/>
            </a:xfrm>
            <a:custGeom>
              <a:avLst/>
              <a:gdLst/>
              <a:ahLst/>
              <a:cxnLst/>
              <a:rect l="l" t="t" r="r" b="b"/>
              <a:pathLst>
                <a:path w="1204" h="2658" extrusionOk="0">
                  <a:moveTo>
                    <a:pt x="1003" y="1"/>
                  </a:moveTo>
                  <a:cubicBezTo>
                    <a:pt x="1129" y="201"/>
                    <a:pt x="1204" y="678"/>
                    <a:pt x="1079" y="1329"/>
                  </a:cubicBezTo>
                  <a:cubicBezTo>
                    <a:pt x="878" y="2231"/>
                    <a:pt x="452" y="2658"/>
                    <a:pt x="452" y="2658"/>
                  </a:cubicBezTo>
                  <a:lnTo>
                    <a:pt x="1" y="1931"/>
                  </a:lnTo>
                  <a:cubicBezTo>
                    <a:pt x="126" y="1805"/>
                    <a:pt x="327" y="1655"/>
                    <a:pt x="527" y="1429"/>
                  </a:cubicBezTo>
                  <a:cubicBezTo>
                    <a:pt x="978" y="978"/>
                    <a:pt x="1028" y="377"/>
                    <a:pt x="1003"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185;p57">
              <a:extLst>
                <a:ext uri="{FF2B5EF4-FFF2-40B4-BE49-F238E27FC236}">
                  <a16:creationId xmlns:a16="http://schemas.microsoft.com/office/drawing/2014/main" id="{00D83B51-217F-3D50-CF0A-22AACE98B669}"/>
                </a:ext>
              </a:extLst>
            </p:cNvPr>
            <p:cNvSpPr/>
            <p:nvPr/>
          </p:nvSpPr>
          <p:spPr>
            <a:xfrm>
              <a:off x="4977575" y="4132250"/>
              <a:ext cx="44525" cy="67700"/>
            </a:xfrm>
            <a:custGeom>
              <a:avLst/>
              <a:gdLst/>
              <a:ahLst/>
              <a:cxnLst/>
              <a:rect l="l" t="t" r="r" b="b"/>
              <a:pathLst>
                <a:path w="1781" h="2708" extrusionOk="0">
                  <a:moveTo>
                    <a:pt x="1" y="1203"/>
                  </a:moveTo>
                  <a:cubicBezTo>
                    <a:pt x="1" y="1203"/>
                    <a:pt x="427" y="1128"/>
                    <a:pt x="803" y="702"/>
                  </a:cubicBezTo>
                  <a:cubicBezTo>
                    <a:pt x="1179" y="301"/>
                    <a:pt x="1254" y="0"/>
                    <a:pt x="1454" y="25"/>
                  </a:cubicBezTo>
                  <a:cubicBezTo>
                    <a:pt x="1655" y="75"/>
                    <a:pt x="1780" y="652"/>
                    <a:pt x="1480" y="1504"/>
                  </a:cubicBezTo>
                  <a:cubicBezTo>
                    <a:pt x="1154" y="2356"/>
                    <a:pt x="678" y="2707"/>
                    <a:pt x="678" y="270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186;p57">
              <a:extLst>
                <a:ext uri="{FF2B5EF4-FFF2-40B4-BE49-F238E27FC236}">
                  <a16:creationId xmlns:a16="http://schemas.microsoft.com/office/drawing/2014/main" id="{C2841E80-938E-598D-963B-928BB6649768}"/>
                </a:ext>
              </a:extLst>
            </p:cNvPr>
            <p:cNvSpPr/>
            <p:nvPr/>
          </p:nvSpPr>
          <p:spPr>
            <a:xfrm>
              <a:off x="4985725" y="4136625"/>
              <a:ext cx="33875" cy="63325"/>
            </a:xfrm>
            <a:custGeom>
              <a:avLst/>
              <a:gdLst/>
              <a:ahLst/>
              <a:cxnLst/>
              <a:rect l="l" t="t" r="r" b="b"/>
              <a:pathLst>
                <a:path w="1355" h="2533" extrusionOk="0">
                  <a:moveTo>
                    <a:pt x="1254" y="1"/>
                  </a:moveTo>
                  <a:cubicBezTo>
                    <a:pt x="1354" y="226"/>
                    <a:pt x="1354" y="702"/>
                    <a:pt x="1154" y="1329"/>
                  </a:cubicBezTo>
                  <a:cubicBezTo>
                    <a:pt x="828" y="2181"/>
                    <a:pt x="352" y="2532"/>
                    <a:pt x="352" y="2532"/>
                  </a:cubicBezTo>
                  <a:lnTo>
                    <a:pt x="1" y="1755"/>
                  </a:lnTo>
                  <a:cubicBezTo>
                    <a:pt x="151" y="1655"/>
                    <a:pt x="352" y="1530"/>
                    <a:pt x="602" y="1354"/>
                  </a:cubicBezTo>
                  <a:cubicBezTo>
                    <a:pt x="1103" y="953"/>
                    <a:pt x="1229" y="352"/>
                    <a:pt x="1254"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187;p57">
              <a:extLst>
                <a:ext uri="{FF2B5EF4-FFF2-40B4-BE49-F238E27FC236}">
                  <a16:creationId xmlns:a16="http://schemas.microsoft.com/office/drawing/2014/main" id="{BDE15217-B4AF-3D02-03FB-512F49828B32}"/>
                </a:ext>
              </a:extLst>
            </p:cNvPr>
            <p:cNvSpPr/>
            <p:nvPr/>
          </p:nvSpPr>
          <p:spPr>
            <a:xfrm>
              <a:off x="4969450" y="4230000"/>
              <a:ext cx="48250" cy="60175"/>
            </a:xfrm>
            <a:custGeom>
              <a:avLst/>
              <a:gdLst/>
              <a:ahLst/>
              <a:cxnLst/>
              <a:rect l="l" t="t" r="r" b="b"/>
              <a:pathLst>
                <a:path w="1930" h="2407" extrusionOk="0">
                  <a:moveTo>
                    <a:pt x="0" y="777"/>
                  </a:moveTo>
                  <a:cubicBezTo>
                    <a:pt x="0" y="777"/>
                    <a:pt x="426" y="827"/>
                    <a:pt x="927" y="551"/>
                  </a:cubicBezTo>
                  <a:cubicBezTo>
                    <a:pt x="1404" y="251"/>
                    <a:pt x="1579" y="0"/>
                    <a:pt x="1754" y="100"/>
                  </a:cubicBezTo>
                  <a:cubicBezTo>
                    <a:pt x="1930" y="175"/>
                    <a:pt x="1880" y="777"/>
                    <a:pt x="1328" y="1504"/>
                  </a:cubicBezTo>
                  <a:cubicBezTo>
                    <a:pt x="777" y="2231"/>
                    <a:pt x="201" y="2406"/>
                    <a:pt x="201" y="240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188;p57">
              <a:extLst>
                <a:ext uri="{FF2B5EF4-FFF2-40B4-BE49-F238E27FC236}">
                  <a16:creationId xmlns:a16="http://schemas.microsoft.com/office/drawing/2014/main" id="{538FAB1F-9891-9D82-47C7-F4C3F3DC62FD}"/>
                </a:ext>
              </a:extLst>
            </p:cNvPr>
            <p:cNvSpPr/>
            <p:nvPr/>
          </p:nvSpPr>
          <p:spPr>
            <a:xfrm>
              <a:off x="4971950" y="4236875"/>
              <a:ext cx="43875" cy="53300"/>
            </a:xfrm>
            <a:custGeom>
              <a:avLst/>
              <a:gdLst/>
              <a:ahLst/>
              <a:cxnLst/>
              <a:rect l="l" t="t" r="r" b="b"/>
              <a:pathLst>
                <a:path w="1755" h="2132" extrusionOk="0">
                  <a:moveTo>
                    <a:pt x="1730" y="1"/>
                  </a:moveTo>
                  <a:cubicBezTo>
                    <a:pt x="1755" y="226"/>
                    <a:pt x="1629" y="677"/>
                    <a:pt x="1228" y="1229"/>
                  </a:cubicBezTo>
                  <a:cubicBezTo>
                    <a:pt x="677" y="1956"/>
                    <a:pt x="101" y="2131"/>
                    <a:pt x="101" y="2131"/>
                  </a:cubicBezTo>
                  <a:lnTo>
                    <a:pt x="0" y="1279"/>
                  </a:lnTo>
                  <a:cubicBezTo>
                    <a:pt x="176" y="1254"/>
                    <a:pt x="401" y="1179"/>
                    <a:pt x="702" y="1078"/>
                  </a:cubicBezTo>
                  <a:cubicBezTo>
                    <a:pt x="1278" y="853"/>
                    <a:pt x="1604" y="327"/>
                    <a:pt x="1730"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189;p57">
              <a:extLst>
                <a:ext uri="{FF2B5EF4-FFF2-40B4-BE49-F238E27FC236}">
                  <a16:creationId xmlns:a16="http://schemas.microsoft.com/office/drawing/2014/main" id="{B91685D5-E2CA-0539-FBC4-8C0F8BDAF0CC}"/>
                </a:ext>
              </a:extLst>
            </p:cNvPr>
            <p:cNvSpPr/>
            <p:nvPr/>
          </p:nvSpPr>
          <p:spPr>
            <a:xfrm>
              <a:off x="4463800" y="3968700"/>
              <a:ext cx="545775" cy="491900"/>
            </a:xfrm>
            <a:custGeom>
              <a:avLst/>
              <a:gdLst/>
              <a:ahLst/>
              <a:cxnLst/>
              <a:rect l="l" t="t" r="r" b="b"/>
              <a:pathLst>
                <a:path w="21831" h="19676" extrusionOk="0">
                  <a:moveTo>
                    <a:pt x="903" y="19675"/>
                  </a:moveTo>
                  <a:cubicBezTo>
                    <a:pt x="903" y="19675"/>
                    <a:pt x="1579" y="18848"/>
                    <a:pt x="4687" y="17821"/>
                  </a:cubicBezTo>
                  <a:cubicBezTo>
                    <a:pt x="7795" y="16768"/>
                    <a:pt x="9474" y="16718"/>
                    <a:pt x="9775" y="16617"/>
                  </a:cubicBezTo>
                  <a:cubicBezTo>
                    <a:pt x="10101" y="16517"/>
                    <a:pt x="10301" y="16367"/>
                    <a:pt x="10051" y="16216"/>
                  </a:cubicBezTo>
                  <a:cubicBezTo>
                    <a:pt x="9800" y="16041"/>
                    <a:pt x="9449" y="15590"/>
                    <a:pt x="9850" y="14963"/>
                  </a:cubicBezTo>
                  <a:cubicBezTo>
                    <a:pt x="10251" y="14362"/>
                    <a:pt x="11203" y="14888"/>
                    <a:pt x="11630" y="15615"/>
                  </a:cubicBezTo>
                  <a:cubicBezTo>
                    <a:pt x="12081" y="16317"/>
                    <a:pt x="12507" y="17269"/>
                    <a:pt x="13509" y="16893"/>
                  </a:cubicBezTo>
                  <a:cubicBezTo>
                    <a:pt x="14487" y="16542"/>
                    <a:pt x="14687" y="15590"/>
                    <a:pt x="14612" y="15239"/>
                  </a:cubicBezTo>
                  <a:cubicBezTo>
                    <a:pt x="14562" y="14913"/>
                    <a:pt x="14938" y="14638"/>
                    <a:pt x="16291" y="14663"/>
                  </a:cubicBezTo>
                  <a:cubicBezTo>
                    <a:pt x="17645" y="14688"/>
                    <a:pt x="18321" y="15239"/>
                    <a:pt x="18572" y="15239"/>
                  </a:cubicBezTo>
                  <a:cubicBezTo>
                    <a:pt x="18797" y="15264"/>
                    <a:pt x="21003" y="14537"/>
                    <a:pt x="21429" y="11003"/>
                  </a:cubicBezTo>
                  <a:cubicBezTo>
                    <a:pt x="21830" y="7470"/>
                    <a:pt x="21153" y="5840"/>
                    <a:pt x="19599" y="3886"/>
                  </a:cubicBezTo>
                  <a:cubicBezTo>
                    <a:pt x="18046" y="1956"/>
                    <a:pt x="15289" y="1"/>
                    <a:pt x="14712" y="402"/>
                  </a:cubicBezTo>
                  <a:cubicBezTo>
                    <a:pt x="14111" y="778"/>
                    <a:pt x="12532" y="4863"/>
                    <a:pt x="11479" y="6292"/>
                  </a:cubicBezTo>
                  <a:cubicBezTo>
                    <a:pt x="10452" y="7745"/>
                    <a:pt x="9324" y="8297"/>
                    <a:pt x="8772" y="8397"/>
                  </a:cubicBezTo>
                  <a:cubicBezTo>
                    <a:pt x="8221" y="8472"/>
                    <a:pt x="7620" y="8698"/>
                    <a:pt x="7394" y="9074"/>
                  </a:cubicBezTo>
                  <a:cubicBezTo>
                    <a:pt x="7193" y="9450"/>
                    <a:pt x="6742" y="11003"/>
                    <a:pt x="5414" y="11455"/>
                  </a:cubicBezTo>
                  <a:cubicBezTo>
                    <a:pt x="4086" y="11881"/>
                    <a:pt x="1579" y="11805"/>
                    <a:pt x="1103" y="12106"/>
                  </a:cubicBezTo>
                  <a:cubicBezTo>
                    <a:pt x="602" y="12382"/>
                    <a:pt x="1805" y="13008"/>
                    <a:pt x="1930" y="13911"/>
                  </a:cubicBezTo>
                  <a:cubicBezTo>
                    <a:pt x="2056" y="14788"/>
                    <a:pt x="1479" y="15440"/>
                    <a:pt x="777" y="16417"/>
                  </a:cubicBezTo>
                  <a:cubicBezTo>
                    <a:pt x="76" y="17394"/>
                    <a:pt x="0" y="19099"/>
                    <a:pt x="903" y="1967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190;p57">
              <a:extLst>
                <a:ext uri="{FF2B5EF4-FFF2-40B4-BE49-F238E27FC236}">
                  <a16:creationId xmlns:a16="http://schemas.microsoft.com/office/drawing/2014/main" id="{B6893C67-1C92-E9D3-850C-DFF119E4E1F0}"/>
                </a:ext>
              </a:extLst>
            </p:cNvPr>
            <p:cNvSpPr/>
            <p:nvPr/>
          </p:nvSpPr>
          <p:spPr>
            <a:xfrm>
              <a:off x="4514550" y="4077725"/>
              <a:ext cx="503150" cy="363450"/>
            </a:xfrm>
            <a:custGeom>
              <a:avLst/>
              <a:gdLst/>
              <a:ahLst/>
              <a:cxnLst/>
              <a:rect l="l" t="t" r="r" b="b"/>
              <a:pathLst>
                <a:path w="20126" h="14538" extrusionOk="0">
                  <a:moveTo>
                    <a:pt x="1" y="14537"/>
                  </a:moveTo>
                  <a:cubicBezTo>
                    <a:pt x="577" y="14236"/>
                    <a:pt x="1429" y="13861"/>
                    <a:pt x="2657" y="13460"/>
                  </a:cubicBezTo>
                  <a:cubicBezTo>
                    <a:pt x="5765" y="12407"/>
                    <a:pt x="7444" y="12357"/>
                    <a:pt x="7745" y="12256"/>
                  </a:cubicBezTo>
                  <a:cubicBezTo>
                    <a:pt x="8071" y="12156"/>
                    <a:pt x="8271" y="12006"/>
                    <a:pt x="8021" y="11855"/>
                  </a:cubicBezTo>
                  <a:cubicBezTo>
                    <a:pt x="7770" y="11680"/>
                    <a:pt x="7419" y="11229"/>
                    <a:pt x="7820" y="10602"/>
                  </a:cubicBezTo>
                  <a:cubicBezTo>
                    <a:pt x="8221" y="10001"/>
                    <a:pt x="9173" y="10527"/>
                    <a:pt x="9600" y="11254"/>
                  </a:cubicBezTo>
                  <a:cubicBezTo>
                    <a:pt x="10051" y="11956"/>
                    <a:pt x="10477" y="12908"/>
                    <a:pt x="11479" y="12532"/>
                  </a:cubicBezTo>
                  <a:cubicBezTo>
                    <a:pt x="12457" y="12181"/>
                    <a:pt x="12657" y="11229"/>
                    <a:pt x="12582" y="10878"/>
                  </a:cubicBezTo>
                  <a:cubicBezTo>
                    <a:pt x="12532" y="10552"/>
                    <a:pt x="12908" y="10277"/>
                    <a:pt x="14261" y="10302"/>
                  </a:cubicBezTo>
                  <a:cubicBezTo>
                    <a:pt x="15615" y="10327"/>
                    <a:pt x="16291" y="10878"/>
                    <a:pt x="16542" y="10878"/>
                  </a:cubicBezTo>
                  <a:cubicBezTo>
                    <a:pt x="16767" y="10903"/>
                    <a:pt x="18973" y="10176"/>
                    <a:pt x="19399" y="6642"/>
                  </a:cubicBezTo>
                  <a:cubicBezTo>
                    <a:pt x="19725" y="3710"/>
                    <a:pt x="19324" y="2081"/>
                    <a:pt x="18296" y="502"/>
                  </a:cubicBezTo>
                  <a:cubicBezTo>
                    <a:pt x="20126" y="5314"/>
                    <a:pt x="18622" y="9149"/>
                    <a:pt x="18096" y="8848"/>
                  </a:cubicBezTo>
                  <a:cubicBezTo>
                    <a:pt x="17569" y="8547"/>
                    <a:pt x="18497" y="6066"/>
                    <a:pt x="17770" y="3635"/>
                  </a:cubicBezTo>
                  <a:cubicBezTo>
                    <a:pt x="17068" y="1204"/>
                    <a:pt x="15289" y="1"/>
                    <a:pt x="15665" y="1229"/>
                  </a:cubicBezTo>
                  <a:cubicBezTo>
                    <a:pt x="16066" y="2457"/>
                    <a:pt x="17770" y="3660"/>
                    <a:pt x="17620" y="6091"/>
                  </a:cubicBezTo>
                  <a:cubicBezTo>
                    <a:pt x="17444" y="8522"/>
                    <a:pt x="16893" y="8948"/>
                    <a:pt x="15790" y="8948"/>
                  </a:cubicBezTo>
                  <a:cubicBezTo>
                    <a:pt x="14687" y="8948"/>
                    <a:pt x="13484" y="9600"/>
                    <a:pt x="12808" y="9750"/>
                  </a:cubicBezTo>
                  <a:cubicBezTo>
                    <a:pt x="12131" y="9926"/>
                    <a:pt x="11128" y="7620"/>
                    <a:pt x="10627" y="7770"/>
                  </a:cubicBezTo>
                  <a:cubicBezTo>
                    <a:pt x="10151" y="7946"/>
                    <a:pt x="11655" y="9249"/>
                    <a:pt x="12206" y="10076"/>
                  </a:cubicBezTo>
                  <a:cubicBezTo>
                    <a:pt x="12757" y="10928"/>
                    <a:pt x="12331" y="11154"/>
                    <a:pt x="11454" y="11956"/>
                  </a:cubicBezTo>
                  <a:cubicBezTo>
                    <a:pt x="10602" y="12758"/>
                    <a:pt x="9249" y="10602"/>
                    <a:pt x="8998" y="10101"/>
                  </a:cubicBezTo>
                  <a:cubicBezTo>
                    <a:pt x="8747" y="9625"/>
                    <a:pt x="8246" y="9775"/>
                    <a:pt x="7645" y="9525"/>
                  </a:cubicBezTo>
                  <a:cubicBezTo>
                    <a:pt x="7018" y="9274"/>
                    <a:pt x="7194" y="7921"/>
                    <a:pt x="6943" y="8171"/>
                  </a:cubicBezTo>
                  <a:cubicBezTo>
                    <a:pt x="6667" y="8447"/>
                    <a:pt x="6642" y="9099"/>
                    <a:pt x="6843" y="10026"/>
                  </a:cubicBezTo>
                  <a:cubicBezTo>
                    <a:pt x="7043" y="10928"/>
                    <a:pt x="7294" y="11354"/>
                    <a:pt x="7118" y="11680"/>
                  </a:cubicBezTo>
                  <a:cubicBezTo>
                    <a:pt x="6943" y="12031"/>
                    <a:pt x="5640" y="12081"/>
                    <a:pt x="3685" y="12733"/>
                  </a:cubicBezTo>
                  <a:cubicBezTo>
                    <a:pt x="1755" y="13384"/>
                    <a:pt x="1" y="14537"/>
                    <a:pt x="1" y="1453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191;p57">
              <a:extLst>
                <a:ext uri="{FF2B5EF4-FFF2-40B4-BE49-F238E27FC236}">
                  <a16:creationId xmlns:a16="http://schemas.microsoft.com/office/drawing/2014/main" id="{2B63AE3D-7591-A1E2-56D1-84074A6CA40F}"/>
                </a:ext>
              </a:extLst>
            </p:cNvPr>
            <p:cNvSpPr/>
            <p:nvPr/>
          </p:nvSpPr>
          <p:spPr>
            <a:xfrm>
              <a:off x="4470075" y="4224975"/>
              <a:ext cx="164175" cy="196150"/>
            </a:xfrm>
            <a:custGeom>
              <a:avLst/>
              <a:gdLst/>
              <a:ahLst/>
              <a:cxnLst/>
              <a:rect l="l" t="t" r="r" b="b"/>
              <a:pathLst>
                <a:path w="6567" h="7846" extrusionOk="0">
                  <a:moveTo>
                    <a:pt x="6566" y="1"/>
                  </a:moveTo>
                  <a:cubicBezTo>
                    <a:pt x="6266" y="477"/>
                    <a:pt x="5840" y="978"/>
                    <a:pt x="5163" y="1204"/>
                  </a:cubicBezTo>
                  <a:cubicBezTo>
                    <a:pt x="3835" y="1630"/>
                    <a:pt x="1328" y="1554"/>
                    <a:pt x="852" y="1855"/>
                  </a:cubicBezTo>
                  <a:cubicBezTo>
                    <a:pt x="351" y="2131"/>
                    <a:pt x="1554" y="2757"/>
                    <a:pt x="1679" y="3660"/>
                  </a:cubicBezTo>
                  <a:cubicBezTo>
                    <a:pt x="1805" y="4537"/>
                    <a:pt x="1228" y="5189"/>
                    <a:pt x="526" y="6166"/>
                  </a:cubicBezTo>
                  <a:cubicBezTo>
                    <a:pt x="201" y="6617"/>
                    <a:pt x="0" y="7244"/>
                    <a:pt x="0" y="7845"/>
                  </a:cubicBezTo>
                  <a:cubicBezTo>
                    <a:pt x="0" y="7845"/>
                    <a:pt x="652" y="6392"/>
                    <a:pt x="1278" y="5815"/>
                  </a:cubicBezTo>
                  <a:cubicBezTo>
                    <a:pt x="1930" y="5239"/>
                    <a:pt x="2130" y="4813"/>
                    <a:pt x="2130" y="4412"/>
                  </a:cubicBezTo>
                  <a:cubicBezTo>
                    <a:pt x="2130" y="4011"/>
                    <a:pt x="1880" y="3209"/>
                    <a:pt x="2607" y="2707"/>
                  </a:cubicBezTo>
                  <a:cubicBezTo>
                    <a:pt x="3333" y="2231"/>
                    <a:pt x="4211" y="2482"/>
                    <a:pt x="4887" y="2206"/>
                  </a:cubicBezTo>
                  <a:cubicBezTo>
                    <a:pt x="5564" y="1930"/>
                    <a:pt x="6416" y="853"/>
                    <a:pt x="6566"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192;p57">
              <a:extLst>
                <a:ext uri="{FF2B5EF4-FFF2-40B4-BE49-F238E27FC236}">
                  <a16:creationId xmlns:a16="http://schemas.microsoft.com/office/drawing/2014/main" id="{207908B2-38A8-CD9F-1A69-12EAB17FC7F0}"/>
                </a:ext>
              </a:extLst>
            </p:cNvPr>
            <p:cNvSpPr/>
            <p:nvPr/>
          </p:nvSpPr>
          <p:spPr>
            <a:xfrm>
              <a:off x="4626075" y="3941775"/>
              <a:ext cx="127225" cy="239375"/>
            </a:xfrm>
            <a:custGeom>
              <a:avLst/>
              <a:gdLst/>
              <a:ahLst/>
              <a:cxnLst/>
              <a:rect l="l" t="t" r="r" b="b"/>
              <a:pathLst>
                <a:path w="5089" h="9575" extrusionOk="0">
                  <a:moveTo>
                    <a:pt x="1780" y="9574"/>
                  </a:moveTo>
                  <a:cubicBezTo>
                    <a:pt x="1780" y="9574"/>
                    <a:pt x="1630" y="9123"/>
                    <a:pt x="1905" y="8446"/>
                  </a:cubicBezTo>
                  <a:cubicBezTo>
                    <a:pt x="2181" y="7770"/>
                    <a:pt x="2056" y="6567"/>
                    <a:pt x="2006" y="5890"/>
                  </a:cubicBezTo>
                  <a:cubicBezTo>
                    <a:pt x="1931" y="5238"/>
                    <a:pt x="1053" y="2807"/>
                    <a:pt x="652" y="1855"/>
                  </a:cubicBezTo>
                  <a:cubicBezTo>
                    <a:pt x="251" y="902"/>
                    <a:pt x="1" y="125"/>
                    <a:pt x="151" y="75"/>
                  </a:cubicBezTo>
                  <a:cubicBezTo>
                    <a:pt x="301" y="0"/>
                    <a:pt x="1830" y="1504"/>
                    <a:pt x="2783" y="3434"/>
                  </a:cubicBezTo>
                  <a:cubicBezTo>
                    <a:pt x="3735" y="5364"/>
                    <a:pt x="3936" y="6166"/>
                    <a:pt x="4337" y="6567"/>
                  </a:cubicBezTo>
                  <a:cubicBezTo>
                    <a:pt x="4712" y="6993"/>
                    <a:pt x="5088" y="7268"/>
                    <a:pt x="5088" y="7268"/>
                  </a:cubicBezTo>
                  <a:cubicBezTo>
                    <a:pt x="5088" y="7268"/>
                    <a:pt x="4286" y="9273"/>
                    <a:pt x="1780" y="9574"/>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193;p57">
              <a:extLst>
                <a:ext uri="{FF2B5EF4-FFF2-40B4-BE49-F238E27FC236}">
                  <a16:creationId xmlns:a16="http://schemas.microsoft.com/office/drawing/2014/main" id="{00624B13-72FF-6ED7-B2A2-82B7DFC27AA3}"/>
                </a:ext>
              </a:extLst>
            </p:cNvPr>
            <p:cNvSpPr/>
            <p:nvPr/>
          </p:nvSpPr>
          <p:spPr>
            <a:xfrm>
              <a:off x="4628575" y="3941775"/>
              <a:ext cx="124725" cy="239375"/>
            </a:xfrm>
            <a:custGeom>
              <a:avLst/>
              <a:gdLst/>
              <a:ahLst/>
              <a:cxnLst/>
              <a:rect l="l" t="t" r="r" b="b"/>
              <a:pathLst>
                <a:path w="4989" h="9575" extrusionOk="0">
                  <a:moveTo>
                    <a:pt x="1" y="201"/>
                  </a:moveTo>
                  <a:cubicBezTo>
                    <a:pt x="1" y="125"/>
                    <a:pt x="26" y="75"/>
                    <a:pt x="51" y="75"/>
                  </a:cubicBezTo>
                  <a:cubicBezTo>
                    <a:pt x="201" y="0"/>
                    <a:pt x="1730" y="1504"/>
                    <a:pt x="2683" y="3434"/>
                  </a:cubicBezTo>
                  <a:cubicBezTo>
                    <a:pt x="3635" y="5364"/>
                    <a:pt x="3836" y="6166"/>
                    <a:pt x="4237" y="6567"/>
                  </a:cubicBezTo>
                  <a:cubicBezTo>
                    <a:pt x="4612" y="6993"/>
                    <a:pt x="4988" y="7268"/>
                    <a:pt x="4988" y="7268"/>
                  </a:cubicBezTo>
                  <a:cubicBezTo>
                    <a:pt x="4988" y="7268"/>
                    <a:pt x="4186" y="9273"/>
                    <a:pt x="1680" y="9574"/>
                  </a:cubicBezTo>
                  <a:cubicBezTo>
                    <a:pt x="1680" y="9574"/>
                    <a:pt x="1956" y="9098"/>
                    <a:pt x="2382" y="8973"/>
                  </a:cubicBezTo>
                  <a:cubicBezTo>
                    <a:pt x="2833" y="8872"/>
                    <a:pt x="3535" y="8747"/>
                    <a:pt x="3610" y="8045"/>
                  </a:cubicBezTo>
                  <a:cubicBezTo>
                    <a:pt x="3685" y="7369"/>
                    <a:pt x="3685" y="6542"/>
                    <a:pt x="2633" y="4386"/>
                  </a:cubicBezTo>
                  <a:cubicBezTo>
                    <a:pt x="1705" y="2406"/>
                    <a:pt x="602" y="602"/>
                    <a:pt x="1" y="20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194;p57">
              <a:extLst>
                <a:ext uri="{FF2B5EF4-FFF2-40B4-BE49-F238E27FC236}">
                  <a16:creationId xmlns:a16="http://schemas.microsoft.com/office/drawing/2014/main" id="{9EAF93C7-673E-AE06-1952-BACD2591E6E8}"/>
                </a:ext>
              </a:extLst>
            </p:cNvPr>
            <p:cNvSpPr/>
            <p:nvPr/>
          </p:nvSpPr>
          <p:spPr>
            <a:xfrm>
              <a:off x="4637975" y="4188000"/>
              <a:ext cx="52675" cy="62700"/>
            </a:xfrm>
            <a:custGeom>
              <a:avLst/>
              <a:gdLst/>
              <a:ahLst/>
              <a:cxnLst/>
              <a:rect l="l" t="t" r="r" b="b"/>
              <a:pathLst>
                <a:path w="2107" h="2508" extrusionOk="0">
                  <a:moveTo>
                    <a:pt x="201" y="1730"/>
                  </a:moveTo>
                  <a:cubicBezTo>
                    <a:pt x="201" y="1730"/>
                    <a:pt x="226" y="552"/>
                    <a:pt x="753" y="277"/>
                  </a:cubicBezTo>
                  <a:cubicBezTo>
                    <a:pt x="1279" y="1"/>
                    <a:pt x="1830" y="753"/>
                    <a:pt x="1956" y="1129"/>
                  </a:cubicBezTo>
                  <a:cubicBezTo>
                    <a:pt x="2106" y="1530"/>
                    <a:pt x="1680" y="2307"/>
                    <a:pt x="1354" y="2407"/>
                  </a:cubicBezTo>
                  <a:cubicBezTo>
                    <a:pt x="1028" y="2507"/>
                    <a:pt x="1" y="2407"/>
                    <a:pt x="201" y="173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195;p57">
              <a:extLst>
                <a:ext uri="{FF2B5EF4-FFF2-40B4-BE49-F238E27FC236}">
                  <a16:creationId xmlns:a16="http://schemas.microsoft.com/office/drawing/2014/main" id="{30C46449-97B1-0B5F-1537-E1139A3DD592}"/>
                </a:ext>
              </a:extLst>
            </p:cNvPr>
            <p:cNvSpPr/>
            <p:nvPr/>
          </p:nvSpPr>
          <p:spPr>
            <a:xfrm>
              <a:off x="4637975" y="4188000"/>
              <a:ext cx="52675" cy="62700"/>
            </a:xfrm>
            <a:custGeom>
              <a:avLst/>
              <a:gdLst/>
              <a:ahLst/>
              <a:cxnLst/>
              <a:rect l="l" t="t" r="r" b="b"/>
              <a:pathLst>
                <a:path w="2107" h="2508" extrusionOk="0">
                  <a:moveTo>
                    <a:pt x="477" y="577"/>
                  </a:moveTo>
                  <a:cubicBezTo>
                    <a:pt x="552" y="452"/>
                    <a:pt x="627" y="352"/>
                    <a:pt x="753" y="277"/>
                  </a:cubicBezTo>
                  <a:cubicBezTo>
                    <a:pt x="1279" y="1"/>
                    <a:pt x="1830" y="753"/>
                    <a:pt x="1956" y="1129"/>
                  </a:cubicBezTo>
                  <a:cubicBezTo>
                    <a:pt x="2106" y="1530"/>
                    <a:pt x="1680" y="2307"/>
                    <a:pt x="1354" y="2407"/>
                  </a:cubicBezTo>
                  <a:cubicBezTo>
                    <a:pt x="1028" y="2507"/>
                    <a:pt x="1" y="2407"/>
                    <a:pt x="201" y="1730"/>
                  </a:cubicBezTo>
                  <a:cubicBezTo>
                    <a:pt x="527" y="2006"/>
                    <a:pt x="953" y="2156"/>
                    <a:pt x="1279" y="1755"/>
                  </a:cubicBezTo>
                  <a:cubicBezTo>
                    <a:pt x="1605" y="1354"/>
                    <a:pt x="1480" y="678"/>
                    <a:pt x="1179" y="527"/>
                  </a:cubicBezTo>
                  <a:cubicBezTo>
                    <a:pt x="878" y="402"/>
                    <a:pt x="477" y="577"/>
                    <a:pt x="477" y="577"/>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196;p57">
              <a:extLst>
                <a:ext uri="{FF2B5EF4-FFF2-40B4-BE49-F238E27FC236}">
                  <a16:creationId xmlns:a16="http://schemas.microsoft.com/office/drawing/2014/main" id="{E73E7FEE-E602-A20B-69C9-B36EAC019C98}"/>
                </a:ext>
              </a:extLst>
            </p:cNvPr>
            <p:cNvSpPr/>
            <p:nvPr/>
          </p:nvSpPr>
          <p:spPr>
            <a:xfrm>
              <a:off x="4647375" y="4206175"/>
              <a:ext cx="183000" cy="95275"/>
            </a:xfrm>
            <a:custGeom>
              <a:avLst/>
              <a:gdLst/>
              <a:ahLst/>
              <a:cxnLst/>
              <a:rect l="l" t="t" r="r" b="b"/>
              <a:pathLst>
                <a:path w="7320" h="3811" extrusionOk="0">
                  <a:moveTo>
                    <a:pt x="1" y="1755"/>
                  </a:moveTo>
                  <a:cubicBezTo>
                    <a:pt x="1" y="1755"/>
                    <a:pt x="753" y="2432"/>
                    <a:pt x="2031" y="2156"/>
                  </a:cubicBezTo>
                  <a:cubicBezTo>
                    <a:pt x="3309" y="1855"/>
                    <a:pt x="3585" y="727"/>
                    <a:pt x="5164" y="1053"/>
                  </a:cubicBezTo>
                  <a:cubicBezTo>
                    <a:pt x="6718" y="1404"/>
                    <a:pt x="6191" y="3159"/>
                    <a:pt x="6743" y="3484"/>
                  </a:cubicBezTo>
                  <a:cubicBezTo>
                    <a:pt x="7294" y="3810"/>
                    <a:pt x="7319" y="2883"/>
                    <a:pt x="7043" y="2081"/>
                  </a:cubicBezTo>
                  <a:cubicBezTo>
                    <a:pt x="6793" y="1279"/>
                    <a:pt x="5640" y="1"/>
                    <a:pt x="4136" y="502"/>
                  </a:cubicBezTo>
                  <a:cubicBezTo>
                    <a:pt x="2632" y="978"/>
                    <a:pt x="2432" y="2532"/>
                    <a:pt x="1" y="1755"/>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197;p57">
              <a:extLst>
                <a:ext uri="{FF2B5EF4-FFF2-40B4-BE49-F238E27FC236}">
                  <a16:creationId xmlns:a16="http://schemas.microsoft.com/office/drawing/2014/main" id="{4DF875E3-C1D9-4A25-6185-64288E8955A5}"/>
                </a:ext>
              </a:extLst>
            </p:cNvPr>
            <p:cNvSpPr/>
            <p:nvPr/>
          </p:nvSpPr>
          <p:spPr>
            <a:xfrm>
              <a:off x="4525200" y="4284500"/>
              <a:ext cx="80850" cy="64550"/>
            </a:xfrm>
            <a:custGeom>
              <a:avLst/>
              <a:gdLst/>
              <a:ahLst/>
              <a:cxnLst/>
              <a:rect l="l" t="t" r="r" b="b"/>
              <a:pathLst>
                <a:path w="3234" h="2582" extrusionOk="0">
                  <a:moveTo>
                    <a:pt x="1028" y="2081"/>
                  </a:moveTo>
                  <a:cubicBezTo>
                    <a:pt x="1028" y="2081"/>
                    <a:pt x="1855" y="2131"/>
                    <a:pt x="2206" y="2281"/>
                  </a:cubicBezTo>
                  <a:cubicBezTo>
                    <a:pt x="2582" y="2457"/>
                    <a:pt x="2732" y="2582"/>
                    <a:pt x="2908" y="2557"/>
                  </a:cubicBezTo>
                  <a:cubicBezTo>
                    <a:pt x="3108" y="2532"/>
                    <a:pt x="3234" y="2056"/>
                    <a:pt x="2933" y="1304"/>
                  </a:cubicBezTo>
                  <a:cubicBezTo>
                    <a:pt x="2657" y="552"/>
                    <a:pt x="2131" y="1"/>
                    <a:pt x="1229" y="251"/>
                  </a:cubicBezTo>
                  <a:cubicBezTo>
                    <a:pt x="326" y="477"/>
                    <a:pt x="1" y="1103"/>
                    <a:pt x="151" y="1554"/>
                  </a:cubicBezTo>
                  <a:cubicBezTo>
                    <a:pt x="276" y="2006"/>
                    <a:pt x="577" y="2081"/>
                    <a:pt x="1028" y="208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198;p57">
              <a:extLst>
                <a:ext uri="{FF2B5EF4-FFF2-40B4-BE49-F238E27FC236}">
                  <a16:creationId xmlns:a16="http://schemas.microsoft.com/office/drawing/2014/main" id="{981A1D2C-7297-B65B-9DBB-B00DB631EACF}"/>
                </a:ext>
              </a:extLst>
            </p:cNvPr>
            <p:cNvSpPr/>
            <p:nvPr/>
          </p:nvSpPr>
          <p:spPr>
            <a:xfrm>
              <a:off x="4527075" y="4303925"/>
              <a:ext cx="78975" cy="45125"/>
            </a:xfrm>
            <a:custGeom>
              <a:avLst/>
              <a:gdLst/>
              <a:ahLst/>
              <a:cxnLst/>
              <a:rect l="l" t="t" r="r" b="b"/>
              <a:pathLst>
                <a:path w="3159" h="1805" extrusionOk="0">
                  <a:moveTo>
                    <a:pt x="953" y="1304"/>
                  </a:moveTo>
                  <a:cubicBezTo>
                    <a:pt x="953" y="1304"/>
                    <a:pt x="1780" y="1354"/>
                    <a:pt x="2131" y="1504"/>
                  </a:cubicBezTo>
                  <a:cubicBezTo>
                    <a:pt x="2507" y="1680"/>
                    <a:pt x="2657" y="1805"/>
                    <a:pt x="2833" y="1780"/>
                  </a:cubicBezTo>
                  <a:cubicBezTo>
                    <a:pt x="3033" y="1755"/>
                    <a:pt x="3159" y="1279"/>
                    <a:pt x="2858" y="527"/>
                  </a:cubicBezTo>
                  <a:cubicBezTo>
                    <a:pt x="2808" y="401"/>
                    <a:pt x="2758" y="276"/>
                    <a:pt x="2708" y="151"/>
                  </a:cubicBezTo>
                  <a:cubicBezTo>
                    <a:pt x="2933" y="627"/>
                    <a:pt x="2783" y="752"/>
                    <a:pt x="2582" y="1028"/>
                  </a:cubicBezTo>
                  <a:cubicBezTo>
                    <a:pt x="2407" y="1279"/>
                    <a:pt x="2056" y="1178"/>
                    <a:pt x="1655" y="903"/>
                  </a:cubicBezTo>
                  <a:cubicBezTo>
                    <a:pt x="1229" y="652"/>
                    <a:pt x="577" y="978"/>
                    <a:pt x="302" y="727"/>
                  </a:cubicBezTo>
                  <a:cubicBezTo>
                    <a:pt x="26" y="477"/>
                    <a:pt x="251" y="26"/>
                    <a:pt x="251" y="0"/>
                  </a:cubicBezTo>
                  <a:cubicBezTo>
                    <a:pt x="51" y="251"/>
                    <a:pt x="1" y="527"/>
                    <a:pt x="76" y="777"/>
                  </a:cubicBezTo>
                  <a:cubicBezTo>
                    <a:pt x="201" y="1229"/>
                    <a:pt x="502" y="1304"/>
                    <a:pt x="953" y="1304"/>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199;p57">
              <a:extLst>
                <a:ext uri="{FF2B5EF4-FFF2-40B4-BE49-F238E27FC236}">
                  <a16:creationId xmlns:a16="http://schemas.microsoft.com/office/drawing/2014/main" id="{FD63238F-9D5D-F85D-5543-E96012E96AAD}"/>
                </a:ext>
              </a:extLst>
            </p:cNvPr>
            <p:cNvSpPr/>
            <p:nvPr/>
          </p:nvSpPr>
          <p:spPr>
            <a:xfrm>
              <a:off x="4735100" y="4290150"/>
              <a:ext cx="57050" cy="58900"/>
            </a:xfrm>
            <a:custGeom>
              <a:avLst/>
              <a:gdLst/>
              <a:ahLst/>
              <a:cxnLst/>
              <a:rect l="l" t="t" r="r" b="b"/>
              <a:pathLst>
                <a:path w="2282" h="2356" extrusionOk="0">
                  <a:moveTo>
                    <a:pt x="1504" y="50"/>
                  </a:moveTo>
                  <a:cubicBezTo>
                    <a:pt x="1780" y="150"/>
                    <a:pt x="1605" y="702"/>
                    <a:pt x="1930" y="1253"/>
                  </a:cubicBezTo>
                  <a:cubicBezTo>
                    <a:pt x="2281" y="1830"/>
                    <a:pt x="2206" y="2356"/>
                    <a:pt x="1705" y="2281"/>
                  </a:cubicBezTo>
                  <a:cubicBezTo>
                    <a:pt x="1229" y="2181"/>
                    <a:pt x="727" y="1454"/>
                    <a:pt x="377" y="1303"/>
                  </a:cubicBezTo>
                  <a:cubicBezTo>
                    <a:pt x="51" y="1153"/>
                    <a:pt x="1" y="0"/>
                    <a:pt x="1504" y="5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200;p57">
              <a:extLst>
                <a:ext uri="{FF2B5EF4-FFF2-40B4-BE49-F238E27FC236}">
                  <a16:creationId xmlns:a16="http://schemas.microsoft.com/office/drawing/2014/main" id="{56A57437-58DB-93DC-5DEB-664643CD3D21}"/>
                </a:ext>
              </a:extLst>
            </p:cNvPr>
            <p:cNvSpPr/>
            <p:nvPr/>
          </p:nvSpPr>
          <p:spPr>
            <a:xfrm>
              <a:off x="4739500" y="4312700"/>
              <a:ext cx="52650" cy="36350"/>
            </a:xfrm>
            <a:custGeom>
              <a:avLst/>
              <a:gdLst/>
              <a:ahLst/>
              <a:cxnLst/>
              <a:rect l="l" t="t" r="r" b="b"/>
              <a:pathLst>
                <a:path w="2106" h="1454" extrusionOk="0">
                  <a:moveTo>
                    <a:pt x="1629" y="50"/>
                  </a:moveTo>
                  <a:cubicBezTo>
                    <a:pt x="1654" y="151"/>
                    <a:pt x="1704" y="251"/>
                    <a:pt x="1754" y="351"/>
                  </a:cubicBezTo>
                  <a:cubicBezTo>
                    <a:pt x="2105" y="928"/>
                    <a:pt x="2030" y="1454"/>
                    <a:pt x="1529" y="1379"/>
                  </a:cubicBezTo>
                  <a:cubicBezTo>
                    <a:pt x="1053" y="1279"/>
                    <a:pt x="551" y="552"/>
                    <a:pt x="201" y="401"/>
                  </a:cubicBezTo>
                  <a:cubicBezTo>
                    <a:pt x="100" y="351"/>
                    <a:pt x="25" y="201"/>
                    <a:pt x="0" y="0"/>
                  </a:cubicBezTo>
                  <a:cubicBezTo>
                    <a:pt x="201" y="126"/>
                    <a:pt x="526" y="401"/>
                    <a:pt x="727" y="577"/>
                  </a:cubicBezTo>
                  <a:cubicBezTo>
                    <a:pt x="1028" y="802"/>
                    <a:pt x="1128" y="953"/>
                    <a:pt x="1378" y="827"/>
                  </a:cubicBezTo>
                  <a:cubicBezTo>
                    <a:pt x="1629" y="702"/>
                    <a:pt x="1303" y="126"/>
                    <a:pt x="1629" y="50"/>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201;p57">
              <a:extLst>
                <a:ext uri="{FF2B5EF4-FFF2-40B4-BE49-F238E27FC236}">
                  <a16:creationId xmlns:a16="http://schemas.microsoft.com/office/drawing/2014/main" id="{98A43E55-370A-300E-75E1-D327A8BC711C}"/>
                </a:ext>
              </a:extLst>
            </p:cNvPr>
            <p:cNvSpPr/>
            <p:nvPr/>
          </p:nvSpPr>
          <p:spPr>
            <a:xfrm>
              <a:off x="4645500" y="3976850"/>
              <a:ext cx="62050" cy="189250"/>
            </a:xfrm>
            <a:custGeom>
              <a:avLst/>
              <a:gdLst/>
              <a:ahLst/>
              <a:cxnLst/>
              <a:rect l="l" t="t" r="r" b="b"/>
              <a:pathLst>
                <a:path w="2482" h="7570" extrusionOk="0">
                  <a:moveTo>
                    <a:pt x="1555" y="5966"/>
                  </a:moveTo>
                  <a:cubicBezTo>
                    <a:pt x="1555" y="5966"/>
                    <a:pt x="1680" y="4763"/>
                    <a:pt x="1229" y="3334"/>
                  </a:cubicBezTo>
                  <a:cubicBezTo>
                    <a:pt x="778" y="1931"/>
                    <a:pt x="1" y="577"/>
                    <a:pt x="76" y="301"/>
                  </a:cubicBezTo>
                  <a:cubicBezTo>
                    <a:pt x="151" y="1"/>
                    <a:pt x="1304" y="2457"/>
                    <a:pt x="1905" y="3910"/>
                  </a:cubicBezTo>
                  <a:cubicBezTo>
                    <a:pt x="2482" y="5364"/>
                    <a:pt x="2407" y="6342"/>
                    <a:pt x="2056" y="6968"/>
                  </a:cubicBezTo>
                  <a:cubicBezTo>
                    <a:pt x="1705" y="7570"/>
                    <a:pt x="1429" y="7018"/>
                    <a:pt x="1555" y="5966"/>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202;p57">
              <a:extLst>
                <a:ext uri="{FF2B5EF4-FFF2-40B4-BE49-F238E27FC236}">
                  <a16:creationId xmlns:a16="http://schemas.microsoft.com/office/drawing/2014/main" id="{7875E560-4D05-E673-7BBB-C7BEA4424E00}"/>
                </a:ext>
              </a:extLst>
            </p:cNvPr>
            <p:cNvSpPr/>
            <p:nvPr/>
          </p:nvSpPr>
          <p:spPr>
            <a:xfrm>
              <a:off x="4686225" y="4124100"/>
              <a:ext cx="106550" cy="100275"/>
            </a:xfrm>
            <a:custGeom>
              <a:avLst/>
              <a:gdLst/>
              <a:ahLst/>
              <a:cxnLst/>
              <a:rect l="l" t="t" r="r" b="b"/>
              <a:pathLst>
                <a:path w="4262" h="4011" extrusionOk="0">
                  <a:moveTo>
                    <a:pt x="1" y="2406"/>
                  </a:moveTo>
                  <a:cubicBezTo>
                    <a:pt x="1" y="2406"/>
                    <a:pt x="778" y="2657"/>
                    <a:pt x="828" y="3234"/>
                  </a:cubicBezTo>
                  <a:cubicBezTo>
                    <a:pt x="878" y="3785"/>
                    <a:pt x="1229" y="4010"/>
                    <a:pt x="1504" y="3735"/>
                  </a:cubicBezTo>
                  <a:cubicBezTo>
                    <a:pt x="1755" y="3484"/>
                    <a:pt x="3033" y="3008"/>
                    <a:pt x="3660" y="2983"/>
                  </a:cubicBezTo>
                  <a:cubicBezTo>
                    <a:pt x="4261" y="2958"/>
                    <a:pt x="3359" y="1229"/>
                    <a:pt x="3384" y="627"/>
                  </a:cubicBezTo>
                  <a:cubicBezTo>
                    <a:pt x="3434" y="0"/>
                    <a:pt x="3108" y="552"/>
                    <a:pt x="2306" y="1203"/>
                  </a:cubicBezTo>
                  <a:cubicBezTo>
                    <a:pt x="1504" y="1855"/>
                    <a:pt x="1053" y="2281"/>
                    <a:pt x="1" y="240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203;p57">
              <a:extLst>
                <a:ext uri="{FF2B5EF4-FFF2-40B4-BE49-F238E27FC236}">
                  <a16:creationId xmlns:a16="http://schemas.microsoft.com/office/drawing/2014/main" id="{149BFABC-E096-0FA4-BA70-58A6C2411230}"/>
                </a:ext>
              </a:extLst>
            </p:cNvPr>
            <p:cNvSpPr/>
            <p:nvPr/>
          </p:nvSpPr>
          <p:spPr>
            <a:xfrm>
              <a:off x="4601025" y="4252550"/>
              <a:ext cx="80225" cy="120325"/>
            </a:xfrm>
            <a:custGeom>
              <a:avLst/>
              <a:gdLst/>
              <a:ahLst/>
              <a:cxnLst/>
              <a:rect l="l" t="t" r="r" b="b"/>
              <a:pathLst>
                <a:path w="3209" h="4813" extrusionOk="0">
                  <a:moveTo>
                    <a:pt x="0" y="1454"/>
                  </a:moveTo>
                  <a:cubicBezTo>
                    <a:pt x="0" y="1454"/>
                    <a:pt x="702" y="2406"/>
                    <a:pt x="627" y="2933"/>
                  </a:cubicBezTo>
                  <a:cubicBezTo>
                    <a:pt x="552" y="3484"/>
                    <a:pt x="777" y="3584"/>
                    <a:pt x="1354" y="3735"/>
                  </a:cubicBezTo>
                  <a:cubicBezTo>
                    <a:pt x="1930" y="3885"/>
                    <a:pt x="3158" y="4812"/>
                    <a:pt x="3183" y="4386"/>
                  </a:cubicBezTo>
                  <a:cubicBezTo>
                    <a:pt x="3208" y="3985"/>
                    <a:pt x="2807" y="3208"/>
                    <a:pt x="2807" y="2156"/>
                  </a:cubicBezTo>
                  <a:cubicBezTo>
                    <a:pt x="2807" y="1128"/>
                    <a:pt x="2030" y="1003"/>
                    <a:pt x="1730" y="502"/>
                  </a:cubicBezTo>
                  <a:cubicBezTo>
                    <a:pt x="1429" y="0"/>
                    <a:pt x="927" y="1454"/>
                    <a:pt x="0" y="1454"/>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204;p57">
              <a:extLst>
                <a:ext uri="{FF2B5EF4-FFF2-40B4-BE49-F238E27FC236}">
                  <a16:creationId xmlns:a16="http://schemas.microsoft.com/office/drawing/2014/main" id="{948F35B4-AD1F-75DB-53CE-55EBDD004A4A}"/>
                </a:ext>
              </a:extLst>
            </p:cNvPr>
            <p:cNvSpPr/>
            <p:nvPr/>
          </p:nvSpPr>
          <p:spPr>
            <a:xfrm>
              <a:off x="4774575" y="3985000"/>
              <a:ext cx="211175" cy="214300"/>
            </a:xfrm>
            <a:custGeom>
              <a:avLst/>
              <a:gdLst/>
              <a:ahLst/>
              <a:cxnLst/>
              <a:rect l="l" t="t" r="r" b="b"/>
              <a:pathLst>
                <a:path w="8447" h="8572" extrusionOk="0">
                  <a:moveTo>
                    <a:pt x="2582" y="1"/>
                  </a:moveTo>
                  <a:cubicBezTo>
                    <a:pt x="2682" y="126"/>
                    <a:pt x="3585" y="301"/>
                    <a:pt x="3234" y="878"/>
                  </a:cubicBezTo>
                  <a:cubicBezTo>
                    <a:pt x="2883" y="1454"/>
                    <a:pt x="2006" y="2958"/>
                    <a:pt x="1830" y="3459"/>
                  </a:cubicBezTo>
                  <a:cubicBezTo>
                    <a:pt x="1655" y="3960"/>
                    <a:pt x="1680" y="4637"/>
                    <a:pt x="1880" y="4637"/>
                  </a:cubicBezTo>
                  <a:cubicBezTo>
                    <a:pt x="2056" y="4637"/>
                    <a:pt x="2958" y="2933"/>
                    <a:pt x="3209" y="2557"/>
                  </a:cubicBezTo>
                  <a:cubicBezTo>
                    <a:pt x="3459" y="2181"/>
                    <a:pt x="4286" y="1429"/>
                    <a:pt x="4637" y="1429"/>
                  </a:cubicBezTo>
                  <a:cubicBezTo>
                    <a:pt x="4988" y="1429"/>
                    <a:pt x="6843" y="2833"/>
                    <a:pt x="7595" y="4637"/>
                  </a:cubicBezTo>
                  <a:cubicBezTo>
                    <a:pt x="8321" y="6442"/>
                    <a:pt x="8447" y="7820"/>
                    <a:pt x="8271" y="7945"/>
                  </a:cubicBezTo>
                  <a:cubicBezTo>
                    <a:pt x="8096" y="8071"/>
                    <a:pt x="7695" y="5539"/>
                    <a:pt x="6542" y="4687"/>
                  </a:cubicBezTo>
                  <a:cubicBezTo>
                    <a:pt x="5389" y="3835"/>
                    <a:pt x="4687" y="3685"/>
                    <a:pt x="4612" y="4286"/>
                  </a:cubicBezTo>
                  <a:cubicBezTo>
                    <a:pt x="4537" y="4913"/>
                    <a:pt x="5439" y="6316"/>
                    <a:pt x="5414" y="7194"/>
                  </a:cubicBezTo>
                  <a:cubicBezTo>
                    <a:pt x="5389" y="8071"/>
                    <a:pt x="3534" y="8572"/>
                    <a:pt x="2657" y="8547"/>
                  </a:cubicBezTo>
                  <a:cubicBezTo>
                    <a:pt x="1755" y="8522"/>
                    <a:pt x="1930" y="8071"/>
                    <a:pt x="1254" y="6993"/>
                  </a:cubicBezTo>
                  <a:cubicBezTo>
                    <a:pt x="577" y="5915"/>
                    <a:pt x="1" y="5364"/>
                    <a:pt x="226" y="4787"/>
                  </a:cubicBezTo>
                  <a:cubicBezTo>
                    <a:pt x="427" y="4211"/>
                    <a:pt x="2056" y="527"/>
                    <a:pt x="2582" y="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205;p57">
              <a:extLst>
                <a:ext uri="{FF2B5EF4-FFF2-40B4-BE49-F238E27FC236}">
                  <a16:creationId xmlns:a16="http://schemas.microsoft.com/office/drawing/2014/main" id="{958C9617-D44A-EDB6-55C3-ECA029F1580A}"/>
                </a:ext>
              </a:extLst>
            </p:cNvPr>
            <p:cNvSpPr/>
            <p:nvPr/>
          </p:nvSpPr>
          <p:spPr>
            <a:xfrm>
              <a:off x="5187475" y="4097775"/>
              <a:ext cx="230600" cy="246900"/>
            </a:xfrm>
            <a:custGeom>
              <a:avLst/>
              <a:gdLst/>
              <a:ahLst/>
              <a:cxnLst/>
              <a:rect l="l" t="t" r="r" b="b"/>
              <a:pathLst>
                <a:path w="9224" h="9876" extrusionOk="0">
                  <a:moveTo>
                    <a:pt x="201" y="5089"/>
                  </a:moveTo>
                  <a:cubicBezTo>
                    <a:pt x="201" y="5089"/>
                    <a:pt x="1" y="6718"/>
                    <a:pt x="552" y="7770"/>
                  </a:cubicBezTo>
                  <a:cubicBezTo>
                    <a:pt x="1104" y="8798"/>
                    <a:pt x="2257" y="9876"/>
                    <a:pt x="3259" y="9274"/>
                  </a:cubicBezTo>
                  <a:cubicBezTo>
                    <a:pt x="4262" y="8673"/>
                    <a:pt x="4487" y="4061"/>
                    <a:pt x="5690" y="3610"/>
                  </a:cubicBezTo>
                  <a:cubicBezTo>
                    <a:pt x="6893" y="3184"/>
                    <a:pt x="8522" y="3560"/>
                    <a:pt x="8873" y="2482"/>
                  </a:cubicBezTo>
                  <a:cubicBezTo>
                    <a:pt x="9224" y="1404"/>
                    <a:pt x="8648" y="1"/>
                    <a:pt x="6768" y="276"/>
                  </a:cubicBezTo>
                  <a:cubicBezTo>
                    <a:pt x="4888" y="552"/>
                    <a:pt x="953" y="2783"/>
                    <a:pt x="201" y="5089"/>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206;p57">
              <a:extLst>
                <a:ext uri="{FF2B5EF4-FFF2-40B4-BE49-F238E27FC236}">
                  <a16:creationId xmlns:a16="http://schemas.microsoft.com/office/drawing/2014/main" id="{902FA95C-5351-6A3E-155B-56E7C08B23B4}"/>
                </a:ext>
              </a:extLst>
            </p:cNvPr>
            <p:cNvSpPr/>
            <p:nvPr/>
          </p:nvSpPr>
          <p:spPr>
            <a:xfrm>
              <a:off x="5191875" y="4097775"/>
              <a:ext cx="226200" cy="246900"/>
            </a:xfrm>
            <a:custGeom>
              <a:avLst/>
              <a:gdLst/>
              <a:ahLst/>
              <a:cxnLst/>
              <a:rect l="l" t="t" r="r" b="b"/>
              <a:pathLst>
                <a:path w="9048" h="9876" extrusionOk="0">
                  <a:moveTo>
                    <a:pt x="0" y="6267"/>
                  </a:moveTo>
                  <a:cubicBezTo>
                    <a:pt x="25" y="6768"/>
                    <a:pt x="126" y="7319"/>
                    <a:pt x="376" y="7770"/>
                  </a:cubicBezTo>
                  <a:cubicBezTo>
                    <a:pt x="928" y="8798"/>
                    <a:pt x="2081" y="9876"/>
                    <a:pt x="3083" y="9274"/>
                  </a:cubicBezTo>
                  <a:cubicBezTo>
                    <a:pt x="4086" y="8673"/>
                    <a:pt x="4311" y="4061"/>
                    <a:pt x="5514" y="3610"/>
                  </a:cubicBezTo>
                  <a:cubicBezTo>
                    <a:pt x="6717" y="3184"/>
                    <a:pt x="8346" y="3560"/>
                    <a:pt x="8697" y="2482"/>
                  </a:cubicBezTo>
                  <a:cubicBezTo>
                    <a:pt x="9048" y="1404"/>
                    <a:pt x="8472" y="1"/>
                    <a:pt x="6592" y="276"/>
                  </a:cubicBezTo>
                  <a:cubicBezTo>
                    <a:pt x="5063" y="502"/>
                    <a:pt x="2131" y="2031"/>
                    <a:pt x="702" y="3860"/>
                  </a:cubicBezTo>
                  <a:cubicBezTo>
                    <a:pt x="777" y="3810"/>
                    <a:pt x="2883" y="1830"/>
                    <a:pt x="4938" y="1254"/>
                  </a:cubicBezTo>
                  <a:cubicBezTo>
                    <a:pt x="7068" y="652"/>
                    <a:pt x="7344" y="828"/>
                    <a:pt x="7544" y="1580"/>
                  </a:cubicBezTo>
                  <a:cubicBezTo>
                    <a:pt x="7745" y="2332"/>
                    <a:pt x="6542" y="2908"/>
                    <a:pt x="5965" y="2883"/>
                  </a:cubicBezTo>
                  <a:cubicBezTo>
                    <a:pt x="5389" y="2883"/>
                    <a:pt x="3835" y="2607"/>
                    <a:pt x="4136" y="3058"/>
                  </a:cubicBezTo>
                  <a:cubicBezTo>
                    <a:pt x="4436" y="3510"/>
                    <a:pt x="4913" y="3234"/>
                    <a:pt x="4762" y="3710"/>
                  </a:cubicBezTo>
                  <a:cubicBezTo>
                    <a:pt x="4637" y="4161"/>
                    <a:pt x="4136" y="4537"/>
                    <a:pt x="4086" y="5239"/>
                  </a:cubicBezTo>
                  <a:cubicBezTo>
                    <a:pt x="4010" y="5916"/>
                    <a:pt x="3685" y="8221"/>
                    <a:pt x="2857" y="8848"/>
                  </a:cubicBezTo>
                  <a:cubicBezTo>
                    <a:pt x="2030" y="9475"/>
                    <a:pt x="451" y="8272"/>
                    <a:pt x="0" y="626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207;p57">
              <a:extLst>
                <a:ext uri="{FF2B5EF4-FFF2-40B4-BE49-F238E27FC236}">
                  <a16:creationId xmlns:a16="http://schemas.microsoft.com/office/drawing/2014/main" id="{B756DE7B-C43C-0CD9-89E9-92DAD722D0FD}"/>
                </a:ext>
              </a:extLst>
            </p:cNvPr>
            <p:cNvSpPr/>
            <p:nvPr/>
          </p:nvSpPr>
          <p:spPr>
            <a:xfrm>
              <a:off x="5094125" y="4237500"/>
              <a:ext cx="194900" cy="213700"/>
            </a:xfrm>
            <a:custGeom>
              <a:avLst/>
              <a:gdLst/>
              <a:ahLst/>
              <a:cxnLst/>
              <a:rect l="l" t="t" r="r" b="b"/>
              <a:pathLst>
                <a:path w="7796" h="8548" extrusionOk="0">
                  <a:moveTo>
                    <a:pt x="226" y="6592"/>
                  </a:moveTo>
                  <a:cubicBezTo>
                    <a:pt x="226" y="6592"/>
                    <a:pt x="1329" y="5089"/>
                    <a:pt x="2457" y="3911"/>
                  </a:cubicBezTo>
                  <a:cubicBezTo>
                    <a:pt x="3584" y="2733"/>
                    <a:pt x="4512" y="1805"/>
                    <a:pt x="4938" y="1379"/>
                  </a:cubicBezTo>
                  <a:cubicBezTo>
                    <a:pt x="5339" y="928"/>
                    <a:pt x="5665" y="126"/>
                    <a:pt x="6041" y="51"/>
                  </a:cubicBezTo>
                  <a:cubicBezTo>
                    <a:pt x="6417" y="1"/>
                    <a:pt x="6341" y="627"/>
                    <a:pt x="6818" y="828"/>
                  </a:cubicBezTo>
                  <a:cubicBezTo>
                    <a:pt x="7294" y="1003"/>
                    <a:pt x="7795" y="1028"/>
                    <a:pt x="7544" y="1755"/>
                  </a:cubicBezTo>
                  <a:cubicBezTo>
                    <a:pt x="7294" y="2457"/>
                    <a:pt x="5590" y="3860"/>
                    <a:pt x="4386" y="5013"/>
                  </a:cubicBezTo>
                  <a:cubicBezTo>
                    <a:pt x="3183" y="6141"/>
                    <a:pt x="2707" y="6868"/>
                    <a:pt x="2482" y="7219"/>
                  </a:cubicBezTo>
                  <a:cubicBezTo>
                    <a:pt x="2281" y="7595"/>
                    <a:pt x="2381" y="8347"/>
                    <a:pt x="1955" y="8447"/>
                  </a:cubicBezTo>
                  <a:cubicBezTo>
                    <a:pt x="1529" y="8547"/>
                    <a:pt x="402" y="7971"/>
                    <a:pt x="201" y="7645"/>
                  </a:cubicBezTo>
                  <a:cubicBezTo>
                    <a:pt x="1" y="7294"/>
                    <a:pt x="51" y="7043"/>
                    <a:pt x="226" y="659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208;p57">
              <a:extLst>
                <a:ext uri="{FF2B5EF4-FFF2-40B4-BE49-F238E27FC236}">
                  <a16:creationId xmlns:a16="http://schemas.microsoft.com/office/drawing/2014/main" id="{0D9E6A4E-F744-333D-9B8B-85B9FA4EFFAF}"/>
                </a:ext>
              </a:extLst>
            </p:cNvPr>
            <p:cNvSpPr/>
            <p:nvPr/>
          </p:nvSpPr>
          <p:spPr>
            <a:xfrm>
              <a:off x="5096000" y="4238750"/>
              <a:ext cx="193025" cy="212450"/>
            </a:xfrm>
            <a:custGeom>
              <a:avLst/>
              <a:gdLst/>
              <a:ahLst/>
              <a:cxnLst/>
              <a:rect l="l" t="t" r="r" b="b"/>
              <a:pathLst>
                <a:path w="7721" h="8498" extrusionOk="0">
                  <a:moveTo>
                    <a:pt x="6041" y="1"/>
                  </a:moveTo>
                  <a:cubicBezTo>
                    <a:pt x="6342" y="26"/>
                    <a:pt x="6291" y="577"/>
                    <a:pt x="6743" y="778"/>
                  </a:cubicBezTo>
                  <a:cubicBezTo>
                    <a:pt x="7219" y="953"/>
                    <a:pt x="7720" y="978"/>
                    <a:pt x="7469" y="1705"/>
                  </a:cubicBezTo>
                  <a:cubicBezTo>
                    <a:pt x="7219" y="2407"/>
                    <a:pt x="5515" y="3810"/>
                    <a:pt x="4311" y="4963"/>
                  </a:cubicBezTo>
                  <a:cubicBezTo>
                    <a:pt x="3108" y="6091"/>
                    <a:pt x="2632" y="6818"/>
                    <a:pt x="2407" y="7169"/>
                  </a:cubicBezTo>
                  <a:cubicBezTo>
                    <a:pt x="2206" y="7545"/>
                    <a:pt x="2306" y="8297"/>
                    <a:pt x="1880" y="8397"/>
                  </a:cubicBezTo>
                  <a:cubicBezTo>
                    <a:pt x="1454" y="8497"/>
                    <a:pt x="327" y="7921"/>
                    <a:pt x="126" y="7595"/>
                  </a:cubicBezTo>
                  <a:cubicBezTo>
                    <a:pt x="76" y="7495"/>
                    <a:pt x="26" y="7394"/>
                    <a:pt x="1" y="7319"/>
                  </a:cubicBezTo>
                  <a:cubicBezTo>
                    <a:pt x="1" y="7319"/>
                    <a:pt x="502" y="7821"/>
                    <a:pt x="1103" y="7896"/>
                  </a:cubicBezTo>
                  <a:cubicBezTo>
                    <a:pt x="1705" y="7946"/>
                    <a:pt x="1956" y="7294"/>
                    <a:pt x="1981" y="6968"/>
                  </a:cubicBezTo>
                  <a:cubicBezTo>
                    <a:pt x="1981" y="6643"/>
                    <a:pt x="1905" y="5715"/>
                    <a:pt x="2231" y="5815"/>
                  </a:cubicBezTo>
                  <a:cubicBezTo>
                    <a:pt x="2582" y="5916"/>
                    <a:pt x="2607" y="6091"/>
                    <a:pt x="3234" y="5540"/>
                  </a:cubicBezTo>
                  <a:cubicBezTo>
                    <a:pt x="3835" y="4988"/>
                    <a:pt x="5615" y="3535"/>
                    <a:pt x="6291" y="2532"/>
                  </a:cubicBezTo>
                  <a:cubicBezTo>
                    <a:pt x="6943" y="1530"/>
                    <a:pt x="6918" y="1179"/>
                    <a:pt x="6667" y="1229"/>
                  </a:cubicBezTo>
                  <a:cubicBezTo>
                    <a:pt x="6417" y="1279"/>
                    <a:pt x="6542" y="252"/>
                    <a:pt x="6041"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209;p57">
              <a:extLst>
                <a:ext uri="{FF2B5EF4-FFF2-40B4-BE49-F238E27FC236}">
                  <a16:creationId xmlns:a16="http://schemas.microsoft.com/office/drawing/2014/main" id="{ABCB67F8-9061-45D7-4A02-970DB649882A}"/>
                </a:ext>
              </a:extLst>
            </p:cNvPr>
            <p:cNvSpPr/>
            <p:nvPr/>
          </p:nvSpPr>
          <p:spPr>
            <a:xfrm>
              <a:off x="5096000" y="4250050"/>
              <a:ext cx="155425" cy="171700"/>
            </a:xfrm>
            <a:custGeom>
              <a:avLst/>
              <a:gdLst/>
              <a:ahLst/>
              <a:cxnLst/>
              <a:rect l="l" t="t" r="r" b="b"/>
              <a:pathLst>
                <a:path w="6217" h="6868" extrusionOk="0">
                  <a:moveTo>
                    <a:pt x="402" y="6090"/>
                  </a:moveTo>
                  <a:cubicBezTo>
                    <a:pt x="402" y="6090"/>
                    <a:pt x="1780" y="4336"/>
                    <a:pt x="3008" y="3033"/>
                  </a:cubicBezTo>
                  <a:cubicBezTo>
                    <a:pt x="4261" y="1754"/>
                    <a:pt x="5314" y="702"/>
                    <a:pt x="5464" y="627"/>
                  </a:cubicBezTo>
                  <a:cubicBezTo>
                    <a:pt x="5615" y="577"/>
                    <a:pt x="5690" y="0"/>
                    <a:pt x="5941" y="50"/>
                  </a:cubicBezTo>
                  <a:cubicBezTo>
                    <a:pt x="6191" y="125"/>
                    <a:pt x="5890" y="752"/>
                    <a:pt x="5815" y="1103"/>
                  </a:cubicBezTo>
                  <a:cubicBezTo>
                    <a:pt x="5740" y="1454"/>
                    <a:pt x="6216" y="1328"/>
                    <a:pt x="5640" y="2005"/>
                  </a:cubicBezTo>
                  <a:cubicBezTo>
                    <a:pt x="5088" y="2682"/>
                    <a:pt x="4261" y="3634"/>
                    <a:pt x="3635" y="4110"/>
                  </a:cubicBezTo>
                  <a:cubicBezTo>
                    <a:pt x="3008" y="4612"/>
                    <a:pt x="2106" y="4887"/>
                    <a:pt x="1880" y="5389"/>
                  </a:cubicBezTo>
                  <a:cubicBezTo>
                    <a:pt x="1655" y="5865"/>
                    <a:pt x="1555" y="6642"/>
                    <a:pt x="1103" y="6742"/>
                  </a:cubicBezTo>
                  <a:cubicBezTo>
                    <a:pt x="652" y="6867"/>
                    <a:pt x="1" y="6617"/>
                    <a:pt x="402" y="6090"/>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210;p57">
              <a:extLst>
                <a:ext uri="{FF2B5EF4-FFF2-40B4-BE49-F238E27FC236}">
                  <a16:creationId xmlns:a16="http://schemas.microsoft.com/office/drawing/2014/main" id="{0D42F01D-46BD-D8EB-FCAA-7FE2C060CD23}"/>
                </a:ext>
              </a:extLst>
            </p:cNvPr>
            <p:cNvSpPr/>
            <p:nvPr/>
          </p:nvSpPr>
          <p:spPr>
            <a:xfrm>
              <a:off x="5290875" y="4278225"/>
              <a:ext cx="20075" cy="102175"/>
            </a:xfrm>
            <a:custGeom>
              <a:avLst/>
              <a:gdLst/>
              <a:ahLst/>
              <a:cxnLst/>
              <a:rect l="l" t="t" r="r" b="b"/>
              <a:pathLst>
                <a:path w="803" h="4087" extrusionOk="0">
                  <a:moveTo>
                    <a:pt x="426" y="352"/>
                  </a:moveTo>
                  <a:cubicBezTo>
                    <a:pt x="451" y="277"/>
                    <a:pt x="476" y="26"/>
                    <a:pt x="552" y="26"/>
                  </a:cubicBezTo>
                  <a:cubicBezTo>
                    <a:pt x="602" y="1"/>
                    <a:pt x="802" y="753"/>
                    <a:pt x="602" y="2081"/>
                  </a:cubicBezTo>
                  <a:cubicBezTo>
                    <a:pt x="401" y="3384"/>
                    <a:pt x="0" y="4086"/>
                    <a:pt x="0" y="4086"/>
                  </a:cubicBezTo>
                  <a:cubicBezTo>
                    <a:pt x="0" y="4086"/>
                    <a:pt x="652" y="2131"/>
                    <a:pt x="426" y="352"/>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211;p57">
              <a:extLst>
                <a:ext uri="{FF2B5EF4-FFF2-40B4-BE49-F238E27FC236}">
                  <a16:creationId xmlns:a16="http://schemas.microsoft.com/office/drawing/2014/main" id="{E81B2CC6-62C2-E1B8-A581-23E7A3C290DF}"/>
                </a:ext>
              </a:extLst>
            </p:cNvPr>
            <p:cNvSpPr/>
            <p:nvPr/>
          </p:nvSpPr>
          <p:spPr>
            <a:xfrm>
              <a:off x="5969450" y="4719975"/>
              <a:ext cx="75200" cy="62675"/>
            </a:xfrm>
            <a:custGeom>
              <a:avLst/>
              <a:gdLst/>
              <a:ahLst/>
              <a:cxnLst/>
              <a:rect l="l" t="t" r="r" b="b"/>
              <a:pathLst>
                <a:path w="3008" h="2507" extrusionOk="0">
                  <a:moveTo>
                    <a:pt x="953" y="1053"/>
                  </a:moveTo>
                  <a:cubicBezTo>
                    <a:pt x="1203" y="752"/>
                    <a:pt x="1278" y="0"/>
                    <a:pt x="1880" y="75"/>
                  </a:cubicBezTo>
                  <a:cubicBezTo>
                    <a:pt x="2456" y="151"/>
                    <a:pt x="3008" y="752"/>
                    <a:pt x="2632" y="1379"/>
                  </a:cubicBezTo>
                  <a:cubicBezTo>
                    <a:pt x="2231" y="1980"/>
                    <a:pt x="2231" y="2506"/>
                    <a:pt x="1429" y="2406"/>
                  </a:cubicBezTo>
                  <a:cubicBezTo>
                    <a:pt x="652" y="2306"/>
                    <a:pt x="0" y="1679"/>
                    <a:pt x="953" y="1053"/>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212;p57">
              <a:extLst>
                <a:ext uri="{FF2B5EF4-FFF2-40B4-BE49-F238E27FC236}">
                  <a16:creationId xmlns:a16="http://schemas.microsoft.com/office/drawing/2014/main" id="{A5F66971-5B00-A3DC-D290-F055399CA794}"/>
                </a:ext>
              </a:extLst>
            </p:cNvPr>
            <p:cNvSpPr/>
            <p:nvPr/>
          </p:nvSpPr>
          <p:spPr>
            <a:xfrm>
              <a:off x="5911800" y="4730000"/>
              <a:ext cx="62675" cy="30100"/>
            </a:xfrm>
            <a:custGeom>
              <a:avLst/>
              <a:gdLst/>
              <a:ahLst/>
              <a:cxnLst/>
              <a:rect l="l" t="t" r="r" b="b"/>
              <a:pathLst>
                <a:path w="2507" h="1204" extrusionOk="0">
                  <a:moveTo>
                    <a:pt x="1178" y="1178"/>
                  </a:moveTo>
                  <a:cubicBezTo>
                    <a:pt x="1253" y="827"/>
                    <a:pt x="2507" y="476"/>
                    <a:pt x="2055" y="226"/>
                  </a:cubicBezTo>
                  <a:cubicBezTo>
                    <a:pt x="1604" y="0"/>
                    <a:pt x="0" y="1203"/>
                    <a:pt x="1178" y="1178"/>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213;p57">
              <a:extLst>
                <a:ext uri="{FF2B5EF4-FFF2-40B4-BE49-F238E27FC236}">
                  <a16:creationId xmlns:a16="http://schemas.microsoft.com/office/drawing/2014/main" id="{B003185E-A73A-5855-2536-491D3E57DBBD}"/>
                </a:ext>
              </a:extLst>
            </p:cNvPr>
            <p:cNvSpPr/>
            <p:nvPr/>
          </p:nvSpPr>
          <p:spPr>
            <a:xfrm>
              <a:off x="5676200" y="4985000"/>
              <a:ext cx="73350" cy="43275"/>
            </a:xfrm>
            <a:custGeom>
              <a:avLst/>
              <a:gdLst/>
              <a:ahLst/>
              <a:cxnLst/>
              <a:rect l="l" t="t" r="r" b="b"/>
              <a:pathLst>
                <a:path w="2934" h="1731" extrusionOk="0">
                  <a:moveTo>
                    <a:pt x="176" y="878"/>
                  </a:moveTo>
                  <a:cubicBezTo>
                    <a:pt x="176" y="1555"/>
                    <a:pt x="402" y="1730"/>
                    <a:pt x="1304" y="1580"/>
                  </a:cubicBezTo>
                  <a:cubicBezTo>
                    <a:pt x="2206" y="1429"/>
                    <a:pt x="2933" y="903"/>
                    <a:pt x="2281" y="452"/>
                  </a:cubicBezTo>
                  <a:cubicBezTo>
                    <a:pt x="1655" y="1"/>
                    <a:pt x="1" y="1"/>
                    <a:pt x="176" y="878"/>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214;p57">
              <a:extLst>
                <a:ext uri="{FF2B5EF4-FFF2-40B4-BE49-F238E27FC236}">
                  <a16:creationId xmlns:a16="http://schemas.microsoft.com/office/drawing/2014/main" id="{30E2E1C2-FBDC-CD1D-24F8-624BDA86F196}"/>
                </a:ext>
              </a:extLst>
            </p:cNvPr>
            <p:cNvSpPr/>
            <p:nvPr/>
          </p:nvSpPr>
          <p:spPr>
            <a:xfrm>
              <a:off x="6059675" y="4778875"/>
              <a:ext cx="46375" cy="30725"/>
            </a:xfrm>
            <a:custGeom>
              <a:avLst/>
              <a:gdLst/>
              <a:ahLst/>
              <a:cxnLst/>
              <a:rect l="l" t="t" r="r" b="b"/>
              <a:pathLst>
                <a:path w="1855" h="1229" extrusionOk="0">
                  <a:moveTo>
                    <a:pt x="752" y="201"/>
                  </a:moveTo>
                  <a:cubicBezTo>
                    <a:pt x="1303" y="0"/>
                    <a:pt x="1855" y="602"/>
                    <a:pt x="1253" y="902"/>
                  </a:cubicBezTo>
                  <a:cubicBezTo>
                    <a:pt x="677" y="1228"/>
                    <a:pt x="0" y="526"/>
                    <a:pt x="752" y="20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215;p57">
              <a:extLst>
                <a:ext uri="{FF2B5EF4-FFF2-40B4-BE49-F238E27FC236}">
                  <a16:creationId xmlns:a16="http://schemas.microsoft.com/office/drawing/2014/main" id="{3DF550E0-10B3-6062-43D6-11426CE94143}"/>
                </a:ext>
              </a:extLst>
            </p:cNvPr>
            <p:cNvSpPr/>
            <p:nvPr/>
          </p:nvSpPr>
          <p:spPr>
            <a:xfrm>
              <a:off x="4906775" y="4812075"/>
              <a:ext cx="177975" cy="169200"/>
            </a:xfrm>
            <a:custGeom>
              <a:avLst/>
              <a:gdLst/>
              <a:ahLst/>
              <a:cxnLst/>
              <a:rect l="l" t="t" r="r" b="b"/>
              <a:pathLst>
                <a:path w="7119" h="6768" extrusionOk="0">
                  <a:moveTo>
                    <a:pt x="5765" y="4737"/>
                  </a:moveTo>
                  <a:cubicBezTo>
                    <a:pt x="5991" y="3459"/>
                    <a:pt x="7119" y="2406"/>
                    <a:pt x="5389" y="1880"/>
                  </a:cubicBezTo>
                  <a:cubicBezTo>
                    <a:pt x="3660" y="1354"/>
                    <a:pt x="3134" y="0"/>
                    <a:pt x="2081" y="1354"/>
                  </a:cubicBezTo>
                  <a:cubicBezTo>
                    <a:pt x="1053" y="2707"/>
                    <a:pt x="1" y="4963"/>
                    <a:pt x="1479" y="5865"/>
                  </a:cubicBezTo>
                  <a:cubicBezTo>
                    <a:pt x="2983" y="6767"/>
                    <a:pt x="4713" y="6692"/>
                    <a:pt x="5765" y="4737"/>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216;p57">
              <a:extLst>
                <a:ext uri="{FF2B5EF4-FFF2-40B4-BE49-F238E27FC236}">
                  <a16:creationId xmlns:a16="http://schemas.microsoft.com/office/drawing/2014/main" id="{8255C4EF-4351-4074-77E3-CD3FBC659377}"/>
                </a:ext>
              </a:extLst>
            </p:cNvPr>
            <p:cNvSpPr/>
            <p:nvPr/>
          </p:nvSpPr>
          <p:spPr>
            <a:xfrm>
              <a:off x="4814675" y="4819600"/>
              <a:ext cx="92125" cy="78975"/>
            </a:xfrm>
            <a:custGeom>
              <a:avLst/>
              <a:gdLst/>
              <a:ahLst/>
              <a:cxnLst/>
              <a:rect l="l" t="t" r="r" b="b"/>
              <a:pathLst>
                <a:path w="3685" h="3159" extrusionOk="0">
                  <a:moveTo>
                    <a:pt x="1655" y="752"/>
                  </a:moveTo>
                  <a:cubicBezTo>
                    <a:pt x="978" y="677"/>
                    <a:pt x="1" y="2707"/>
                    <a:pt x="1204" y="2932"/>
                  </a:cubicBezTo>
                  <a:cubicBezTo>
                    <a:pt x="2407" y="3158"/>
                    <a:pt x="3685" y="1955"/>
                    <a:pt x="3234" y="978"/>
                  </a:cubicBezTo>
                  <a:cubicBezTo>
                    <a:pt x="2783" y="0"/>
                    <a:pt x="1655" y="752"/>
                    <a:pt x="1655" y="752"/>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217;p57">
              <a:extLst>
                <a:ext uri="{FF2B5EF4-FFF2-40B4-BE49-F238E27FC236}">
                  <a16:creationId xmlns:a16="http://schemas.microsoft.com/office/drawing/2014/main" id="{BAD2676E-029E-A354-66CE-49189BD71723}"/>
                </a:ext>
              </a:extLst>
            </p:cNvPr>
            <p:cNvSpPr/>
            <p:nvPr/>
          </p:nvSpPr>
          <p:spPr>
            <a:xfrm>
              <a:off x="4424325" y="4549550"/>
              <a:ext cx="140375" cy="69575"/>
            </a:xfrm>
            <a:custGeom>
              <a:avLst/>
              <a:gdLst/>
              <a:ahLst/>
              <a:cxnLst/>
              <a:rect l="l" t="t" r="r" b="b"/>
              <a:pathLst>
                <a:path w="5615" h="2783" extrusionOk="0">
                  <a:moveTo>
                    <a:pt x="3284" y="2030"/>
                  </a:moveTo>
                  <a:cubicBezTo>
                    <a:pt x="1404" y="1579"/>
                    <a:pt x="0" y="902"/>
                    <a:pt x="1204" y="451"/>
                  </a:cubicBezTo>
                  <a:cubicBezTo>
                    <a:pt x="2381" y="0"/>
                    <a:pt x="4863" y="677"/>
                    <a:pt x="5239" y="1353"/>
                  </a:cubicBezTo>
                  <a:cubicBezTo>
                    <a:pt x="5615" y="2030"/>
                    <a:pt x="4712" y="2782"/>
                    <a:pt x="3284" y="2030"/>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218;p57">
              <a:extLst>
                <a:ext uri="{FF2B5EF4-FFF2-40B4-BE49-F238E27FC236}">
                  <a16:creationId xmlns:a16="http://schemas.microsoft.com/office/drawing/2014/main" id="{C2A5D707-31B9-F1FC-2719-01DF0C5132F8}"/>
                </a:ext>
              </a:extLst>
            </p:cNvPr>
            <p:cNvSpPr/>
            <p:nvPr/>
          </p:nvSpPr>
          <p:spPr>
            <a:xfrm>
              <a:off x="4359150" y="4174225"/>
              <a:ext cx="42025" cy="28225"/>
            </a:xfrm>
            <a:custGeom>
              <a:avLst/>
              <a:gdLst/>
              <a:ahLst/>
              <a:cxnLst/>
              <a:rect l="l" t="t" r="r" b="b"/>
              <a:pathLst>
                <a:path w="1681" h="1129" extrusionOk="0">
                  <a:moveTo>
                    <a:pt x="753" y="1128"/>
                  </a:moveTo>
                  <a:cubicBezTo>
                    <a:pt x="227" y="878"/>
                    <a:pt x="1" y="677"/>
                    <a:pt x="502" y="351"/>
                  </a:cubicBezTo>
                  <a:cubicBezTo>
                    <a:pt x="978" y="0"/>
                    <a:pt x="1680" y="1103"/>
                    <a:pt x="753" y="1128"/>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219;p57">
              <a:extLst>
                <a:ext uri="{FF2B5EF4-FFF2-40B4-BE49-F238E27FC236}">
                  <a16:creationId xmlns:a16="http://schemas.microsoft.com/office/drawing/2014/main" id="{61854412-71F0-2FD2-49A5-104BF3D9EA37}"/>
                </a:ext>
              </a:extLst>
            </p:cNvPr>
            <p:cNvSpPr/>
            <p:nvPr/>
          </p:nvSpPr>
          <p:spPr>
            <a:xfrm>
              <a:off x="4233850" y="4181750"/>
              <a:ext cx="89000" cy="75825"/>
            </a:xfrm>
            <a:custGeom>
              <a:avLst/>
              <a:gdLst/>
              <a:ahLst/>
              <a:cxnLst/>
              <a:rect l="l" t="t" r="r" b="b"/>
              <a:pathLst>
                <a:path w="3560" h="3033" extrusionOk="0">
                  <a:moveTo>
                    <a:pt x="1003" y="2958"/>
                  </a:moveTo>
                  <a:cubicBezTo>
                    <a:pt x="577" y="3033"/>
                    <a:pt x="0" y="2857"/>
                    <a:pt x="351" y="2356"/>
                  </a:cubicBezTo>
                  <a:cubicBezTo>
                    <a:pt x="727" y="1880"/>
                    <a:pt x="351" y="2256"/>
                    <a:pt x="1329" y="1679"/>
                  </a:cubicBezTo>
                  <a:cubicBezTo>
                    <a:pt x="2306" y="1128"/>
                    <a:pt x="2807" y="0"/>
                    <a:pt x="3183" y="376"/>
                  </a:cubicBezTo>
                  <a:cubicBezTo>
                    <a:pt x="3559" y="752"/>
                    <a:pt x="2582" y="2256"/>
                    <a:pt x="1003" y="2958"/>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220;p57">
              <a:extLst>
                <a:ext uri="{FF2B5EF4-FFF2-40B4-BE49-F238E27FC236}">
                  <a16:creationId xmlns:a16="http://schemas.microsoft.com/office/drawing/2014/main" id="{62FA1EC1-A049-34DA-6BFD-F82C397BDB26}"/>
                </a:ext>
              </a:extLst>
            </p:cNvPr>
            <p:cNvSpPr/>
            <p:nvPr/>
          </p:nvSpPr>
          <p:spPr>
            <a:xfrm>
              <a:off x="4273325" y="4258175"/>
              <a:ext cx="122200" cy="101550"/>
            </a:xfrm>
            <a:custGeom>
              <a:avLst/>
              <a:gdLst/>
              <a:ahLst/>
              <a:cxnLst/>
              <a:rect l="l" t="t" r="r" b="b"/>
              <a:pathLst>
                <a:path w="4888" h="4062" extrusionOk="0">
                  <a:moveTo>
                    <a:pt x="3384" y="3234"/>
                  </a:moveTo>
                  <a:cubicBezTo>
                    <a:pt x="1955" y="4061"/>
                    <a:pt x="0" y="3535"/>
                    <a:pt x="978" y="2783"/>
                  </a:cubicBezTo>
                  <a:cubicBezTo>
                    <a:pt x="1955" y="2031"/>
                    <a:pt x="1579" y="1354"/>
                    <a:pt x="3158" y="678"/>
                  </a:cubicBezTo>
                  <a:cubicBezTo>
                    <a:pt x="4737" y="1"/>
                    <a:pt x="4888" y="2482"/>
                    <a:pt x="3384" y="3234"/>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8" name="Google Shape;2658;p63"/>
          <p:cNvGrpSpPr/>
          <p:nvPr/>
        </p:nvGrpSpPr>
        <p:grpSpPr>
          <a:xfrm>
            <a:off x="2784135" y="3618550"/>
            <a:ext cx="2051102" cy="1190995"/>
            <a:chOff x="5015625" y="4203250"/>
            <a:chExt cx="1541950" cy="895350"/>
          </a:xfrm>
        </p:grpSpPr>
        <p:sp>
          <p:nvSpPr>
            <p:cNvPr id="2659" name="Google Shape;2659;p63"/>
            <p:cNvSpPr/>
            <p:nvPr/>
          </p:nvSpPr>
          <p:spPr>
            <a:xfrm>
              <a:off x="5015625" y="4244950"/>
              <a:ext cx="1541950" cy="745550"/>
            </a:xfrm>
            <a:custGeom>
              <a:avLst/>
              <a:gdLst/>
              <a:ahLst/>
              <a:cxnLst/>
              <a:rect l="l" t="t" r="r" b="b"/>
              <a:pathLst>
                <a:path w="61678" h="29822" extrusionOk="0">
                  <a:moveTo>
                    <a:pt x="53050" y="1"/>
                  </a:moveTo>
                  <a:cubicBezTo>
                    <a:pt x="46791" y="1"/>
                    <a:pt x="36691" y="1987"/>
                    <a:pt x="34250" y="2912"/>
                  </a:cubicBezTo>
                  <a:cubicBezTo>
                    <a:pt x="28573" y="5106"/>
                    <a:pt x="22324" y="4867"/>
                    <a:pt x="16410" y="5917"/>
                  </a:cubicBezTo>
                  <a:cubicBezTo>
                    <a:pt x="14120" y="6346"/>
                    <a:pt x="11353" y="6823"/>
                    <a:pt x="9731" y="8684"/>
                  </a:cubicBezTo>
                  <a:cubicBezTo>
                    <a:pt x="8014" y="10687"/>
                    <a:pt x="8539" y="13597"/>
                    <a:pt x="7394" y="15839"/>
                  </a:cubicBezTo>
                  <a:cubicBezTo>
                    <a:pt x="5820" y="18892"/>
                    <a:pt x="0" y="23805"/>
                    <a:pt x="4294" y="27287"/>
                  </a:cubicBezTo>
                  <a:cubicBezTo>
                    <a:pt x="5403" y="28162"/>
                    <a:pt x="6744" y="28431"/>
                    <a:pt x="8109" y="28431"/>
                  </a:cubicBezTo>
                  <a:cubicBezTo>
                    <a:pt x="8976" y="28431"/>
                    <a:pt x="9852" y="28323"/>
                    <a:pt x="10685" y="28193"/>
                  </a:cubicBezTo>
                  <a:cubicBezTo>
                    <a:pt x="12040" y="27954"/>
                    <a:pt x="13327" y="27682"/>
                    <a:pt x="14688" y="27682"/>
                  </a:cubicBezTo>
                  <a:cubicBezTo>
                    <a:pt x="14956" y="27682"/>
                    <a:pt x="15228" y="27693"/>
                    <a:pt x="15503" y="27716"/>
                  </a:cubicBezTo>
                  <a:cubicBezTo>
                    <a:pt x="17077" y="27859"/>
                    <a:pt x="18604" y="28241"/>
                    <a:pt x="20083" y="28670"/>
                  </a:cubicBezTo>
                  <a:cubicBezTo>
                    <a:pt x="22220" y="29214"/>
                    <a:pt x="24389" y="29822"/>
                    <a:pt x="26590" y="29822"/>
                  </a:cubicBezTo>
                  <a:cubicBezTo>
                    <a:pt x="27090" y="29822"/>
                    <a:pt x="27593" y="29790"/>
                    <a:pt x="28096" y="29720"/>
                  </a:cubicBezTo>
                  <a:cubicBezTo>
                    <a:pt x="29957" y="29433"/>
                    <a:pt x="31674" y="28623"/>
                    <a:pt x="33153" y="27430"/>
                  </a:cubicBezTo>
                  <a:cubicBezTo>
                    <a:pt x="36492" y="24806"/>
                    <a:pt x="38638" y="20943"/>
                    <a:pt x="41643" y="17938"/>
                  </a:cubicBezTo>
                  <a:cubicBezTo>
                    <a:pt x="43551" y="15982"/>
                    <a:pt x="45698" y="14789"/>
                    <a:pt x="48321" y="13978"/>
                  </a:cubicBezTo>
                  <a:cubicBezTo>
                    <a:pt x="50945" y="13167"/>
                    <a:pt x="53616" y="12547"/>
                    <a:pt x="55954" y="11069"/>
                  </a:cubicBezTo>
                  <a:cubicBezTo>
                    <a:pt x="57909" y="9876"/>
                    <a:pt x="60771" y="7777"/>
                    <a:pt x="61201" y="5344"/>
                  </a:cubicBezTo>
                  <a:cubicBezTo>
                    <a:pt x="61678" y="2912"/>
                    <a:pt x="59102" y="1433"/>
                    <a:pt x="57241" y="574"/>
                  </a:cubicBezTo>
                  <a:cubicBezTo>
                    <a:pt x="56352" y="167"/>
                    <a:pt x="54862" y="1"/>
                    <a:pt x="53050" y="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63"/>
            <p:cNvSpPr/>
            <p:nvPr/>
          </p:nvSpPr>
          <p:spPr>
            <a:xfrm>
              <a:off x="5039475" y="4248150"/>
              <a:ext cx="1445350" cy="850450"/>
            </a:xfrm>
            <a:custGeom>
              <a:avLst/>
              <a:gdLst/>
              <a:ahLst/>
              <a:cxnLst/>
              <a:rect l="l" t="t" r="r" b="b"/>
              <a:pathLst>
                <a:path w="57814" h="34018" extrusionOk="0">
                  <a:moveTo>
                    <a:pt x="52577" y="0"/>
                  </a:moveTo>
                  <a:cubicBezTo>
                    <a:pt x="51672" y="0"/>
                    <a:pt x="50802" y="494"/>
                    <a:pt x="50086" y="1210"/>
                  </a:cubicBezTo>
                  <a:cubicBezTo>
                    <a:pt x="49514" y="1734"/>
                    <a:pt x="49419" y="2259"/>
                    <a:pt x="49180" y="2975"/>
                  </a:cubicBezTo>
                  <a:cubicBezTo>
                    <a:pt x="48703" y="4453"/>
                    <a:pt x="47320" y="5121"/>
                    <a:pt x="46079" y="5884"/>
                  </a:cubicBezTo>
                  <a:cubicBezTo>
                    <a:pt x="41500" y="8794"/>
                    <a:pt x="36921" y="11656"/>
                    <a:pt x="32294" y="14423"/>
                  </a:cubicBezTo>
                  <a:cubicBezTo>
                    <a:pt x="27190" y="17476"/>
                    <a:pt x="21943" y="20338"/>
                    <a:pt x="16553" y="22818"/>
                  </a:cubicBezTo>
                  <a:cubicBezTo>
                    <a:pt x="13738" y="24106"/>
                    <a:pt x="10972" y="25060"/>
                    <a:pt x="7919" y="25585"/>
                  </a:cubicBezTo>
                  <a:cubicBezTo>
                    <a:pt x="5486" y="26014"/>
                    <a:pt x="3530" y="26873"/>
                    <a:pt x="1527" y="28065"/>
                  </a:cubicBezTo>
                  <a:cubicBezTo>
                    <a:pt x="1" y="29305"/>
                    <a:pt x="144" y="30212"/>
                    <a:pt x="478" y="30927"/>
                  </a:cubicBezTo>
                  <a:cubicBezTo>
                    <a:pt x="1288" y="32501"/>
                    <a:pt x="2672" y="33551"/>
                    <a:pt x="5009" y="33789"/>
                  </a:cubicBezTo>
                  <a:cubicBezTo>
                    <a:pt x="6132" y="33917"/>
                    <a:pt x="7281" y="34017"/>
                    <a:pt x="8429" y="34017"/>
                  </a:cubicBezTo>
                  <a:cubicBezTo>
                    <a:pt x="9428" y="34017"/>
                    <a:pt x="10425" y="33941"/>
                    <a:pt x="11401" y="33742"/>
                  </a:cubicBezTo>
                  <a:cubicBezTo>
                    <a:pt x="13786" y="33265"/>
                    <a:pt x="15646" y="31834"/>
                    <a:pt x="17650" y="30450"/>
                  </a:cubicBezTo>
                  <a:cubicBezTo>
                    <a:pt x="19510" y="29115"/>
                    <a:pt x="21943" y="27874"/>
                    <a:pt x="23469" y="26109"/>
                  </a:cubicBezTo>
                  <a:cubicBezTo>
                    <a:pt x="23899" y="25585"/>
                    <a:pt x="24233" y="25012"/>
                    <a:pt x="24233" y="24345"/>
                  </a:cubicBezTo>
                  <a:cubicBezTo>
                    <a:pt x="24185" y="23581"/>
                    <a:pt x="24089" y="22818"/>
                    <a:pt x="24519" y="22103"/>
                  </a:cubicBezTo>
                  <a:cubicBezTo>
                    <a:pt x="24900" y="21482"/>
                    <a:pt x="25902" y="20958"/>
                    <a:pt x="26474" y="20528"/>
                  </a:cubicBezTo>
                  <a:cubicBezTo>
                    <a:pt x="30815" y="17428"/>
                    <a:pt x="35681" y="14947"/>
                    <a:pt x="40260" y="12229"/>
                  </a:cubicBezTo>
                  <a:cubicBezTo>
                    <a:pt x="42550" y="10845"/>
                    <a:pt x="44839" y="9319"/>
                    <a:pt x="47272" y="8126"/>
                  </a:cubicBezTo>
                  <a:cubicBezTo>
                    <a:pt x="49466" y="6981"/>
                    <a:pt x="51804" y="6791"/>
                    <a:pt x="54141" y="6123"/>
                  </a:cubicBezTo>
                  <a:cubicBezTo>
                    <a:pt x="55238" y="5837"/>
                    <a:pt x="57432" y="5073"/>
                    <a:pt x="57671" y="3785"/>
                  </a:cubicBezTo>
                  <a:cubicBezTo>
                    <a:pt x="57814" y="3213"/>
                    <a:pt x="57432" y="2784"/>
                    <a:pt x="57051" y="2450"/>
                  </a:cubicBezTo>
                  <a:cubicBezTo>
                    <a:pt x="56192" y="1639"/>
                    <a:pt x="54904" y="876"/>
                    <a:pt x="53855" y="351"/>
                  </a:cubicBezTo>
                  <a:cubicBezTo>
                    <a:pt x="53430" y="108"/>
                    <a:pt x="53000" y="0"/>
                    <a:pt x="52577"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63"/>
            <p:cNvSpPr/>
            <p:nvPr/>
          </p:nvSpPr>
          <p:spPr>
            <a:xfrm>
              <a:off x="6357200" y="4203250"/>
              <a:ext cx="108550" cy="116900"/>
            </a:xfrm>
            <a:custGeom>
              <a:avLst/>
              <a:gdLst/>
              <a:ahLst/>
              <a:cxnLst/>
              <a:rect l="l" t="t" r="r" b="b"/>
              <a:pathLst>
                <a:path w="4342" h="4676" extrusionOk="0">
                  <a:moveTo>
                    <a:pt x="1" y="0"/>
                  </a:moveTo>
                  <a:lnTo>
                    <a:pt x="1" y="2147"/>
                  </a:lnTo>
                  <a:lnTo>
                    <a:pt x="4342" y="4675"/>
                  </a:lnTo>
                  <a:lnTo>
                    <a:pt x="4342" y="2576"/>
                  </a:lnTo>
                  <a:lnTo>
                    <a:pt x="1" y="0"/>
                  </a:ln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63"/>
            <p:cNvSpPr/>
            <p:nvPr/>
          </p:nvSpPr>
          <p:spPr>
            <a:xfrm>
              <a:off x="6235575" y="4203250"/>
              <a:ext cx="121650" cy="91850"/>
            </a:xfrm>
            <a:custGeom>
              <a:avLst/>
              <a:gdLst/>
              <a:ahLst/>
              <a:cxnLst/>
              <a:rect l="l" t="t" r="r" b="b"/>
              <a:pathLst>
                <a:path w="4866" h="3674" extrusionOk="0">
                  <a:moveTo>
                    <a:pt x="4866" y="0"/>
                  </a:moveTo>
                  <a:lnTo>
                    <a:pt x="0" y="2815"/>
                  </a:lnTo>
                  <a:lnTo>
                    <a:pt x="2195" y="3673"/>
                  </a:lnTo>
                  <a:lnTo>
                    <a:pt x="4866" y="2147"/>
                  </a:lnTo>
                  <a:lnTo>
                    <a:pt x="4866" y="0"/>
                  </a:lnTo>
                  <a:close/>
                </a:path>
              </a:pathLst>
            </a:custGeom>
            <a:solidFill>
              <a:srgbClr val="7F5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63"/>
            <p:cNvSpPr/>
            <p:nvPr/>
          </p:nvSpPr>
          <p:spPr>
            <a:xfrm>
              <a:off x="6235575" y="4273600"/>
              <a:ext cx="108550" cy="116900"/>
            </a:xfrm>
            <a:custGeom>
              <a:avLst/>
              <a:gdLst/>
              <a:ahLst/>
              <a:cxnLst/>
              <a:rect l="l" t="t" r="r" b="b"/>
              <a:pathLst>
                <a:path w="4342" h="4676" extrusionOk="0">
                  <a:moveTo>
                    <a:pt x="0" y="1"/>
                  </a:moveTo>
                  <a:lnTo>
                    <a:pt x="0" y="2147"/>
                  </a:lnTo>
                  <a:lnTo>
                    <a:pt x="4341" y="4675"/>
                  </a:lnTo>
                  <a:lnTo>
                    <a:pt x="4341" y="2529"/>
                  </a:lnTo>
                  <a:lnTo>
                    <a:pt x="0" y="1"/>
                  </a:ln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63"/>
            <p:cNvSpPr/>
            <p:nvPr/>
          </p:nvSpPr>
          <p:spPr>
            <a:xfrm>
              <a:off x="6344100" y="4267650"/>
              <a:ext cx="121650" cy="122850"/>
            </a:xfrm>
            <a:custGeom>
              <a:avLst/>
              <a:gdLst/>
              <a:ahLst/>
              <a:cxnLst/>
              <a:rect l="l" t="t" r="r" b="b"/>
              <a:pathLst>
                <a:path w="4866" h="4914" extrusionOk="0">
                  <a:moveTo>
                    <a:pt x="4866" y="0"/>
                  </a:moveTo>
                  <a:lnTo>
                    <a:pt x="0" y="2767"/>
                  </a:lnTo>
                  <a:lnTo>
                    <a:pt x="0" y="4913"/>
                  </a:lnTo>
                  <a:lnTo>
                    <a:pt x="4866" y="2099"/>
                  </a:lnTo>
                  <a:lnTo>
                    <a:pt x="4866" y="0"/>
                  </a:lnTo>
                  <a:close/>
                </a:path>
              </a:pathLst>
            </a:custGeom>
            <a:solidFill>
              <a:srgbClr val="7F5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63"/>
            <p:cNvSpPr/>
            <p:nvPr/>
          </p:nvSpPr>
          <p:spPr>
            <a:xfrm>
              <a:off x="6235575" y="4203250"/>
              <a:ext cx="230175" cy="133575"/>
            </a:xfrm>
            <a:custGeom>
              <a:avLst/>
              <a:gdLst/>
              <a:ahLst/>
              <a:cxnLst/>
              <a:rect l="l" t="t" r="r" b="b"/>
              <a:pathLst>
                <a:path w="9207" h="5343" extrusionOk="0">
                  <a:moveTo>
                    <a:pt x="4770" y="668"/>
                  </a:moveTo>
                  <a:lnTo>
                    <a:pt x="8062" y="2576"/>
                  </a:lnTo>
                  <a:lnTo>
                    <a:pt x="4437" y="4675"/>
                  </a:lnTo>
                  <a:lnTo>
                    <a:pt x="1145" y="2767"/>
                  </a:lnTo>
                  <a:lnTo>
                    <a:pt x="4770" y="668"/>
                  </a:lnTo>
                  <a:close/>
                  <a:moveTo>
                    <a:pt x="4866" y="0"/>
                  </a:moveTo>
                  <a:lnTo>
                    <a:pt x="0" y="2815"/>
                  </a:lnTo>
                  <a:lnTo>
                    <a:pt x="4341" y="5343"/>
                  </a:lnTo>
                  <a:lnTo>
                    <a:pt x="9207" y="2576"/>
                  </a:lnTo>
                  <a:lnTo>
                    <a:pt x="4866" y="0"/>
                  </a:ln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63"/>
            <p:cNvSpPr/>
            <p:nvPr/>
          </p:nvSpPr>
          <p:spPr>
            <a:xfrm>
              <a:off x="5421075" y="4330850"/>
              <a:ext cx="888450" cy="533075"/>
            </a:xfrm>
            <a:custGeom>
              <a:avLst/>
              <a:gdLst/>
              <a:ahLst/>
              <a:cxnLst/>
              <a:rect l="l" t="t" r="r" b="b"/>
              <a:pathLst>
                <a:path w="35538" h="21323" extrusionOk="0">
                  <a:moveTo>
                    <a:pt x="35347" y="0"/>
                  </a:moveTo>
                  <a:lnTo>
                    <a:pt x="1" y="20416"/>
                  </a:lnTo>
                  <a:lnTo>
                    <a:pt x="382" y="21323"/>
                  </a:lnTo>
                  <a:lnTo>
                    <a:pt x="35204" y="1241"/>
                  </a:lnTo>
                  <a:cubicBezTo>
                    <a:pt x="35204" y="1241"/>
                    <a:pt x="35299" y="1193"/>
                    <a:pt x="35347" y="1145"/>
                  </a:cubicBezTo>
                  <a:cubicBezTo>
                    <a:pt x="35442" y="1050"/>
                    <a:pt x="35538" y="907"/>
                    <a:pt x="35538" y="668"/>
                  </a:cubicBezTo>
                  <a:cubicBezTo>
                    <a:pt x="35538" y="430"/>
                    <a:pt x="35442" y="191"/>
                    <a:pt x="35347" y="0"/>
                  </a:cubicBezTo>
                  <a:close/>
                </a:path>
              </a:pathLst>
            </a:custGeom>
            <a:solidFill>
              <a:srgbClr val="8D3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63"/>
            <p:cNvSpPr/>
            <p:nvPr/>
          </p:nvSpPr>
          <p:spPr>
            <a:xfrm>
              <a:off x="5410350" y="4314575"/>
              <a:ext cx="894425" cy="526700"/>
            </a:xfrm>
            <a:custGeom>
              <a:avLst/>
              <a:gdLst/>
              <a:ahLst/>
              <a:cxnLst/>
              <a:rect l="l" t="t" r="r" b="b"/>
              <a:pathLst>
                <a:path w="35777" h="21068" extrusionOk="0">
                  <a:moveTo>
                    <a:pt x="35013" y="0"/>
                  </a:moveTo>
                  <a:cubicBezTo>
                    <a:pt x="34957" y="0"/>
                    <a:pt x="34909" y="12"/>
                    <a:pt x="34870" y="31"/>
                  </a:cubicBezTo>
                  <a:lnTo>
                    <a:pt x="34822" y="31"/>
                  </a:lnTo>
                  <a:lnTo>
                    <a:pt x="0" y="20161"/>
                  </a:lnTo>
                  <a:lnTo>
                    <a:pt x="430" y="21067"/>
                  </a:lnTo>
                  <a:lnTo>
                    <a:pt x="35776" y="651"/>
                  </a:lnTo>
                  <a:cubicBezTo>
                    <a:pt x="35681" y="365"/>
                    <a:pt x="35490" y="174"/>
                    <a:pt x="35299" y="79"/>
                  </a:cubicBezTo>
                  <a:cubicBezTo>
                    <a:pt x="35187" y="23"/>
                    <a:pt x="35092" y="0"/>
                    <a:pt x="35013" y="0"/>
                  </a:cubicBezTo>
                  <a:close/>
                </a:path>
              </a:pathLst>
            </a:custGeom>
            <a:solidFill>
              <a:srgbClr val="A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63"/>
            <p:cNvSpPr/>
            <p:nvPr/>
          </p:nvSpPr>
          <p:spPr>
            <a:xfrm>
              <a:off x="5039475" y="4727950"/>
              <a:ext cx="540225" cy="337200"/>
            </a:xfrm>
            <a:custGeom>
              <a:avLst/>
              <a:gdLst/>
              <a:ahLst/>
              <a:cxnLst/>
              <a:rect l="l" t="t" r="r" b="b"/>
              <a:pathLst>
                <a:path w="21609" h="13488" extrusionOk="0">
                  <a:moveTo>
                    <a:pt x="11067" y="1"/>
                  </a:moveTo>
                  <a:cubicBezTo>
                    <a:pt x="11067" y="1"/>
                    <a:pt x="7156" y="2147"/>
                    <a:pt x="2529" y="6774"/>
                  </a:cubicBezTo>
                  <a:cubicBezTo>
                    <a:pt x="1" y="9303"/>
                    <a:pt x="525" y="11211"/>
                    <a:pt x="2195" y="12451"/>
                  </a:cubicBezTo>
                  <a:cubicBezTo>
                    <a:pt x="3177" y="13133"/>
                    <a:pt x="4908" y="13487"/>
                    <a:pt x="6656" y="13487"/>
                  </a:cubicBezTo>
                  <a:cubicBezTo>
                    <a:pt x="7964" y="13487"/>
                    <a:pt x="9283" y="13289"/>
                    <a:pt x="10304" y="12880"/>
                  </a:cubicBezTo>
                  <a:cubicBezTo>
                    <a:pt x="15122" y="10877"/>
                    <a:pt x="21609" y="5916"/>
                    <a:pt x="21609" y="5916"/>
                  </a:cubicBezTo>
                  <a:lnTo>
                    <a:pt x="11067" y="1"/>
                  </a:lnTo>
                  <a:close/>
                </a:path>
              </a:pathLst>
            </a:custGeom>
            <a:solidFill>
              <a:srgbClr val="7F5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3"/>
            <p:cNvSpPr/>
            <p:nvPr/>
          </p:nvSpPr>
          <p:spPr>
            <a:xfrm>
              <a:off x="5316150" y="4727950"/>
              <a:ext cx="263550" cy="152100"/>
            </a:xfrm>
            <a:custGeom>
              <a:avLst/>
              <a:gdLst/>
              <a:ahLst/>
              <a:cxnLst/>
              <a:rect l="l" t="t" r="r" b="b"/>
              <a:pathLst>
                <a:path w="10542" h="6084" extrusionOk="0">
                  <a:moveTo>
                    <a:pt x="0" y="1"/>
                  </a:moveTo>
                  <a:cubicBezTo>
                    <a:pt x="0" y="1"/>
                    <a:pt x="1527" y="3531"/>
                    <a:pt x="4007" y="5105"/>
                  </a:cubicBezTo>
                  <a:cubicBezTo>
                    <a:pt x="5263" y="5893"/>
                    <a:pt x="6963" y="6083"/>
                    <a:pt x="8314" y="6083"/>
                  </a:cubicBezTo>
                  <a:cubicBezTo>
                    <a:pt x="9581" y="6083"/>
                    <a:pt x="10542" y="5916"/>
                    <a:pt x="10542" y="5916"/>
                  </a:cubicBezTo>
                  <a:lnTo>
                    <a:pt x="0" y="1"/>
                  </a:ln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63"/>
            <p:cNvSpPr/>
            <p:nvPr/>
          </p:nvSpPr>
          <p:spPr>
            <a:xfrm>
              <a:off x="5243225" y="4810250"/>
              <a:ext cx="212475" cy="139800"/>
            </a:xfrm>
            <a:custGeom>
              <a:avLst/>
              <a:gdLst/>
              <a:ahLst/>
              <a:cxnLst/>
              <a:rect l="l" t="t" r="r" b="b"/>
              <a:pathLst>
                <a:path w="8499" h="5592" extrusionOk="0">
                  <a:moveTo>
                    <a:pt x="6685" y="0"/>
                  </a:moveTo>
                  <a:cubicBezTo>
                    <a:pt x="5254" y="811"/>
                    <a:pt x="1581" y="3864"/>
                    <a:pt x="484" y="4818"/>
                  </a:cubicBezTo>
                  <a:cubicBezTo>
                    <a:pt x="1" y="5190"/>
                    <a:pt x="126" y="5591"/>
                    <a:pt x="703" y="5591"/>
                  </a:cubicBezTo>
                  <a:cubicBezTo>
                    <a:pt x="866" y="5591"/>
                    <a:pt x="1064" y="5559"/>
                    <a:pt x="1295" y="5486"/>
                  </a:cubicBezTo>
                  <a:cubicBezTo>
                    <a:pt x="2249" y="5152"/>
                    <a:pt x="7830" y="2242"/>
                    <a:pt x="7830" y="2242"/>
                  </a:cubicBezTo>
                  <a:cubicBezTo>
                    <a:pt x="7830" y="2242"/>
                    <a:pt x="8498" y="859"/>
                    <a:pt x="6685" y="0"/>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63"/>
            <p:cNvSpPr/>
            <p:nvPr/>
          </p:nvSpPr>
          <p:spPr>
            <a:xfrm>
              <a:off x="5040675" y="4725575"/>
              <a:ext cx="539025" cy="341400"/>
            </a:xfrm>
            <a:custGeom>
              <a:avLst/>
              <a:gdLst/>
              <a:ahLst/>
              <a:cxnLst/>
              <a:rect l="l" t="t" r="r" b="b"/>
              <a:pathLst>
                <a:path w="21561" h="13656" extrusionOk="0">
                  <a:moveTo>
                    <a:pt x="10828" y="0"/>
                  </a:moveTo>
                  <a:cubicBezTo>
                    <a:pt x="10828" y="0"/>
                    <a:pt x="6011" y="3387"/>
                    <a:pt x="2910" y="6202"/>
                  </a:cubicBezTo>
                  <a:cubicBezTo>
                    <a:pt x="0" y="8825"/>
                    <a:pt x="382" y="10924"/>
                    <a:pt x="1717" y="12164"/>
                  </a:cubicBezTo>
                  <a:cubicBezTo>
                    <a:pt x="2536" y="12920"/>
                    <a:pt x="3980" y="13655"/>
                    <a:pt x="6198" y="13655"/>
                  </a:cubicBezTo>
                  <a:cubicBezTo>
                    <a:pt x="7339" y="13655"/>
                    <a:pt x="8685" y="13461"/>
                    <a:pt x="10256" y="12975"/>
                  </a:cubicBezTo>
                  <a:cubicBezTo>
                    <a:pt x="14597" y="11639"/>
                    <a:pt x="21561" y="6011"/>
                    <a:pt x="21561" y="6011"/>
                  </a:cubicBezTo>
                  <a:lnTo>
                    <a:pt x="20750" y="5534"/>
                  </a:lnTo>
                  <a:cubicBezTo>
                    <a:pt x="20750" y="5534"/>
                    <a:pt x="16409" y="8873"/>
                    <a:pt x="14310" y="10161"/>
                  </a:cubicBezTo>
                  <a:cubicBezTo>
                    <a:pt x="11879" y="11708"/>
                    <a:pt x="9037" y="12805"/>
                    <a:pt x="6089" y="12805"/>
                  </a:cubicBezTo>
                  <a:cubicBezTo>
                    <a:pt x="5857" y="12805"/>
                    <a:pt x="5624" y="12798"/>
                    <a:pt x="5390" y="12784"/>
                  </a:cubicBezTo>
                  <a:cubicBezTo>
                    <a:pt x="2194" y="12593"/>
                    <a:pt x="668" y="10685"/>
                    <a:pt x="2290" y="8062"/>
                  </a:cubicBezTo>
                  <a:cubicBezTo>
                    <a:pt x="3959" y="5438"/>
                    <a:pt x="11496" y="334"/>
                    <a:pt x="11496" y="334"/>
                  </a:cubicBezTo>
                  <a:lnTo>
                    <a:pt x="10828" y="0"/>
                  </a:ln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3"/>
            <p:cNvSpPr/>
            <p:nvPr/>
          </p:nvSpPr>
          <p:spPr>
            <a:xfrm>
              <a:off x="5311375" y="4712450"/>
              <a:ext cx="285025" cy="163400"/>
            </a:xfrm>
            <a:custGeom>
              <a:avLst/>
              <a:gdLst/>
              <a:ahLst/>
              <a:cxnLst/>
              <a:rect l="l" t="t" r="r" b="b"/>
              <a:pathLst>
                <a:path w="11401" h="6536" extrusionOk="0">
                  <a:moveTo>
                    <a:pt x="716" y="1"/>
                  </a:moveTo>
                  <a:lnTo>
                    <a:pt x="0" y="525"/>
                  </a:lnTo>
                  <a:lnTo>
                    <a:pt x="10733" y="6536"/>
                  </a:lnTo>
                  <a:lnTo>
                    <a:pt x="11401" y="5963"/>
                  </a:lnTo>
                  <a:lnTo>
                    <a:pt x="716" y="1"/>
                  </a:ln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0" name="Google Shape;2690;p63"/>
          <p:cNvGrpSpPr/>
          <p:nvPr/>
        </p:nvGrpSpPr>
        <p:grpSpPr>
          <a:xfrm>
            <a:off x="8080026" y="3261210"/>
            <a:ext cx="604745" cy="253556"/>
            <a:chOff x="7491525" y="4043275"/>
            <a:chExt cx="545700" cy="228800"/>
          </a:xfrm>
        </p:grpSpPr>
        <p:sp>
          <p:nvSpPr>
            <p:cNvPr id="2691" name="Google Shape;2691;p63"/>
            <p:cNvSpPr/>
            <p:nvPr/>
          </p:nvSpPr>
          <p:spPr>
            <a:xfrm>
              <a:off x="7703375" y="4055825"/>
              <a:ext cx="88475" cy="110600"/>
            </a:xfrm>
            <a:custGeom>
              <a:avLst/>
              <a:gdLst/>
              <a:ahLst/>
              <a:cxnLst/>
              <a:rect l="l" t="t" r="r" b="b"/>
              <a:pathLst>
                <a:path w="3539" h="4424" extrusionOk="0">
                  <a:moveTo>
                    <a:pt x="0" y="1"/>
                  </a:moveTo>
                  <a:cubicBezTo>
                    <a:pt x="86" y="486"/>
                    <a:pt x="172" y="971"/>
                    <a:pt x="257" y="1428"/>
                  </a:cubicBezTo>
                  <a:cubicBezTo>
                    <a:pt x="428" y="2398"/>
                    <a:pt x="1284" y="3482"/>
                    <a:pt x="2197" y="3853"/>
                  </a:cubicBezTo>
                  <a:lnTo>
                    <a:pt x="3527" y="4418"/>
                  </a:lnTo>
                  <a:lnTo>
                    <a:pt x="3527" y="4418"/>
                  </a:lnTo>
                  <a:cubicBezTo>
                    <a:pt x="1848" y="3701"/>
                    <a:pt x="314" y="1766"/>
                    <a:pt x="0" y="1"/>
                  </a:cubicBezTo>
                  <a:close/>
                  <a:moveTo>
                    <a:pt x="3527" y="4418"/>
                  </a:moveTo>
                  <a:lnTo>
                    <a:pt x="3527" y="4418"/>
                  </a:lnTo>
                  <a:cubicBezTo>
                    <a:pt x="3530" y="4420"/>
                    <a:pt x="3534" y="4422"/>
                    <a:pt x="3538" y="4423"/>
                  </a:cubicBezTo>
                  <a:lnTo>
                    <a:pt x="3527" y="4418"/>
                  </a:ln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63"/>
            <p:cNvSpPr/>
            <p:nvPr/>
          </p:nvSpPr>
          <p:spPr>
            <a:xfrm>
              <a:off x="7505075" y="4056725"/>
              <a:ext cx="260375" cy="136625"/>
            </a:xfrm>
            <a:custGeom>
              <a:avLst/>
              <a:gdLst/>
              <a:ahLst/>
              <a:cxnLst/>
              <a:rect l="l" t="t" r="r" b="b"/>
              <a:pathLst>
                <a:path w="10415" h="5465" extrusionOk="0">
                  <a:moveTo>
                    <a:pt x="5197" y="1"/>
                  </a:moveTo>
                  <a:cubicBezTo>
                    <a:pt x="3981" y="1"/>
                    <a:pt x="2768" y="265"/>
                    <a:pt x="1855" y="792"/>
                  </a:cubicBezTo>
                  <a:cubicBezTo>
                    <a:pt x="0" y="1848"/>
                    <a:pt x="0" y="3589"/>
                    <a:pt x="1855" y="4673"/>
                  </a:cubicBezTo>
                  <a:cubicBezTo>
                    <a:pt x="2797" y="5201"/>
                    <a:pt x="4016" y="5465"/>
                    <a:pt x="5229" y="5465"/>
                  </a:cubicBezTo>
                  <a:cubicBezTo>
                    <a:pt x="6442" y="5465"/>
                    <a:pt x="7647" y="5201"/>
                    <a:pt x="8560" y="4673"/>
                  </a:cubicBezTo>
                  <a:cubicBezTo>
                    <a:pt x="10415" y="3617"/>
                    <a:pt x="10415" y="1877"/>
                    <a:pt x="8560" y="792"/>
                  </a:cubicBezTo>
                  <a:cubicBezTo>
                    <a:pt x="7633" y="265"/>
                    <a:pt x="6413" y="1"/>
                    <a:pt x="5197"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63"/>
            <p:cNvSpPr/>
            <p:nvPr/>
          </p:nvSpPr>
          <p:spPr>
            <a:xfrm>
              <a:off x="7491525" y="4043275"/>
              <a:ext cx="260375" cy="136800"/>
            </a:xfrm>
            <a:custGeom>
              <a:avLst/>
              <a:gdLst/>
              <a:ahLst/>
              <a:cxnLst/>
              <a:rect l="l" t="t" r="r" b="b"/>
              <a:pathLst>
                <a:path w="10415" h="5472" extrusionOk="0">
                  <a:moveTo>
                    <a:pt x="5183" y="0"/>
                  </a:moveTo>
                  <a:cubicBezTo>
                    <a:pt x="3979" y="0"/>
                    <a:pt x="2776" y="264"/>
                    <a:pt x="1855" y="788"/>
                  </a:cubicBezTo>
                  <a:cubicBezTo>
                    <a:pt x="0" y="1872"/>
                    <a:pt x="29" y="3584"/>
                    <a:pt x="1883" y="4669"/>
                  </a:cubicBezTo>
                  <a:cubicBezTo>
                    <a:pt x="2817" y="5200"/>
                    <a:pt x="4040" y="5471"/>
                    <a:pt x="5260" y="5471"/>
                  </a:cubicBezTo>
                  <a:cubicBezTo>
                    <a:pt x="6465" y="5471"/>
                    <a:pt x="7667" y="5207"/>
                    <a:pt x="8589" y="4669"/>
                  </a:cubicBezTo>
                  <a:cubicBezTo>
                    <a:pt x="10415" y="3613"/>
                    <a:pt x="10415" y="1872"/>
                    <a:pt x="8560" y="817"/>
                  </a:cubicBezTo>
                  <a:cubicBezTo>
                    <a:pt x="7627" y="271"/>
                    <a:pt x="6404" y="0"/>
                    <a:pt x="5183" y="0"/>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3"/>
            <p:cNvSpPr/>
            <p:nvPr/>
          </p:nvSpPr>
          <p:spPr>
            <a:xfrm>
              <a:off x="7508650" y="4055150"/>
              <a:ext cx="139825" cy="79875"/>
            </a:xfrm>
            <a:custGeom>
              <a:avLst/>
              <a:gdLst/>
              <a:ahLst/>
              <a:cxnLst/>
              <a:rect l="l" t="t" r="r" b="b"/>
              <a:pathLst>
                <a:path w="5593" h="3195" extrusionOk="0">
                  <a:moveTo>
                    <a:pt x="3598" y="0"/>
                  </a:moveTo>
                  <a:cubicBezTo>
                    <a:pt x="2570" y="0"/>
                    <a:pt x="1412" y="456"/>
                    <a:pt x="770" y="1169"/>
                  </a:cubicBezTo>
                  <a:cubicBezTo>
                    <a:pt x="0" y="2025"/>
                    <a:pt x="285" y="2910"/>
                    <a:pt x="1427" y="3138"/>
                  </a:cubicBezTo>
                  <a:cubicBezTo>
                    <a:pt x="1612" y="3176"/>
                    <a:pt x="1810" y="3194"/>
                    <a:pt x="2013" y="3194"/>
                  </a:cubicBezTo>
                  <a:cubicBezTo>
                    <a:pt x="3032" y="3194"/>
                    <a:pt x="4209" y="2739"/>
                    <a:pt x="4851" y="2025"/>
                  </a:cubicBezTo>
                  <a:cubicBezTo>
                    <a:pt x="5592" y="1169"/>
                    <a:pt x="5307" y="285"/>
                    <a:pt x="4194" y="56"/>
                  </a:cubicBezTo>
                  <a:cubicBezTo>
                    <a:pt x="4004" y="18"/>
                    <a:pt x="3804" y="0"/>
                    <a:pt x="3598"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3"/>
            <p:cNvSpPr/>
            <p:nvPr/>
          </p:nvSpPr>
          <p:spPr>
            <a:xfrm>
              <a:off x="7684125" y="4082950"/>
              <a:ext cx="353100" cy="189125"/>
            </a:xfrm>
            <a:custGeom>
              <a:avLst/>
              <a:gdLst/>
              <a:ahLst/>
              <a:cxnLst/>
              <a:rect l="l" t="t" r="r" b="b"/>
              <a:pathLst>
                <a:path w="14124" h="7565" extrusionOk="0">
                  <a:moveTo>
                    <a:pt x="7048" y="0"/>
                  </a:moveTo>
                  <a:cubicBezTo>
                    <a:pt x="5407" y="0"/>
                    <a:pt x="3766" y="371"/>
                    <a:pt x="2511" y="1113"/>
                  </a:cubicBezTo>
                  <a:cubicBezTo>
                    <a:pt x="0" y="2568"/>
                    <a:pt x="29" y="4965"/>
                    <a:pt x="2539" y="6448"/>
                  </a:cubicBezTo>
                  <a:cubicBezTo>
                    <a:pt x="3801" y="7194"/>
                    <a:pt x="5459" y="7565"/>
                    <a:pt x="7111" y="7565"/>
                  </a:cubicBezTo>
                  <a:cubicBezTo>
                    <a:pt x="8747" y="7565"/>
                    <a:pt x="10378" y="7201"/>
                    <a:pt x="11613" y="6477"/>
                  </a:cubicBezTo>
                  <a:cubicBezTo>
                    <a:pt x="14123" y="4993"/>
                    <a:pt x="14095" y="2597"/>
                    <a:pt x="11584" y="1113"/>
                  </a:cubicBezTo>
                  <a:cubicBezTo>
                    <a:pt x="10329" y="371"/>
                    <a:pt x="8688" y="0"/>
                    <a:pt x="7048"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3"/>
            <p:cNvSpPr/>
            <p:nvPr/>
          </p:nvSpPr>
          <p:spPr>
            <a:xfrm>
              <a:off x="7666275" y="4064750"/>
              <a:ext cx="353125" cy="188775"/>
            </a:xfrm>
            <a:custGeom>
              <a:avLst/>
              <a:gdLst/>
              <a:ahLst/>
              <a:cxnLst/>
              <a:rect l="l" t="t" r="r" b="b"/>
              <a:pathLst>
                <a:path w="14125" h="7551" extrusionOk="0">
                  <a:moveTo>
                    <a:pt x="6990" y="1"/>
                  </a:moveTo>
                  <a:cubicBezTo>
                    <a:pt x="5362" y="1"/>
                    <a:pt x="3741" y="364"/>
                    <a:pt x="2512" y="1099"/>
                  </a:cubicBezTo>
                  <a:cubicBezTo>
                    <a:pt x="1" y="2583"/>
                    <a:pt x="1" y="4951"/>
                    <a:pt x="2540" y="6435"/>
                  </a:cubicBezTo>
                  <a:cubicBezTo>
                    <a:pt x="3802" y="7180"/>
                    <a:pt x="5452" y="7551"/>
                    <a:pt x="7101" y="7551"/>
                  </a:cubicBezTo>
                  <a:cubicBezTo>
                    <a:pt x="8733" y="7551"/>
                    <a:pt x="10364" y="7187"/>
                    <a:pt x="11613" y="6463"/>
                  </a:cubicBezTo>
                  <a:cubicBezTo>
                    <a:pt x="14124" y="4979"/>
                    <a:pt x="14096" y="2583"/>
                    <a:pt x="11585" y="1128"/>
                  </a:cubicBezTo>
                  <a:cubicBezTo>
                    <a:pt x="10317" y="379"/>
                    <a:pt x="8650" y="1"/>
                    <a:pt x="6990" y="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3"/>
            <p:cNvSpPr/>
            <p:nvPr/>
          </p:nvSpPr>
          <p:spPr>
            <a:xfrm>
              <a:off x="7689100" y="4081050"/>
              <a:ext cx="189775" cy="110400"/>
            </a:xfrm>
            <a:custGeom>
              <a:avLst/>
              <a:gdLst/>
              <a:ahLst/>
              <a:cxnLst/>
              <a:rect l="l" t="t" r="r" b="b"/>
              <a:pathLst>
                <a:path w="7591" h="4416" extrusionOk="0">
                  <a:moveTo>
                    <a:pt x="4886" y="0"/>
                  </a:moveTo>
                  <a:cubicBezTo>
                    <a:pt x="3491" y="0"/>
                    <a:pt x="1910" y="639"/>
                    <a:pt x="1028" y="1617"/>
                  </a:cubicBezTo>
                  <a:cubicBezTo>
                    <a:pt x="1" y="2787"/>
                    <a:pt x="400" y="4014"/>
                    <a:pt x="1941" y="4327"/>
                  </a:cubicBezTo>
                  <a:cubicBezTo>
                    <a:pt x="2204" y="4387"/>
                    <a:pt x="2485" y="4416"/>
                    <a:pt x="2775" y="4416"/>
                  </a:cubicBezTo>
                  <a:cubicBezTo>
                    <a:pt x="4147" y="4416"/>
                    <a:pt x="5715" y="3776"/>
                    <a:pt x="6563" y="2787"/>
                  </a:cubicBezTo>
                  <a:cubicBezTo>
                    <a:pt x="7590" y="1617"/>
                    <a:pt x="7191" y="419"/>
                    <a:pt x="5679" y="76"/>
                  </a:cubicBezTo>
                  <a:cubicBezTo>
                    <a:pt x="5426" y="25"/>
                    <a:pt x="5159" y="0"/>
                    <a:pt x="4886"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98;p3">
            <a:extLst>
              <a:ext uri="{FF2B5EF4-FFF2-40B4-BE49-F238E27FC236}">
                <a16:creationId xmlns:a16="http://schemas.microsoft.com/office/drawing/2014/main" id="{F23A4635-7179-9A06-F4B5-4263E21EA5CA}"/>
              </a:ext>
            </a:extLst>
          </p:cNvPr>
          <p:cNvSpPr/>
          <p:nvPr/>
        </p:nvSpPr>
        <p:spPr>
          <a:xfrm>
            <a:off x="251058" y="162940"/>
            <a:ext cx="5586697" cy="668484"/>
          </a:xfrm>
          <a:prstGeom prst="roundRect">
            <a:avLst>
              <a:gd name="adj" fmla="val 16667"/>
            </a:avLst>
          </a:prstGeom>
          <a:solidFill>
            <a:schemeClr val="accent4">
              <a:lumMod val="95000"/>
            </a:schemeClr>
          </a:solidFill>
          <a:ln w="76200" cap="flat" cmpd="sng">
            <a:solidFill>
              <a:schemeClr val="accent1">
                <a:lumMod val="75000"/>
              </a:schemeClr>
            </a:solidFill>
            <a:prstDash val="solid"/>
            <a:round/>
            <a:headEnd type="none" w="sm" len="sm"/>
            <a:tailEnd type="none" w="sm" len="sm"/>
          </a:ln>
        </p:spPr>
        <p:txBody>
          <a:bodyPr spcFirstLastPara="1" wrap="square" lIns="68569" tIns="68569" rIns="68569" bIns="68569" anchor="ctr" anchorCtr="0">
            <a:noAutofit/>
          </a:bodyPr>
          <a:lstStyle/>
          <a:p>
            <a:endParaRPr sz="1050" dirty="0"/>
          </a:p>
        </p:txBody>
      </p:sp>
      <p:sp>
        <p:nvSpPr>
          <p:cNvPr id="6" name="Google Shape;2551;p60">
            <a:extLst>
              <a:ext uri="{FF2B5EF4-FFF2-40B4-BE49-F238E27FC236}">
                <a16:creationId xmlns:a16="http://schemas.microsoft.com/office/drawing/2014/main" id="{E8BBADE5-78A0-E914-0537-645F8E3170FD}"/>
              </a:ext>
            </a:extLst>
          </p:cNvPr>
          <p:cNvSpPr txBox="1">
            <a:spLocks noGrp="1"/>
          </p:cNvSpPr>
          <p:nvPr>
            <p:ph type="title"/>
          </p:nvPr>
        </p:nvSpPr>
        <p:spPr>
          <a:xfrm>
            <a:off x="627286" y="57185"/>
            <a:ext cx="5023006" cy="7339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chemeClr val="accent1">
                    <a:lumMod val="50000"/>
                  </a:schemeClr>
                </a:solidFill>
              </a:rPr>
              <a:t>Photometric Space</a:t>
            </a:r>
            <a:endParaRPr sz="4000" dirty="0">
              <a:solidFill>
                <a:schemeClr val="accent1">
                  <a:lumMod val="50000"/>
                </a:schemeClr>
              </a:solidFill>
            </a:endParaRPr>
          </a:p>
        </p:txBody>
      </p:sp>
      <p:sp>
        <p:nvSpPr>
          <p:cNvPr id="10" name="Google Shape;67;p2">
            <a:extLst>
              <a:ext uri="{FF2B5EF4-FFF2-40B4-BE49-F238E27FC236}">
                <a16:creationId xmlns:a16="http://schemas.microsoft.com/office/drawing/2014/main" id="{19562A60-76E0-355A-1C4C-06E9F8DB4EF2}"/>
              </a:ext>
            </a:extLst>
          </p:cNvPr>
          <p:cNvSpPr/>
          <p:nvPr/>
        </p:nvSpPr>
        <p:spPr>
          <a:xfrm rot="10800000" flipH="1" flipV="1">
            <a:off x="1536245" y="1141369"/>
            <a:ext cx="2135832" cy="835112"/>
          </a:xfrm>
          <a:prstGeom prst="bentArrow">
            <a:avLst>
              <a:gd name="adj1" fmla="val 14561"/>
              <a:gd name="adj2" fmla="val 25000"/>
              <a:gd name="adj3" fmla="val 25000"/>
              <a:gd name="adj4" fmla="val 80319"/>
            </a:avLst>
          </a:prstGeom>
          <a:solidFill>
            <a:schemeClr val="accent4">
              <a:lumMod val="95000"/>
            </a:schemeClr>
          </a:solidFill>
          <a:ln w="63500" cap="flat" cmpd="sng">
            <a:solidFill>
              <a:schemeClr val="accent1">
                <a:lumMod val="75000"/>
              </a:schemeClr>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dk1"/>
              </a:solidFill>
              <a:latin typeface="Calibri"/>
              <a:ea typeface="Calibri"/>
              <a:cs typeface="Calibri"/>
              <a:sym typeface="Calibri"/>
            </a:endParaRPr>
          </a:p>
        </p:txBody>
      </p:sp>
      <p:sp>
        <p:nvSpPr>
          <p:cNvPr id="11" name="Google Shape;98;p3">
            <a:extLst>
              <a:ext uri="{FF2B5EF4-FFF2-40B4-BE49-F238E27FC236}">
                <a16:creationId xmlns:a16="http://schemas.microsoft.com/office/drawing/2014/main" id="{A45C3F8D-898A-2B76-37DE-00FF1178FB69}"/>
              </a:ext>
            </a:extLst>
          </p:cNvPr>
          <p:cNvSpPr/>
          <p:nvPr/>
        </p:nvSpPr>
        <p:spPr>
          <a:xfrm>
            <a:off x="60933" y="1918632"/>
            <a:ext cx="3319249" cy="1230583"/>
          </a:xfrm>
          <a:prstGeom prst="roundRect">
            <a:avLst>
              <a:gd name="adj" fmla="val 16667"/>
            </a:avLst>
          </a:prstGeom>
          <a:solidFill>
            <a:schemeClr val="accent4">
              <a:lumMod val="95000"/>
            </a:schemeClr>
          </a:solidFill>
          <a:ln w="76200" cap="flat" cmpd="sng">
            <a:solidFill>
              <a:schemeClr val="accent1">
                <a:lumMod val="75000"/>
              </a:schemeClr>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12" name="Google Shape;112;p3">
            <a:extLst>
              <a:ext uri="{FF2B5EF4-FFF2-40B4-BE49-F238E27FC236}">
                <a16:creationId xmlns:a16="http://schemas.microsoft.com/office/drawing/2014/main" id="{C2419122-513F-71A3-2F1C-51E1D4860B80}"/>
              </a:ext>
            </a:extLst>
          </p:cNvPr>
          <p:cNvSpPr txBox="1"/>
          <p:nvPr/>
        </p:nvSpPr>
        <p:spPr>
          <a:xfrm>
            <a:off x="233338" y="1947302"/>
            <a:ext cx="3014634" cy="1107965"/>
          </a:xfrm>
          <a:prstGeom prst="rect">
            <a:avLst/>
          </a:prstGeom>
          <a:noFill/>
          <a:ln>
            <a:noFill/>
          </a:ln>
        </p:spPr>
        <p:txBody>
          <a:bodyPr spcFirstLastPara="1" wrap="square" lIns="68569" tIns="34275" rIns="68569" bIns="34275" anchor="t" anchorCtr="0">
            <a:spAutoFit/>
          </a:bodyPr>
          <a:lstStyle/>
          <a:p>
            <a:pPr algn="ctr">
              <a:lnSpc>
                <a:spcPct val="150000"/>
              </a:lnSpc>
            </a:pPr>
            <a:r>
              <a:rPr lang="en-US" sz="1500" b="1" dirty="0">
                <a:solidFill>
                  <a:schemeClr val="accent1">
                    <a:lumMod val="50000"/>
                  </a:schemeClr>
                </a:solidFill>
                <a:latin typeface="Nunito"/>
                <a:ea typeface="Nunito"/>
                <a:cs typeface="Nunito"/>
                <a:sym typeface="Nunito"/>
              </a:rPr>
              <a:t>Used color heatmaps to provide optimal spectral regions for finding metal-poor objects</a:t>
            </a:r>
            <a:endParaRPr sz="1500" dirty="0">
              <a:solidFill>
                <a:schemeClr val="accent1">
                  <a:lumMod val="50000"/>
                </a:schemeClr>
              </a:solidFill>
            </a:endParaRPr>
          </a:p>
        </p:txBody>
      </p:sp>
      <p:sp>
        <p:nvSpPr>
          <p:cNvPr id="13" name="Google Shape;98;p3">
            <a:extLst>
              <a:ext uri="{FF2B5EF4-FFF2-40B4-BE49-F238E27FC236}">
                <a16:creationId xmlns:a16="http://schemas.microsoft.com/office/drawing/2014/main" id="{14E8CB48-45EA-6F2B-29DB-BE359641B319}"/>
              </a:ext>
            </a:extLst>
          </p:cNvPr>
          <p:cNvSpPr/>
          <p:nvPr/>
        </p:nvSpPr>
        <p:spPr>
          <a:xfrm>
            <a:off x="8505738" y="144983"/>
            <a:ext cx="493156" cy="477516"/>
          </a:xfrm>
          <a:prstGeom prst="roundRect">
            <a:avLst>
              <a:gd name="adj" fmla="val 16667"/>
            </a:avLst>
          </a:prstGeom>
          <a:solidFill>
            <a:schemeClr val="accent4">
              <a:lumMod val="95000"/>
            </a:schemeClr>
          </a:solidFill>
          <a:ln w="76200" cap="flat" cmpd="sng">
            <a:solidFill>
              <a:schemeClr val="accent1">
                <a:lumMod val="75000"/>
              </a:schemeClr>
            </a:solidFill>
            <a:prstDash val="solid"/>
            <a:round/>
            <a:headEnd type="none" w="sm" len="sm"/>
            <a:tailEnd type="none" w="sm" len="sm"/>
          </a:ln>
        </p:spPr>
        <p:txBody>
          <a:bodyPr spcFirstLastPara="1" wrap="square" lIns="68569" tIns="68569" rIns="68569" bIns="68569" anchor="t" anchorCtr="0">
            <a:noAutofit/>
          </a:bodyPr>
          <a:lstStyle/>
          <a:p>
            <a:pPr algn="ctr"/>
            <a:r>
              <a:rPr lang="en-US" sz="2500" dirty="0">
                <a:solidFill>
                  <a:schemeClr val="accent1">
                    <a:lumMod val="50000"/>
                  </a:schemeClr>
                </a:solidFill>
                <a:latin typeface="Tunga" panose="020B0502040204020203" pitchFamily="34" charset="0"/>
                <a:cs typeface="Tunga" panose="020B0502040204020203" pitchFamily="34" charset="0"/>
              </a:rPr>
              <a:t>6</a:t>
            </a:r>
            <a:endParaRPr sz="2500" dirty="0">
              <a:solidFill>
                <a:schemeClr val="accent1">
                  <a:lumMod val="50000"/>
                </a:schemeClr>
              </a:solidFill>
              <a:latin typeface="Tunga" panose="020B0502040204020203" pitchFamily="34" charset="0"/>
              <a:cs typeface="Tunga" panose="020B0502040204020203" pitchFamily="34" charset="0"/>
            </a:endParaRPr>
          </a:p>
        </p:txBody>
      </p:sp>
      <p:pic>
        <p:nvPicPr>
          <p:cNvPr id="4" name="Picture 3" descr="A math equations on a white background&#10;&#10;Description automatically generated">
            <a:extLst>
              <a:ext uri="{FF2B5EF4-FFF2-40B4-BE49-F238E27FC236}">
                <a16:creationId xmlns:a16="http://schemas.microsoft.com/office/drawing/2014/main" id="{675DCEB0-959E-BBC6-4C0F-8846F6AD2A50}"/>
              </a:ext>
            </a:extLst>
          </p:cNvPr>
          <p:cNvPicPr>
            <a:picLocks noChangeAspect="1"/>
          </p:cNvPicPr>
          <p:nvPr/>
        </p:nvPicPr>
        <p:blipFill>
          <a:blip r:embed="rId3"/>
          <a:stretch>
            <a:fillRect/>
          </a:stretch>
        </p:blipFill>
        <p:spPr>
          <a:xfrm>
            <a:off x="7044134" y="1398785"/>
            <a:ext cx="2040482" cy="1281233"/>
          </a:xfrm>
          <a:prstGeom prst="rect">
            <a:avLst/>
          </a:prstGeom>
          <a:ln w="76200">
            <a:solidFill>
              <a:schemeClr val="accent1">
                <a:lumMod val="75000"/>
              </a:schemeClr>
            </a:solidFill>
          </a:ln>
        </p:spPr>
      </p:pic>
      <p:pic>
        <p:nvPicPr>
          <p:cNvPr id="9" name="Picture 8" descr="A graph of different colored lines&#10;&#10;Description automatically generated">
            <a:extLst>
              <a:ext uri="{FF2B5EF4-FFF2-40B4-BE49-F238E27FC236}">
                <a16:creationId xmlns:a16="http://schemas.microsoft.com/office/drawing/2014/main" id="{BAE78BF0-F550-9AAC-DB48-B1651B471A93}"/>
              </a:ext>
            </a:extLst>
          </p:cNvPr>
          <p:cNvPicPr>
            <a:picLocks noChangeAspect="1"/>
          </p:cNvPicPr>
          <p:nvPr/>
        </p:nvPicPr>
        <p:blipFill rotWithShape="1">
          <a:blip r:embed="rId4"/>
          <a:srcRect t="6604" b="1916"/>
          <a:stretch/>
        </p:blipFill>
        <p:spPr>
          <a:xfrm>
            <a:off x="3758082" y="980036"/>
            <a:ext cx="3075316" cy="4019007"/>
          </a:xfrm>
          <a:prstGeom prst="rect">
            <a:avLst/>
          </a:prstGeom>
          <a:ln w="76200">
            <a:solidFill>
              <a:schemeClr val="accent1">
                <a:lumMod val="75000"/>
              </a:schemeClr>
            </a:solidFill>
          </a:ln>
        </p:spPr>
      </p:pic>
      <p:sp>
        <p:nvSpPr>
          <p:cNvPr id="14" name="Google Shape;70;p2">
            <a:extLst>
              <a:ext uri="{FF2B5EF4-FFF2-40B4-BE49-F238E27FC236}">
                <a16:creationId xmlns:a16="http://schemas.microsoft.com/office/drawing/2014/main" id="{337562C3-684F-9B50-26DC-AC1E3A353907}"/>
              </a:ext>
            </a:extLst>
          </p:cNvPr>
          <p:cNvSpPr txBox="1"/>
          <p:nvPr/>
        </p:nvSpPr>
        <p:spPr>
          <a:xfrm>
            <a:off x="6232028" y="4698991"/>
            <a:ext cx="1374750" cy="300052"/>
          </a:xfrm>
          <a:prstGeom prst="rect">
            <a:avLst/>
          </a:prstGeom>
          <a:noFill/>
          <a:ln>
            <a:noFill/>
          </a:ln>
        </p:spPr>
        <p:txBody>
          <a:bodyPr spcFirstLastPara="1" wrap="square" lIns="68569" tIns="34275" rIns="68569" bIns="34275" anchor="t" anchorCtr="0">
            <a:spAutoFit/>
          </a:bodyPr>
          <a:lstStyle/>
          <a:p>
            <a:pPr>
              <a:lnSpc>
                <a:spcPct val="150000"/>
              </a:lnSpc>
            </a:pPr>
            <a:r>
              <a:rPr lang="en-US" sz="1000" b="1" dirty="0">
                <a:solidFill>
                  <a:schemeClr val="bg1">
                    <a:lumMod val="50000"/>
                  </a:schemeClr>
                </a:solidFill>
                <a:latin typeface="Nunito"/>
                <a:ea typeface="Nunito"/>
                <a:cs typeface="Nunito"/>
                <a:sym typeface="Nunito"/>
              </a:rPr>
              <a:t>Figure 7</a:t>
            </a:r>
            <a:endParaRPr sz="1000" dirty="0">
              <a:solidFill>
                <a:schemeClr val="bg1">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2"/>
        <p:cNvGrpSpPr/>
        <p:nvPr/>
      </p:nvGrpSpPr>
      <p:grpSpPr>
        <a:xfrm>
          <a:off x="0" y="0"/>
          <a:ext cx="0" cy="0"/>
          <a:chOff x="0" y="0"/>
          <a:chExt cx="0" cy="0"/>
        </a:xfrm>
      </p:grpSpPr>
      <p:sp>
        <p:nvSpPr>
          <p:cNvPr id="1848" name="Google Shape;1848;p55"/>
          <p:cNvSpPr txBox="1">
            <a:spLocks noGrp="1"/>
          </p:cNvSpPr>
          <p:nvPr>
            <p:ph type="subTitle" idx="5"/>
          </p:nvPr>
        </p:nvSpPr>
        <p:spPr>
          <a:xfrm>
            <a:off x="1950685" y="1453680"/>
            <a:ext cx="2814074" cy="8950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Use statistical tests to fit model spectra to observed ultracool subdwarf spectra</a:t>
            </a:r>
            <a:endParaRPr dirty="0"/>
          </a:p>
        </p:txBody>
      </p:sp>
      <p:sp>
        <p:nvSpPr>
          <p:cNvPr id="1849" name="Google Shape;1849;p55"/>
          <p:cNvSpPr txBox="1">
            <a:spLocks noGrp="1"/>
          </p:cNvSpPr>
          <p:nvPr>
            <p:ph type="subTitle" idx="6"/>
          </p:nvPr>
        </p:nvSpPr>
        <p:spPr>
          <a:xfrm>
            <a:off x="1510950" y="1137580"/>
            <a:ext cx="2571938" cy="4845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US" dirty="0">
                <a:solidFill>
                  <a:schemeClr val="tx1">
                    <a:lumMod val="75000"/>
                  </a:schemeClr>
                </a:solidFill>
              </a:rPr>
              <a:t>Fit Model Spectra</a:t>
            </a:r>
            <a:endParaRPr dirty="0">
              <a:solidFill>
                <a:schemeClr val="tx1">
                  <a:lumMod val="75000"/>
                </a:schemeClr>
              </a:solidFill>
            </a:endParaRPr>
          </a:p>
        </p:txBody>
      </p:sp>
      <p:sp>
        <p:nvSpPr>
          <p:cNvPr id="1850" name="Google Shape;1850;p55"/>
          <p:cNvSpPr txBox="1">
            <a:spLocks noGrp="1"/>
          </p:cNvSpPr>
          <p:nvPr>
            <p:ph type="subTitle" idx="7"/>
          </p:nvPr>
        </p:nvSpPr>
        <p:spPr>
          <a:xfrm>
            <a:off x="1780388" y="2591621"/>
            <a:ext cx="2905152" cy="66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Look out for Brooks et al. (2025)</a:t>
            </a:r>
            <a:endParaRPr dirty="0"/>
          </a:p>
        </p:txBody>
      </p:sp>
      <p:sp>
        <p:nvSpPr>
          <p:cNvPr id="1851" name="Google Shape;1851;p55"/>
          <p:cNvSpPr txBox="1">
            <a:spLocks noGrp="1"/>
          </p:cNvSpPr>
          <p:nvPr>
            <p:ph type="subTitle" idx="8"/>
          </p:nvPr>
        </p:nvSpPr>
        <p:spPr>
          <a:xfrm>
            <a:off x="1528416" y="2286642"/>
            <a:ext cx="2091000" cy="4845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solidFill>
                  <a:schemeClr val="tx1">
                    <a:lumMod val="75000"/>
                  </a:schemeClr>
                </a:solidFill>
              </a:rPr>
              <a:t>Publish Paper</a:t>
            </a:r>
            <a:endParaRPr dirty="0">
              <a:solidFill>
                <a:schemeClr val="tx1">
                  <a:lumMod val="75000"/>
                </a:schemeClr>
              </a:solidFill>
            </a:endParaRPr>
          </a:p>
        </p:txBody>
      </p:sp>
      <p:grpSp>
        <p:nvGrpSpPr>
          <p:cNvPr id="1852" name="Google Shape;1852;p55"/>
          <p:cNvGrpSpPr/>
          <p:nvPr/>
        </p:nvGrpSpPr>
        <p:grpSpPr>
          <a:xfrm>
            <a:off x="1427549" y="1647864"/>
            <a:ext cx="457204" cy="457201"/>
            <a:chOff x="1458112" y="4181040"/>
            <a:chExt cx="288712" cy="287910"/>
          </a:xfrm>
        </p:grpSpPr>
        <p:sp>
          <p:nvSpPr>
            <p:cNvPr id="1853" name="Google Shape;1853;p55"/>
            <p:cNvSpPr/>
            <p:nvPr/>
          </p:nvSpPr>
          <p:spPr>
            <a:xfrm>
              <a:off x="1458112" y="4181040"/>
              <a:ext cx="287910" cy="287910"/>
            </a:xfrm>
            <a:custGeom>
              <a:avLst/>
              <a:gdLst/>
              <a:ahLst/>
              <a:cxnLst/>
              <a:rect l="l" t="t" r="r" b="b"/>
              <a:pathLst>
                <a:path w="8622" h="8622" extrusionOk="0">
                  <a:moveTo>
                    <a:pt x="572" y="0"/>
                  </a:moveTo>
                  <a:cubicBezTo>
                    <a:pt x="405" y="0"/>
                    <a:pt x="239" y="119"/>
                    <a:pt x="239" y="286"/>
                  </a:cubicBezTo>
                  <a:lnTo>
                    <a:pt x="0" y="2906"/>
                  </a:lnTo>
                  <a:cubicBezTo>
                    <a:pt x="0" y="3025"/>
                    <a:pt x="72" y="3168"/>
                    <a:pt x="191" y="3215"/>
                  </a:cubicBezTo>
                  <a:lnTo>
                    <a:pt x="977" y="3549"/>
                  </a:lnTo>
                  <a:cubicBezTo>
                    <a:pt x="1025" y="3573"/>
                    <a:pt x="1048" y="3644"/>
                    <a:pt x="1001" y="3692"/>
                  </a:cubicBezTo>
                  <a:lnTo>
                    <a:pt x="358" y="4311"/>
                  </a:lnTo>
                  <a:cubicBezTo>
                    <a:pt x="286" y="4382"/>
                    <a:pt x="239" y="4501"/>
                    <a:pt x="262" y="4597"/>
                  </a:cubicBezTo>
                  <a:lnTo>
                    <a:pt x="810" y="6597"/>
                  </a:lnTo>
                  <a:cubicBezTo>
                    <a:pt x="834" y="6716"/>
                    <a:pt x="786" y="6859"/>
                    <a:pt x="667" y="6930"/>
                  </a:cubicBezTo>
                  <a:lnTo>
                    <a:pt x="382" y="7097"/>
                  </a:lnTo>
                  <a:cubicBezTo>
                    <a:pt x="310" y="7145"/>
                    <a:pt x="239" y="7216"/>
                    <a:pt x="239" y="7311"/>
                  </a:cubicBezTo>
                  <a:lnTo>
                    <a:pt x="48" y="8240"/>
                  </a:lnTo>
                  <a:cubicBezTo>
                    <a:pt x="24" y="8454"/>
                    <a:pt x="167" y="8621"/>
                    <a:pt x="358" y="8621"/>
                  </a:cubicBezTo>
                  <a:lnTo>
                    <a:pt x="4525" y="8621"/>
                  </a:lnTo>
                  <a:cubicBezTo>
                    <a:pt x="4620" y="8621"/>
                    <a:pt x="4692" y="8597"/>
                    <a:pt x="4740" y="8526"/>
                  </a:cubicBezTo>
                  <a:lnTo>
                    <a:pt x="5311" y="8002"/>
                  </a:lnTo>
                  <a:cubicBezTo>
                    <a:pt x="5364" y="7939"/>
                    <a:pt x="5440" y="7908"/>
                    <a:pt x="5519" y="7908"/>
                  </a:cubicBezTo>
                  <a:cubicBezTo>
                    <a:pt x="5618" y="7908"/>
                    <a:pt x="5721" y="7957"/>
                    <a:pt x="5787" y="8050"/>
                  </a:cubicBezTo>
                  <a:lnTo>
                    <a:pt x="6073" y="8478"/>
                  </a:lnTo>
                  <a:cubicBezTo>
                    <a:pt x="6121" y="8574"/>
                    <a:pt x="6216" y="8621"/>
                    <a:pt x="6335" y="8621"/>
                  </a:cubicBezTo>
                  <a:lnTo>
                    <a:pt x="8169" y="8621"/>
                  </a:lnTo>
                  <a:cubicBezTo>
                    <a:pt x="8383" y="8621"/>
                    <a:pt x="8550" y="8383"/>
                    <a:pt x="8455" y="8193"/>
                  </a:cubicBezTo>
                  <a:lnTo>
                    <a:pt x="8074" y="7240"/>
                  </a:lnTo>
                  <a:cubicBezTo>
                    <a:pt x="8050" y="7145"/>
                    <a:pt x="8050" y="7049"/>
                    <a:pt x="8097" y="6954"/>
                  </a:cubicBezTo>
                  <a:lnTo>
                    <a:pt x="8574" y="6216"/>
                  </a:lnTo>
                  <a:cubicBezTo>
                    <a:pt x="8621" y="6168"/>
                    <a:pt x="8621" y="6097"/>
                    <a:pt x="8621" y="6049"/>
                  </a:cubicBezTo>
                  <a:lnTo>
                    <a:pt x="8621" y="4454"/>
                  </a:lnTo>
                  <a:cubicBezTo>
                    <a:pt x="8621" y="4406"/>
                    <a:pt x="8621" y="4382"/>
                    <a:pt x="8598" y="4335"/>
                  </a:cubicBezTo>
                  <a:lnTo>
                    <a:pt x="8216" y="3453"/>
                  </a:lnTo>
                  <a:cubicBezTo>
                    <a:pt x="8193" y="3358"/>
                    <a:pt x="8193" y="3239"/>
                    <a:pt x="8264" y="3144"/>
                  </a:cubicBezTo>
                  <a:lnTo>
                    <a:pt x="8574" y="2644"/>
                  </a:lnTo>
                  <a:cubicBezTo>
                    <a:pt x="8621" y="2596"/>
                    <a:pt x="8621" y="2525"/>
                    <a:pt x="8621" y="2477"/>
                  </a:cubicBezTo>
                  <a:lnTo>
                    <a:pt x="8621" y="620"/>
                  </a:lnTo>
                  <a:cubicBezTo>
                    <a:pt x="8621" y="524"/>
                    <a:pt x="8574" y="429"/>
                    <a:pt x="8478" y="358"/>
                  </a:cubicBezTo>
                  <a:lnTo>
                    <a:pt x="8002" y="48"/>
                  </a:lnTo>
                  <a:cubicBezTo>
                    <a:pt x="7931" y="0"/>
                    <a:pt x="7883" y="0"/>
                    <a:pt x="7835" y="0"/>
                  </a:cubicBezTo>
                  <a:lnTo>
                    <a:pt x="4287" y="0"/>
                  </a:lnTo>
                  <a:cubicBezTo>
                    <a:pt x="4239" y="0"/>
                    <a:pt x="4168" y="0"/>
                    <a:pt x="4120" y="48"/>
                  </a:cubicBezTo>
                  <a:lnTo>
                    <a:pt x="3263" y="572"/>
                  </a:lnTo>
                  <a:cubicBezTo>
                    <a:pt x="3215" y="596"/>
                    <a:pt x="3144" y="596"/>
                    <a:pt x="3096" y="596"/>
                  </a:cubicBezTo>
                  <a:lnTo>
                    <a:pt x="2668" y="596"/>
                  </a:lnTo>
                  <a:cubicBezTo>
                    <a:pt x="2596" y="596"/>
                    <a:pt x="2501" y="572"/>
                    <a:pt x="2453" y="524"/>
                  </a:cubicBezTo>
                  <a:lnTo>
                    <a:pt x="2025" y="96"/>
                  </a:lnTo>
                  <a:cubicBezTo>
                    <a:pt x="1977" y="24"/>
                    <a:pt x="1906" y="0"/>
                    <a:pt x="1810"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5"/>
            <p:cNvSpPr/>
            <p:nvPr/>
          </p:nvSpPr>
          <p:spPr>
            <a:xfrm>
              <a:off x="1602835" y="4181040"/>
              <a:ext cx="143988" cy="287910"/>
            </a:xfrm>
            <a:custGeom>
              <a:avLst/>
              <a:gdLst/>
              <a:ahLst/>
              <a:cxnLst/>
              <a:rect l="l" t="t" r="r" b="b"/>
              <a:pathLst>
                <a:path w="4312" h="8622" extrusionOk="0">
                  <a:moveTo>
                    <a:pt x="1" y="0"/>
                  </a:moveTo>
                  <a:lnTo>
                    <a:pt x="1" y="8621"/>
                  </a:lnTo>
                  <a:lnTo>
                    <a:pt x="191" y="8621"/>
                  </a:lnTo>
                  <a:cubicBezTo>
                    <a:pt x="286" y="8621"/>
                    <a:pt x="358" y="8597"/>
                    <a:pt x="406" y="8526"/>
                  </a:cubicBezTo>
                  <a:lnTo>
                    <a:pt x="977" y="8002"/>
                  </a:lnTo>
                  <a:cubicBezTo>
                    <a:pt x="1030" y="7939"/>
                    <a:pt x="1106" y="7908"/>
                    <a:pt x="1185" y="7908"/>
                  </a:cubicBezTo>
                  <a:cubicBezTo>
                    <a:pt x="1284" y="7908"/>
                    <a:pt x="1387" y="7957"/>
                    <a:pt x="1453" y="8050"/>
                  </a:cubicBezTo>
                  <a:lnTo>
                    <a:pt x="1739" y="8478"/>
                  </a:lnTo>
                  <a:cubicBezTo>
                    <a:pt x="1787" y="8574"/>
                    <a:pt x="1882" y="8621"/>
                    <a:pt x="2001" y="8621"/>
                  </a:cubicBezTo>
                  <a:lnTo>
                    <a:pt x="3835" y="8621"/>
                  </a:lnTo>
                  <a:cubicBezTo>
                    <a:pt x="4049" y="8621"/>
                    <a:pt x="4216" y="8383"/>
                    <a:pt x="4121" y="8193"/>
                  </a:cubicBezTo>
                  <a:lnTo>
                    <a:pt x="3740" y="7240"/>
                  </a:lnTo>
                  <a:cubicBezTo>
                    <a:pt x="3716" y="7168"/>
                    <a:pt x="3716" y="7049"/>
                    <a:pt x="3763" y="6978"/>
                  </a:cubicBezTo>
                  <a:lnTo>
                    <a:pt x="4121" y="6406"/>
                  </a:lnTo>
                  <a:cubicBezTo>
                    <a:pt x="4168" y="6359"/>
                    <a:pt x="4311" y="5978"/>
                    <a:pt x="4311" y="5906"/>
                  </a:cubicBezTo>
                  <a:lnTo>
                    <a:pt x="4311" y="4454"/>
                  </a:lnTo>
                  <a:cubicBezTo>
                    <a:pt x="4311" y="4406"/>
                    <a:pt x="4287" y="4382"/>
                    <a:pt x="4264" y="4335"/>
                  </a:cubicBezTo>
                  <a:lnTo>
                    <a:pt x="4073" y="3882"/>
                  </a:lnTo>
                  <a:lnTo>
                    <a:pt x="3573" y="4096"/>
                  </a:lnTo>
                  <a:cubicBezTo>
                    <a:pt x="3549" y="4049"/>
                    <a:pt x="3859" y="3334"/>
                    <a:pt x="3882" y="3263"/>
                  </a:cubicBezTo>
                  <a:cubicBezTo>
                    <a:pt x="3882" y="3239"/>
                    <a:pt x="3906" y="3191"/>
                    <a:pt x="3930" y="3168"/>
                  </a:cubicBezTo>
                  <a:lnTo>
                    <a:pt x="4240" y="2644"/>
                  </a:lnTo>
                  <a:cubicBezTo>
                    <a:pt x="4287" y="2596"/>
                    <a:pt x="4311" y="2548"/>
                    <a:pt x="4311" y="2477"/>
                  </a:cubicBezTo>
                  <a:lnTo>
                    <a:pt x="4311" y="620"/>
                  </a:lnTo>
                  <a:cubicBezTo>
                    <a:pt x="4311" y="524"/>
                    <a:pt x="4240" y="429"/>
                    <a:pt x="4168" y="358"/>
                  </a:cubicBezTo>
                  <a:lnTo>
                    <a:pt x="3668" y="48"/>
                  </a:lnTo>
                  <a:cubicBezTo>
                    <a:pt x="3597" y="0"/>
                    <a:pt x="3549" y="0"/>
                    <a:pt x="3501"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5"/>
            <p:cNvSpPr/>
            <p:nvPr/>
          </p:nvSpPr>
          <p:spPr>
            <a:xfrm>
              <a:off x="1692694" y="4244653"/>
              <a:ext cx="15962" cy="16730"/>
            </a:xfrm>
            <a:custGeom>
              <a:avLst/>
              <a:gdLst/>
              <a:ahLst/>
              <a:cxnLst/>
              <a:rect l="l" t="t" r="r" b="b"/>
              <a:pathLst>
                <a:path w="478" h="501" extrusionOk="0">
                  <a:moveTo>
                    <a:pt x="239" y="1"/>
                  </a:moveTo>
                  <a:cubicBezTo>
                    <a:pt x="120" y="1"/>
                    <a:pt x="1" y="120"/>
                    <a:pt x="1" y="239"/>
                  </a:cubicBezTo>
                  <a:cubicBezTo>
                    <a:pt x="1" y="382"/>
                    <a:pt x="120" y="501"/>
                    <a:pt x="239" y="501"/>
                  </a:cubicBezTo>
                  <a:cubicBezTo>
                    <a:pt x="382" y="501"/>
                    <a:pt x="477" y="382"/>
                    <a:pt x="477" y="239"/>
                  </a:cubicBezTo>
                  <a:cubicBezTo>
                    <a:pt x="477" y="120"/>
                    <a:pt x="382" y="1"/>
                    <a:pt x="239" y="1"/>
                  </a:cubicBezTo>
                  <a:close/>
                </a:path>
              </a:pathLst>
            </a:custGeom>
            <a:solidFill>
              <a:srgbClr val="7F5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5"/>
            <p:cNvSpPr/>
            <p:nvPr/>
          </p:nvSpPr>
          <p:spPr>
            <a:xfrm>
              <a:off x="1503426" y="4332141"/>
              <a:ext cx="15962" cy="15928"/>
            </a:xfrm>
            <a:custGeom>
              <a:avLst/>
              <a:gdLst/>
              <a:ahLst/>
              <a:cxnLst/>
              <a:rect l="l" t="t" r="r" b="b"/>
              <a:pathLst>
                <a:path w="478" h="477" extrusionOk="0">
                  <a:moveTo>
                    <a:pt x="239" y="0"/>
                  </a:moveTo>
                  <a:cubicBezTo>
                    <a:pt x="96" y="0"/>
                    <a:pt x="1" y="95"/>
                    <a:pt x="1" y="238"/>
                  </a:cubicBezTo>
                  <a:cubicBezTo>
                    <a:pt x="1" y="381"/>
                    <a:pt x="96" y="476"/>
                    <a:pt x="239" y="476"/>
                  </a:cubicBezTo>
                  <a:cubicBezTo>
                    <a:pt x="358" y="476"/>
                    <a:pt x="477" y="381"/>
                    <a:pt x="477" y="238"/>
                  </a:cubicBezTo>
                  <a:cubicBezTo>
                    <a:pt x="477" y="95"/>
                    <a:pt x="358" y="0"/>
                    <a:pt x="239" y="0"/>
                  </a:cubicBezTo>
                  <a:close/>
                </a:path>
              </a:pathLst>
            </a:custGeom>
            <a:solidFill>
              <a:srgbClr val="7F5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5"/>
            <p:cNvSpPr/>
            <p:nvPr/>
          </p:nvSpPr>
          <p:spPr>
            <a:xfrm>
              <a:off x="1535249" y="4393350"/>
              <a:ext cx="32624" cy="32658"/>
            </a:xfrm>
            <a:custGeom>
              <a:avLst/>
              <a:gdLst/>
              <a:ahLst/>
              <a:cxnLst/>
              <a:rect l="l" t="t" r="r" b="b"/>
              <a:pathLst>
                <a:path w="977" h="978" extrusionOk="0">
                  <a:moveTo>
                    <a:pt x="501" y="1"/>
                  </a:moveTo>
                  <a:cubicBezTo>
                    <a:pt x="215" y="1"/>
                    <a:pt x="0" y="215"/>
                    <a:pt x="0" y="477"/>
                  </a:cubicBezTo>
                  <a:cubicBezTo>
                    <a:pt x="0" y="763"/>
                    <a:pt x="215" y="977"/>
                    <a:pt x="501" y="977"/>
                  </a:cubicBezTo>
                  <a:cubicBezTo>
                    <a:pt x="763" y="977"/>
                    <a:pt x="977" y="763"/>
                    <a:pt x="977" y="477"/>
                  </a:cubicBezTo>
                  <a:cubicBezTo>
                    <a:pt x="977" y="215"/>
                    <a:pt x="763" y="1"/>
                    <a:pt x="501" y="1"/>
                  </a:cubicBezTo>
                  <a:close/>
                </a:path>
              </a:pathLst>
            </a:custGeom>
            <a:solidFill>
              <a:srgbClr val="7F5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5"/>
            <p:cNvSpPr/>
            <p:nvPr/>
          </p:nvSpPr>
          <p:spPr>
            <a:xfrm>
              <a:off x="1595689" y="4364932"/>
              <a:ext cx="31823" cy="45948"/>
            </a:xfrm>
            <a:custGeom>
              <a:avLst/>
              <a:gdLst/>
              <a:ahLst/>
              <a:cxnLst/>
              <a:rect l="l" t="t" r="r" b="b"/>
              <a:pathLst>
                <a:path w="953" h="1376" extrusionOk="0">
                  <a:moveTo>
                    <a:pt x="582" y="0"/>
                  </a:moveTo>
                  <a:cubicBezTo>
                    <a:pt x="548" y="0"/>
                    <a:pt x="512" y="6"/>
                    <a:pt x="477" y="18"/>
                  </a:cubicBezTo>
                  <a:cubicBezTo>
                    <a:pt x="358" y="66"/>
                    <a:pt x="286" y="209"/>
                    <a:pt x="334" y="328"/>
                  </a:cubicBezTo>
                  <a:cubicBezTo>
                    <a:pt x="405" y="542"/>
                    <a:pt x="334" y="780"/>
                    <a:pt x="143" y="923"/>
                  </a:cubicBezTo>
                  <a:cubicBezTo>
                    <a:pt x="24" y="995"/>
                    <a:pt x="0" y="1161"/>
                    <a:pt x="72" y="1257"/>
                  </a:cubicBezTo>
                  <a:cubicBezTo>
                    <a:pt x="119" y="1328"/>
                    <a:pt x="215" y="1376"/>
                    <a:pt x="286" y="1376"/>
                  </a:cubicBezTo>
                  <a:cubicBezTo>
                    <a:pt x="334" y="1376"/>
                    <a:pt x="381" y="1352"/>
                    <a:pt x="429" y="1328"/>
                  </a:cubicBezTo>
                  <a:cubicBezTo>
                    <a:pt x="810" y="1066"/>
                    <a:pt x="953" y="590"/>
                    <a:pt x="810" y="161"/>
                  </a:cubicBezTo>
                  <a:cubicBezTo>
                    <a:pt x="774" y="54"/>
                    <a:pt x="685" y="0"/>
                    <a:pt x="582" y="0"/>
                  </a:cubicBezTo>
                  <a:close/>
                </a:path>
              </a:pathLst>
            </a:custGeom>
            <a:solidFill>
              <a:srgbClr val="7F5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5"/>
            <p:cNvSpPr/>
            <p:nvPr/>
          </p:nvSpPr>
          <p:spPr>
            <a:xfrm>
              <a:off x="1609213" y="4219107"/>
              <a:ext cx="29452" cy="32725"/>
            </a:xfrm>
            <a:custGeom>
              <a:avLst/>
              <a:gdLst/>
              <a:ahLst/>
              <a:cxnLst/>
              <a:rect l="l" t="t" r="r" b="b"/>
              <a:pathLst>
                <a:path w="882" h="980" extrusionOk="0">
                  <a:moveTo>
                    <a:pt x="595" y="0"/>
                  </a:moveTo>
                  <a:cubicBezTo>
                    <a:pt x="510" y="0"/>
                    <a:pt x="426" y="47"/>
                    <a:pt x="381" y="123"/>
                  </a:cubicBezTo>
                  <a:lnTo>
                    <a:pt x="72" y="599"/>
                  </a:lnTo>
                  <a:cubicBezTo>
                    <a:pt x="0" y="718"/>
                    <a:pt x="24" y="885"/>
                    <a:pt x="143" y="956"/>
                  </a:cubicBezTo>
                  <a:cubicBezTo>
                    <a:pt x="191" y="980"/>
                    <a:pt x="238" y="980"/>
                    <a:pt x="286" y="980"/>
                  </a:cubicBezTo>
                  <a:cubicBezTo>
                    <a:pt x="357" y="980"/>
                    <a:pt x="453" y="956"/>
                    <a:pt x="500" y="885"/>
                  </a:cubicBezTo>
                  <a:lnTo>
                    <a:pt x="810" y="384"/>
                  </a:lnTo>
                  <a:cubicBezTo>
                    <a:pt x="881" y="265"/>
                    <a:pt x="858" y="123"/>
                    <a:pt x="738" y="51"/>
                  </a:cubicBezTo>
                  <a:cubicBezTo>
                    <a:pt x="695" y="16"/>
                    <a:pt x="645" y="0"/>
                    <a:pt x="595" y="0"/>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5"/>
            <p:cNvSpPr/>
            <p:nvPr/>
          </p:nvSpPr>
          <p:spPr>
            <a:xfrm>
              <a:off x="1638632" y="4298248"/>
              <a:ext cx="33426" cy="21972"/>
            </a:xfrm>
            <a:custGeom>
              <a:avLst/>
              <a:gdLst/>
              <a:ahLst/>
              <a:cxnLst/>
              <a:rect l="l" t="t" r="r" b="b"/>
              <a:pathLst>
                <a:path w="1001" h="658" extrusionOk="0">
                  <a:moveTo>
                    <a:pt x="720" y="0"/>
                  </a:moveTo>
                  <a:cubicBezTo>
                    <a:pt x="694" y="0"/>
                    <a:pt x="668" y="5"/>
                    <a:pt x="643" y="15"/>
                  </a:cubicBezTo>
                  <a:lnTo>
                    <a:pt x="191" y="182"/>
                  </a:lnTo>
                  <a:cubicBezTo>
                    <a:pt x="72" y="205"/>
                    <a:pt x="0" y="372"/>
                    <a:pt x="48" y="491"/>
                  </a:cubicBezTo>
                  <a:cubicBezTo>
                    <a:pt x="72" y="586"/>
                    <a:pt x="167" y="658"/>
                    <a:pt x="286" y="658"/>
                  </a:cubicBezTo>
                  <a:lnTo>
                    <a:pt x="358" y="658"/>
                  </a:lnTo>
                  <a:lnTo>
                    <a:pt x="810" y="491"/>
                  </a:lnTo>
                  <a:cubicBezTo>
                    <a:pt x="929" y="444"/>
                    <a:pt x="1001" y="301"/>
                    <a:pt x="953" y="182"/>
                  </a:cubicBezTo>
                  <a:cubicBezTo>
                    <a:pt x="915" y="69"/>
                    <a:pt x="818" y="0"/>
                    <a:pt x="720" y="0"/>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5"/>
            <p:cNvSpPr/>
            <p:nvPr/>
          </p:nvSpPr>
          <p:spPr>
            <a:xfrm>
              <a:off x="1532076" y="4227556"/>
              <a:ext cx="22306" cy="32224"/>
            </a:xfrm>
            <a:custGeom>
              <a:avLst/>
              <a:gdLst/>
              <a:ahLst/>
              <a:cxnLst/>
              <a:rect l="l" t="t" r="r" b="b"/>
              <a:pathLst>
                <a:path w="668" h="965" extrusionOk="0">
                  <a:moveTo>
                    <a:pt x="290" y="0"/>
                  </a:moveTo>
                  <a:cubicBezTo>
                    <a:pt x="265" y="0"/>
                    <a:pt x="240" y="4"/>
                    <a:pt x="215" y="12"/>
                  </a:cubicBezTo>
                  <a:cubicBezTo>
                    <a:pt x="72" y="36"/>
                    <a:pt x="0" y="179"/>
                    <a:pt x="24" y="298"/>
                  </a:cubicBezTo>
                  <a:lnTo>
                    <a:pt x="143" y="774"/>
                  </a:lnTo>
                  <a:cubicBezTo>
                    <a:pt x="167" y="894"/>
                    <a:pt x="262" y="965"/>
                    <a:pt x="381" y="965"/>
                  </a:cubicBezTo>
                  <a:lnTo>
                    <a:pt x="429" y="965"/>
                  </a:lnTo>
                  <a:cubicBezTo>
                    <a:pt x="572" y="941"/>
                    <a:pt x="667" y="798"/>
                    <a:pt x="619" y="655"/>
                  </a:cubicBezTo>
                  <a:lnTo>
                    <a:pt x="524" y="203"/>
                  </a:lnTo>
                  <a:cubicBezTo>
                    <a:pt x="505" y="85"/>
                    <a:pt x="404" y="0"/>
                    <a:pt x="290" y="0"/>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5"/>
            <p:cNvSpPr/>
            <p:nvPr/>
          </p:nvSpPr>
          <p:spPr>
            <a:xfrm>
              <a:off x="1526500" y="4234835"/>
              <a:ext cx="132835" cy="118911"/>
            </a:xfrm>
            <a:custGeom>
              <a:avLst/>
              <a:gdLst/>
              <a:ahLst/>
              <a:cxnLst/>
              <a:rect l="l" t="t" r="r" b="b"/>
              <a:pathLst>
                <a:path w="3978" h="3561" extrusionOk="0">
                  <a:moveTo>
                    <a:pt x="2563" y="0"/>
                  </a:moveTo>
                  <a:cubicBezTo>
                    <a:pt x="2317" y="0"/>
                    <a:pt x="2086" y="158"/>
                    <a:pt x="2001" y="414"/>
                  </a:cubicBezTo>
                  <a:cubicBezTo>
                    <a:pt x="1930" y="699"/>
                    <a:pt x="1787" y="1033"/>
                    <a:pt x="1668" y="1319"/>
                  </a:cubicBezTo>
                  <a:cubicBezTo>
                    <a:pt x="1636" y="1402"/>
                    <a:pt x="1568" y="1440"/>
                    <a:pt x="1500" y="1440"/>
                  </a:cubicBezTo>
                  <a:cubicBezTo>
                    <a:pt x="1412" y="1440"/>
                    <a:pt x="1324" y="1378"/>
                    <a:pt x="1310" y="1271"/>
                  </a:cubicBezTo>
                  <a:cubicBezTo>
                    <a:pt x="1310" y="1104"/>
                    <a:pt x="1287" y="961"/>
                    <a:pt x="1263" y="842"/>
                  </a:cubicBezTo>
                  <a:cubicBezTo>
                    <a:pt x="1239" y="604"/>
                    <a:pt x="1096" y="414"/>
                    <a:pt x="882" y="342"/>
                  </a:cubicBezTo>
                  <a:cubicBezTo>
                    <a:pt x="812" y="314"/>
                    <a:pt x="750" y="303"/>
                    <a:pt x="687" y="303"/>
                  </a:cubicBezTo>
                  <a:cubicBezTo>
                    <a:pt x="643" y="303"/>
                    <a:pt x="598" y="308"/>
                    <a:pt x="548" y="318"/>
                  </a:cubicBezTo>
                  <a:cubicBezTo>
                    <a:pt x="477" y="342"/>
                    <a:pt x="405" y="366"/>
                    <a:pt x="334" y="414"/>
                  </a:cubicBezTo>
                  <a:cubicBezTo>
                    <a:pt x="96" y="580"/>
                    <a:pt x="1" y="914"/>
                    <a:pt x="143" y="1176"/>
                  </a:cubicBezTo>
                  <a:cubicBezTo>
                    <a:pt x="405" y="1700"/>
                    <a:pt x="715" y="2271"/>
                    <a:pt x="644" y="2866"/>
                  </a:cubicBezTo>
                  <a:cubicBezTo>
                    <a:pt x="596" y="3105"/>
                    <a:pt x="715" y="3367"/>
                    <a:pt x="929" y="3486"/>
                  </a:cubicBezTo>
                  <a:cubicBezTo>
                    <a:pt x="1029" y="3535"/>
                    <a:pt x="1132" y="3560"/>
                    <a:pt x="1232" y="3560"/>
                  </a:cubicBezTo>
                  <a:cubicBezTo>
                    <a:pt x="1373" y="3560"/>
                    <a:pt x="1509" y="3511"/>
                    <a:pt x="1620" y="3414"/>
                  </a:cubicBezTo>
                  <a:cubicBezTo>
                    <a:pt x="2095" y="3051"/>
                    <a:pt x="2562" y="2999"/>
                    <a:pt x="2914" y="2999"/>
                  </a:cubicBezTo>
                  <a:cubicBezTo>
                    <a:pt x="3055" y="2999"/>
                    <a:pt x="3178" y="3007"/>
                    <a:pt x="3276" y="3007"/>
                  </a:cubicBezTo>
                  <a:cubicBezTo>
                    <a:pt x="3351" y="3007"/>
                    <a:pt x="3411" y="3003"/>
                    <a:pt x="3454" y="2986"/>
                  </a:cubicBezTo>
                  <a:cubicBezTo>
                    <a:pt x="3787" y="2890"/>
                    <a:pt x="3978" y="2557"/>
                    <a:pt x="3858" y="2223"/>
                  </a:cubicBezTo>
                  <a:cubicBezTo>
                    <a:pt x="3785" y="1967"/>
                    <a:pt x="3542" y="1794"/>
                    <a:pt x="3293" y="1794"/>
                  </a:cubicBezTo>
                  <a:cubicBezTo>
                    <a:pt x="3218" y="1794"/>
                    <a:pt x="3144" y="1810"/>
                    <a:pt x="3073" y="1842"/>
                  </a:cubicBezTo>
                  <a:cubicBezTo>
                    <a:pt x="2954" y="1890"/>
                    <a:pt x="2811" y="1962"/>
                    <a:pt x="2644" y="2033"/>
                  </a:cubicBezTo>
                  <a:cubicBezTo>
                    <a:pt x="2615" y="2049"/>
                    <a:pt x="2587" y="2056"/>
                    <a:pt x="2560" y="2056"/>
                  </a:cubicBezTo>
                  <a:cubicBezTo>
                    <a:pt x="2429" y="2056"/>
                    <a:pt x="2331" y="1885"/>
                    <a:pt x="2430" y="1747"/>
                  </a:cubicBezTo>
                  <a:cubicBezTo>
                    <a:pt x="2644" y="1485"/>
                    <a:pt x="2858" y="1199"/>
                    <a:pt x="3049" y="985"/>
                  </a:cubicBezTo>
                  <a:cubicBezTo>
                    <a:pt x="3287" y="699"/>
                    <a:pt x="3192" y="247"/>
                    <a:pt x="2858" y="80"/>
                  </a:cubicBezTo>
                  <a:cubicBezTo>
                    <a:pt x="2763" y="26"/>
                    <a:pt x="2662" y="0"/>
                    <a:pt x="2563" y="0"/>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5"/>
            <p:cNvSpPr/>
            <p:nvPr/>
          </p:nvSpPr>
          <p:spPr>
            <a:xfrm>
              <a:off x="1660103" y="4357987"/>
              <a:ext cx="86720" cy="52894"/>
            </a:xfrm>
            <a:custGeom>
              <a:avLst/>
              <a:gdLst/>
              <a:ahLst/>
              <a:cxnLst/>
              <a:rect l="l" t="t" r="r" b="b"/>
              <a:pathLst>
                <a:path w="2597" h="1584" extrusionOk="0">
                  <a:moveTo>
                    <a:pt x="1501" y="0"/>
                  </a:moveTo>
                  <a:cubicBezTo>
                    <a:pt x="1459" y="0"/>
                    <a:pt x="1417" y="12"/>
                    <a:pt x="1382" y="36"/>
                  </a:cubicBezTo>
                  <a:lnTo>
                    <a:pt x="739" y="393"/>
                  </a:lnTo>
                  <a:lnTo>
                    <a:pt x="453" y="107"/>
                  </a:lnTo>
                  <a:cubicBezTo>
                    <a:pt x="405" y="60"/>
                    <a:pt x="340" y="36"/>
                    <a:pt x="274" y="36"/>
                  </a:cubicBezTo>
                  <a:cubicBezTo>
                    <a:pt x="209" y="36"/>
                    <a:pt x="143" y="60"/>
                    <a:pt x="96" y="107"/>
                  </a:cubicBezTo>
                  <a:cubicBezTo>
                    <a:pt x="0" y="226"/>
                    <a:pt x="0" y="369"/>
                    <a:pt x="96" y="464"/>
                  </a:cubicBezTo>
                  <a:lnTo>
                    <a:pt x="405" y="774"/>
                  </a:lnTo>
                  <a:lnTo>
                    <a:pt x="191" y="1226"/>
                  </a:lnTo>
                  <a:cubicBezTo>
                    <a:pt x="119" y="1346"/>
                    <a:pt x="167" y="1512"/>
                    <a:pt x="310" y="1560"/>
                  </a:cubicBezTo>
                  <a:cubicBezTo>
                    <a:pt x="334" y="1584"/>
                    <a:pt x="381" y="1584"/>
                    <a:pt x="405" y="1584"/>
                  </a:cubicBezTo>
                  <a:cubicBezTo>
                    <a:pt x="500" y="1584"/>
                    <a:pt x="596" y="1536"/>
                    <a:pt x="643" y="1441"/>
                  </a:cubicBezTo>
                  <a:lnTo>
                    <a:pt x="905" y="893"/>
                  </a:lnTo>
                  <a:lnTo>
                    <a:pt x="1501" y="560"/>
                  </a:lnTo>
                  <a:lnTo>
                    <a:pt x="2406" y="1107"/>
                  </a:lnTo>
                  <a:lnTo>
                    <a:pt x="2549" y="917"/>
                  </a:lnTo>
                  <a:cubicBezTo>
                    <a:pt x="2572" y="869"/>
                    <a:pt x="2596" y="798"/>
                    <a:pt x="2596" y="750"/>
                  </a:cubicBezTo>
                  <a:lnTo>
                    <a:pt x="2596" y="607"/>
                  </a:lnTo>
                  <a:lnTo>
                    <a:pt x="1620" y="36"/>
                  </a:lnTo>
                  <a:cubicBezTo>
                    <a:pt x="1584" y="12"/>
                    <a:pt x="1542" y="0"/>
                    <a:pt x="1501" y="0"/>
                  </a:cubicBezTo>
                  <a:close/>
                </a:path>
              </a:pathLst>
            </a:custGeom>
            <a:solidFill>
              <a:srgbClr val="7F5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5"/>
            <p:cNvSpPr/>
            <p:nvPr/>
          </p:nvSpPr>
          <p:spPr>
            <a:xfrm>
              <a:off x="1712596" y="4289966"/>
              <a:ext cx="26247" cy="39002"/>
            </a:xfrm>
            <a:custGeom>
              <a:avLst/>
              <a:gdLst/>
              <a:ahLst/>
              <a:cxnLst/>
              <a:rect l="l" t="t" r="r" b="b"/>
              <a:pathLst>
                <a:path w="786" h="1168" extrusionOk="0">
                  <a:moveTo>
                    <a:pt x="595" y="1"/>
                  </a:moveTo>
                  <a:lnTo>
                    <a:pt x="72" y="763"/>
                  </a:lnTo>
                  <a:cubicBezTo>
                    <a:pt x="0" y="882"/>
                    <a:pt x="24" y="1049"/>
                    <a:pt x="143" y="1120"/>
                  </a:cubicBezTo>
                  <a:cubicBezTo>
                    <a:pt x="191" y="1144"/>
                    <a:pt x="238" y="1168"/>
                    <a:pt x="286" y="1168"/>
                  </a:cubicBezTo>
                  <a:cubicBezTo>
                    <a:pt x="357" y="1168"/>
                    <a:pt x="429" y="1120"/>
                    <a:pt x="500" y="1049"/>
                  </a:cubicBezTo>
                  <a:lnTo>
                    <a:pt x="786" y="620"/>
                  </a:lnTo>
                  <a:lnTo>
                    <a:pt x="619" y="191"/>
                  </a:lnTo>
                  <a:cubicBezTo>
                    <a:pt x="595" y="120"/>
                    <a:pt x="572" y="72"/>
                    <a:pt x="595" y="1"/>
                  </a:cubicBezTo>
                  <a:close/>
                </a:path>
              </a:pathLst>
            </a:custGeom>
            <a:solidFill>
              <a:srgbClr val="7F5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5"/>
            <p:cNvSpPr/>
            <p:nvPr/>
          </p:nvSpPr>
          <p:spPr>
            <a:xfrm>
              <a:off x="1602835" y="4234802"/>
              <a:ext cx="56500" cy="102916"/>
            </a:xfrm>
            <a:custGeom>
              <a:avLst/>
              <a:gdLst/>
              <a:ahLst/>
              <a:cxnLst/>
              <a:rect l="l" t="t" r="r" b="b"/>
              <a:pathLst>
                <a:path w="1692" h="3082" extrusionOk="0">
                  <a:moveTo>
                    <a:pt x="294" y="1"/>
                  </a:moveTo>
                  <a:cubicBezTo>
                    <a:pt x="190" y="1"/>
                    <a:pt x="89" y="31"/>
                    <a:pt x="1" y="81"/>
                  </a:cubicBezTo>
                  <a:lnTo>
                    <a:pt x="1" y="3082"/>
                  </a:lnTo>
                  <a:cubicBezTo>
                    <a:pt x="228" y="3013"/>
                    <a:pt x="439" y="2997"/>
                    <a:pt x="620" y="2997"/>
                  </a:cubicBezTo>
                  <a:cubicBezTo>
                    <a:pt x="773" y="2997"/>
                    <a:pt x="905" y="3008"/>
                    <a:pt x="1007" y="3008"/>
                  </a:cubicBezTo>
                  <a:cubicBezTo>
                    <a:pt x="1074" y="3008"/>
                    <a:pt x="1129" y="3003"/>
                    <a:pt x="1168" y="2987"/>
                  </a:cubicBezTo>
                  <a:cubicBezTo>
                    <a:pt x="1501" y="2891"/>
                    <a:pt x="1692" y="2558"/>
                    <a:pt x="1572" y="2224"/>
                  </a:cubicBezTo>
                  <a:cubicBezTo>
                    <a:pt x="1499" y="1968"/>
                    <a:pt x="1256" y="1795"/>
                    <a:pt x="1007" y="1795"/>
                  </a:cubicBezTo>
                  <a:cubicBezTo>
                    <a:pt x="932" y="1795"/>
                    <a:pt x="858" y="1811"/>
                    <a:pt x="787" y="1843"/>
                  </a:cubicBezTo>
                  <a:cubicBezTo>
                    <a:pt x="668" y="1891"/>
                    <a:pt x="525" y="1963"/>
                    <a:pt x="358" y="2034"/>
                  </a:cubicBezTo>
                  <a:cubicBezTo>
                    <a:pt x="329" y="2050"/>
                    <a:pt x="301" y="2057"/>
                    <a:pt x="274" y="2057"/>
                  </a:cubicBezTo>
                  <a:cubicBezTo>
                    <a:pt x="143" y="2057"/>
                    <a:pt x="45" y="1886"/>
                    <a:pt x="144" y="1748"/>
                  </a:cubicBezTo>
                  <a:cubicBezTo>
                    <a:pt x="358" y="1486"/>
                    <a:pt x="572" y="1200"/>
                    <a:pt x="763" y="986"/>
                  </a:cubicBezTo>
                  <a:cubicBezTo>
                    <a:pt x="1001" y="700"/>
                    <a:pt x="906" y="248"/>
                    <a:pt x="572" y="81"/>
                  </a:cubicBezTo>
                  <a:cubicBezTo>
                    <a:pt x="482" y="25"/>
                    <a:pt x="387" y="1"/>
                    <a:pt x="294"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5"/>
            <p:cNvSpPr/>
            <p:nvPr/>
          </p:nvSpPr>
          <p:spPr>
            <a:xfrm>
              <a:off x="1602835" y="4365033"/>
              <a:ext cx="24677" cy="45848"/>
            </a:xfrm>
            <a:custGeom>
              <a:avLst/>
              <a:gdLst/>
              <a:ahLst/>
              <a:cxnLst/>
              <a:rect l="l" t="t" r="r" b="b"/>
              <a:pathLst>
                <a:path w="739" h="1373" extrusionOk="0">
                  <a:moveTo>
                    <a:pt x="353" y="0"/>
                  </a:moveTo>
                  <a:cubicBezTo>
                    <a:pt x="324" y="0"/>
                    <a:pt x="293" y="5"/>
                    <a:pt x="263" y="15"/>
                  </a:cubicBezTo>
                  <a:cubicBezTo>
                    <a:pt x="144" y="63"/>
                    <a:pt x="72" y="206"/>
                    <a:pt x="120" y="325"/>
                  </a:cubicBezTo>
                  <a:cubicBezTo>
                    <a:pt x="191" y="515"/>
                    <a:pt x="144" y="730"/>
                    <a:pt x="1" y="849"/>
                  </a:cubicBezTo>
                  <a:lnTo>
                    <a:pt x="1" y="1373"/>
                  </a:lnTo>
                  <a:lnTo>
                    <a:pt x="72" y="1373"/>
                  </a:lnTo>
                  <a:cubicBezTo>
                    <a:pt x="120" y="1373"/>
                    <a:pt x="167" y="1349"/>
                    <a:pt x="215" y="1325"/>
                  </a:cubicBezTo>
                  <a:cubicBezTo>
                    <a:pt x="596" y="1063"/>
                    <a:pt x="739" y="587"/>
                    <a:pt x="596" y="158"/>
                  </a:cubicBezTo>
                  <a:cubicBezTo>
                    <a:pt x="559" y="65"/>
                    <a:pt x="462" y="0"/>
                    <a:pt x="353" y="0"/>
                  </a:cubicBezTo>
                  <a:close/>
                </a:path>
              </a:pathLst>
            </a:custGeom>
            <a:solidFill>
              <a:srgbClr val="7F5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1" name="Google Shape;1901;p55"/>
          <p:cNvGrpSpPr/>
          <p:nvPr/>
        </p:nvGrpSpPr>
        <p:grpSpPr>
          <a:xfrm>
            <a:off x="1472701" y="2740096"/>
            <a:ext cx="457194" cy="457213"/>
            <a:chOff x="3404027" y="4177868"/>
            <a:chExt cx="293487" cy="294255"/>
          </a:xfrm>
        </p:grpSpPr>
        <p:sp>
          <p:nvSpPr>
            <p:cNvPr id="1902" name="Google Shape;1902;p55"/>
            <p:cNvSpPr/>
            <p:nvPr/>
          </p:nvSpPr>
          <p:spPr>
            <a:xfrm>
              <a:off x="3554326" y="4193429"/>
              <a:ext cx="137610" cy="184059"/>
            </a:xfrm>
            <a:custGeom>
              <a:avLst/>
              <a:gdLst/>
              <a:ahLst/>
              <a:cxnLst/>
              <a:rect l="l" t="t" r="r" b="b"/>
              <a:pathLst>
                <a:path w="4121" h="5512" extrusionOk="0">
                  <a:moveTo>
                    <a:pt x="2116" y="0"/>
                  </a:moveTo>
                  <a:cubicBezTo>
                    <a:pt x="1826" y="0"/>
                    <a:pt x="1524" y="117"/>
                    <a:pt x="1239" y="320"/>
                  </a:cubicBezTo>
                  <a:lnTo>
                    <a:pt x="0" y="1749"/>
                  </a:lnTo>
                  <a:lnTo>
                    <a:pt x="143" y="5512"/>
                  </a:lnTo>
                  <a:lnTo>
                    <a:pt x="3763" y="3773"/>
                  </a:lnTo>
                  <a:cubicBezTo>
                    <a:pt x="3835" y="3559"/>
                    <a:pt x="3930" y="3297"/>
                    <a:pt x="3954" y="3059"/>
                  </a:cubicBezTo>
                  <a:cubicBezTo>
                    <a:pt x="4120" y="1630"/>
                    <a:pt x="3239" y="129"/>
                    <a:pt x="2263" y="10"/>
                  </a:cubicBezTo>
                  <a:cubicBezTo>
                    <a:pt x="2214" y="3"/>
                    <a:pt x="2165" y="0"/>
                    <a:pt x="21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5"/>
            <p:cNvSpPr/>
            <p:nvPr/>
          </p:nvSpPr>
          <p:spPr>
            <a:xfrm>
              <a:off x="3413577" y="4193395"/>
              <a:ext cx="140783" cy="196815"/>
            </a:xfrm>
            <a:custGeom>
              <a:avLst/>
              <a:gdLst/>
              <a:ahLst/>
              <a:cxnLst/>
              <a:rect l="l" t="t" r="r" b="b"/>
              <a:pathLst>
                <a:path w="4216" h="5894" extrusionOk="0">
                  <a:moveTo>
                    <a:pt x="1998" y="1"/>
                  </a:moveTo>
                  <a:cubicBezTo>
                    <a:pt x="1951" y="1"/>
                    <a:pt x="1904" y="4"/>
                    <a:pt x="1858" y="11"/>
                  </a:cubicBezTo>
                  <a:cubicBezTo>
                    <a:pt x="881" y="130"/>
                    <a:pt x="0" y="1631"/>
                    <a:pt x="167" y="3060"/>
                  </a:cubicBezTo>
                  <a:cubicBezTo>
                    <a:pt x="215" y="3441"/>
                    <a:pt x="334" y="3798"/>
                    <a:pt x="500" y="4131"/>
                  </a:cubicBezTo>
                  <a:lnTo>
                    <a:pt x="3977" y="5894"/>
                  </a:lnTo>
                  <a:lnTo>
                    <a:pt x="4215" y="1750"/>
                  </a:lnTo>
                  <a:lnTo>
                    <a:pt x="2834" y="273"/>
                  </a:lnTo>
                  <a:cubicBezTo>
                    <a:pt x="2551" y="111"/>
                    <a:pt x="2267" y="1"/>
                    <a:pt x="19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5"/>
            <p:cNvSpPr/>
            <p:nvPr/>
          </p:nvSpPr>
          <p:spPr>
            <a:xfrm>
              <a:off x="3482766" y="4177868"/>
              <a:ext cx="136809" cy="155876"/>
            </a:xfrm>
            <a:custGeom>
              <a:avLst/>
              <a:gdLst/>
              <a:ahLst/>
              <a:cxnLst/>
              <a:rect l="l" t="t" r="r" b="b"/>
              <a:pathLst>
                <a:path w="4097" h="4668" extrusionOk="0">
                  <a:moveTo>
                    <a:pt x="2024" y="0"/>
                  </a:moveTo>
                  <a:cubicBezTo>
                    <a:pt x="1096" y="0"/>
                    <a:pt x="0" y="1405"/>
                    <a:pt x="0" y="2810"/>
                  </a:cubicBezTo>
                  <a:cubicBezTo>
                    <a:pt x="0" y="3525"/>
                    <a:pt x="238" y="4191"/>
                    <a:pt x="596" y="4668"/>
                  </a:cubicBezTo>
                  <a:lnTo>
                    <a:pt x="3549" y="4549"/>
                  </a:lnTo>
                  <a:cubicBezTo>
                    <a:pt x="3882" y="4096"/>
                    <a:pt x="4096" y="3477"/>
                    <a:pt x="4096" y="2810"/>
                  </a:cubicBezTo>
                  <a:cubicBezTo>
                    <a:pt x="4096" y="1405"/>
                    <a:pt x="3025" y="0"/>
                    <a:pt x="2024"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5"/>
            <p:cNvSpPr/>
            <p:nvPr/>
          </p:nvSpPr>
          <p:spPr>
            <a:xfrm>
              <a:off x="3551154" y="4177868"/>
              <a:ext cx="68421" cy="190070"/>
            </a:xfrm>
            <a:custGeom>
              <a:avLst/>
              <a:gdLst/>
              <a:ahLst/>
              <a:cxnLst/>
              <a:rect l="l" t="t" r="r" b="b"/>
              <a:pathLst>
                <a:path w="2049" h="5692" extrusionOk="0">
                  <a:moveTo>
                    <a:pt x="0" y="0"/>
                  </a:moveTo>
                  <a:lnTo>
                    <a:pt x="0" y="5692"/>
                  </a:lnTo>
                  <a:lnTo>
                    <a:pt x="1524" y="4549"/>
                  </a:lnTo>
                  <a:cubicBezTo>
                    <a:pt x="1834" y="4096"/>
                    <a:pt x="2048" y="3453"/>
                    <a:pt x="2048" y="2810"/>
                  </a:cubicBezTo>
                  <a:cubicBezTo>
                    <a:pt x="2048" y="1453"/>
                    <a:pt x="1096" y="143"/>
                    <a:pt x="143"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5"/>
            <p:cNvSpPr/>
            <p:nvPr/>
          </p:nvSpPr>
          <p:spPr>
            <a:xfrm>
              <a:off x="3404027" y="4314243"/>
              <a:ext cx="293487" cy="157880"/>
            </a:xfrm>
            <a:custGeom>
              <a:avLst/>
              <a:gdLst/>
              <a:ahLst/>
              <a:cxnLst/>
              <a:rect l="l" t="t" r="r" b="b"/>
              <a:pathLst>
                <a:path w="8789" h="4728" extrusionOk="0">
                  <a:moveTo>
                    <a:pt x="7859" y="0"/>
                  </a:moveTo>
                  <a:cubicBezTo>
                    <a:pt x="7818" y="0"/>
                    <a:pt x="7776" y="12"/>
                    <a:pt x="7740" y="36"/>
                  </a:cubicBezTo>
                  <a:lnTo>
                    <a:pt x="6835" y="465"/>
                  </a:lnTo>
                  <a:lnTo>
                    <a:pt x="6859" y="965"/>
                  </a:lnTo>
                  <a:cubicBezTo>
                    <a:pt x="6855" y="968"/>
                    <a:pt x="6850" y="969"/>
                    <a:pt x="6844" y="969"/>
                  </a:cubicBezTo>
                  <a:cubicBezTo>
                    <a:pt x="6747" y="969"/>
                    <a:pt x="6426" y="630"/>
                    <a:pt x="6359" y="608"/>
                  </a:cubicBezTo>
                  <a:lnTo>
                    <a:pt x="5383" y="298"/>
                  </a:lnTo>
                  <a:cubicBezTo>
                    <a:pt x="5343" y="282"/>
                    <a:pt x="5303" y="274"/>
                    <a:pt x="5265" y="274"/>
                  </a:cubicBezTo>
                  <a:cubicBezTo>
                    <a:pt x="5189" y="274"/>
                    <a:pt x="5121" y="306"/>
                    <a:pt x="5073" y="369"/>
                  </a:cubicBezTo>
                  <a:lnTo>
                    <a:pt x="4787" y="941"/>
                  </a:lnTo>
                  <a:cubicBezTo>
                    <a:pt x="4777" y="954"/>
                    <a:pt x="4768" y="959"/>
                    <a:pt x="4759" y="959"/>
                  </a:cubicBezTo>
                  <a:cubicBezTo>
                    <a:pt x="4686" y="959"/>
                    <a:pt x="4656" y="555"/>
                    <a:pt x="4549" y="512"/>
                  </a:cubicBezTo>
                  <a:lnTo>
                    <a:pt x="4144" y="298"/>
                  </a:lnTo>
                  <a:cubicBezTo>
                    <a:pt x="4102" y="270"/>
                    <a:pt x="4061" y="258"/>
                    <a:pt x="4014" y="258"/>
                  </a:cubicBezTo>
                  <a:cubicBezTo>
                    <a:pt x="3981" y="258"/>
                    <a:pt x="3946" y="264"/>
                    <a:pt x="3906" y="274"/>
                  </a:cubicBezTo>
                  <a:lnTo>
                    <a:pt x="2954" y="560"/>
                  </a:lnTo>
                  <a:lnTo>
                    <a:pt x="2453" y="727"/>
                  </a:lnTo>
                  <a:cubicBezTo>
                    <a:pt x="2406" y="750"/>
                    <a:pt x="2358" y="750"/>
                    <a:pt x="2311" y="750"/>
                  </a:cubicBezTo>
                  <a:lnTo>
                    <a:pt x="1858" y="1274"/>
                  </a:lnTo>
                  <a:lnTo>
                    <a:pt x="1858" y="655"/>
                  </a:lnTo>
                  <a:lnTo>
                    <a:pt x="334" y="417"/>
                  </a:lnTo>
                  <a:cubicBezTo>
                    <a:pt x="320" y="415"/>
                    <a:pt x="306" y="414"/>
                    <a:pt x="293" y="414"/>
                  </a:cubicBezTo>
                  <a:cubicBezTo>
                    <a:pt x="123" y="414"/>
                    <a:pt x="1" y="550"/>
                    <a:pt x="1" y="727"/>
                  </a:cubicBezTo>
                  <a:lnTo>
                    <a:pt x="1" y="4299"/>
                  </a:lnTo>
                  <a:cubicBezTo>
                    <a:pt x="1" y="4537"/>
                    <a:pt x="167" y="4727"/>
                    <a:pt x="405" y="4727"/>
                  </a:cubicBezTo>
                  <a:lnTo>
                    <a:pt x="8383" y="4727"/>
                  </a:lnTo>
                  <a:cubicBezTo>
                    <a:pt x="8621" y="4727"/>
                    <a:pt x="8788" y="4537"/>
                    <a:pt x="8788" y="4299"/>
                  </a:cubicBezTo>
                  <a:lnTo>
                    <a:pt x="8788" y="560"/>
                  </a:lnTo>
                  <a:cubicBezTo>
                    <a:pt x="8788" y="441"/>
                    <a:pt x="8717" y="322"/>
                    <a:pt x="8598" y="274"/>
                  </a:cubicBezTo>
                  <a:lnTo>
                    <a:pt x="7978" y="36"/>
                  </a:lnTo>
                  <a:cubicBezTo>
                    <a:pt x="7943" y="12"/>
                    <a:pt x="7901" y="0"/>
                    <a:pt x="7859"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5"/>
            <p:cNvSpPr/>
            <p:nvPr/>
          </p:nvSpPr>
          <p:spPr>
            <a:xfrm>
              <a:off x="3450142" y="4425974"/>
              <a:ext cx="17531" cy="17531"/>
            </a:xfrm>
            <a:custGeom>
              <a:avLst/>
              <a:gdLst/>
              <a:ahLst/>
              <a:cxnLst/>
              <a:rect l="l" t="t" r="r" b="b"/>
              <a:pathLst>
                <a:path w="525" h="525" extrusionOk="0">
                  <a:moveTo>
                    <a:pt x="263" y="0"/>
                  </a:moveTo>
                  <a:cubicBezTo>
                    <a:pt x="120" y="0"/>
                    <a:pt x="1" y="119"/>
                    <a:pt x="1" y="262"/>
                  </a:cubicBezTo>
                  <a:cubicBezTo>
                    <a:pt x="1" y="405"/>
                    <a:pt x="120" y="524"/>
                    <a:pt x="263" y="524"/>
                  </a:cubicBezTo>
                  <a:cubicBezTo>
                    <a:pt x="406" y="524"/>
                    <a:pt x="525" y="405"/>
                    <a:pt x="525" y="262"/>
                  </a:cubicBezTo>
                  <a:cubicBezTo>
                    <a:pt x="525" y="119"/>
                    <a:pt x="406" y="0"/>
                    <a:pt x="263" y="0"/>
                  </a:cubicBezTo>
                  <a:close/>
                </a:path>
              </a:pathLst>
            </a:custGeom>
            <a:solidFill>
              <a:srgbClr val="7F5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5"/>
            <p:cNvSpPr/>
            <p:nvPr/>
          </p:nvSpPr>
          <p:spPr>
            <a:xfrm>
              <a:off x="3533656" y="4397323"/>
              <a:ext cx="35029" cy="35830"/>
            </a:xfrm>
            <a:custGeom>
              <a:avLst/>
              <a:gdLst/>
              <a:ahLst/>
              <a:cxnLst/>
              <a:rect l="l" t="t" r="r" b="b"/>
              <a:pathLst>
                <a:path w="1049" h="1073" extrusionOk="0">
                  <a:moveTo>
                    <a:pt x="524" y="1"/>
                  </a:moveTo>
                  <a:cubicBezTo>
                    <a:pt x="238" y="1"/>
                    <a:pt x="0" y="239"/>
                    <a:pt x="0" y="525"/>
                  </a:cubicBezTo>
                  <a:cubicBezTo>
                    <a:pt x="0" y="834"/>
                    <a:pt x="238" y="1073"/>
                    <a:pt x="524" y="1073"/>
                  </a:cubicBezTo>
                  <a:cubicBezTo>
                    <a:pt x="810" y="1073"/>
                    <a:pt x="1048" y="834"/>
                    <a:pt x="1048" y="525"/>
                  </a:cubicBezTo>
                  <a:cubicBezTo>
                    <a:pt x="1048" y="239"/>
                    <a:pt x="810" y="1"/>
                    <a:pt x="524" y="1"/>
                  </a:cubicBezTo>
                  <a:close/>
                </a:path>
              </a:pathLst>
            </a:custGeom>
            <a:solidFill>
              <a:srgbClr val="7F5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5"/>
            <p:cNvSpPr/>
            <p:nvPr/>
          </p:nvSpPr>
          <p:spPr>
            <a:xfrm>
              <a:off x="3550352" y="4314243"/>
              <a:ext cx="147161" cy="157880"/>
            </a:xfrm>
            <a:custGeom>
              <a:avLst/>
              <a:gdLst/>
              <a:ahLst/>
              <a:cxnLst/>
              <a:rect l="l" t="t" r="r" b="b"/>
              <a:pathLst>
                <a:path w="4407" h="4728" extrusionOk="0">
                  <a:moveTo>
                    <a:pt x="3477" y="0"/>
                  </a:moveTo>
                  <a:cubicBezTo>
                    <a:pt x="3436" y="0"/>
                    <a:pt x="3394" y="12"/>
                    <a:pt x="3358" y="36"/>
                  </a:cubicBezTo>
                  <a:lnTo>
                    <a:pt x="2453" y="465"/>
                  </a:lnTo>
                  <a:cubicBezTo>
                    <a:pt x="2444" y="706"/>
                    <a:pt x="2375" y="779"/>
                    <a:pt x="2293" y="779"/>
                  </a:cubicBezTo>
                  <a:cubicBezTo>
                    <a:pt x="2171" y="779"/>
                    <a:pt x="2019" y="622"/>
                    <a:pt x="1977" y="608"/>
                  </a:cubicBezTo>
                  <a:lnTo>
                    <a:pt x="1001" y="298"/>
                  </a:lnTo>
                  <a:cubicBezTo>
                    <a:pt x="961" y="282"/>
                    <a:pt x="921" y="274"/>
                    <a:pt x="883" y="274"/>
                  </a:cubicBezTo>
                  <a:cubicBezTo>
                    <a:pt x="807" y="274"/>
                    <a:pt x="739" y="306"/>
                    <a:pt x="691" y="369"/>
                  </a:cubicBezTo>
                  <a:lnTo>
                    <a:pt x="477" y="917"/>
                  </a:lnTo>
                  <a:cubicBezTo>
                    <a:pt x="466" y="930"/>
                    <a:pt x="456" y="936"/>
                    <a:pt x="445" y="936"/>
                  </a:cubicBezTo>
                  <a:cubicBezTo>
                    <a:pt x="360" y="936"/>
                    <a:pt x="273" y="555"/>
                    <a:pt x="167" y="512"/>
                  </a:cubicBezTo>
                  <a:lnTo>
                    <a:pt x="0" y="417"/>
                  </a:lnTo>
                  <a:lnTo>
                    <a:pt x="0" y="4727"/>
                  </a:lnTo>
                  <a:lnTo>
                    <a:pt x="4001" y="4727"/>
                  </a:lnTo>
                  <a:cubicBezTo>
                    <a:pt x="4216" y="4727"/>
                    <a:pt x="4382" y="4585"/>
                    <a:pt x="4406" y="4394"/>
                  </a:cubicBezTo>
                  <a:lnTo>
                    <a:pt x="4406" y="488"/>
                  </a:lnTo>
                  <a:cubicBezTo>
                    <a:pt x="4382" y="393"/>
                    <a:pt x="4311" y="322"/>
                    <a:pt x="4216" y="274"/>
                  </a:cubicBezTo>
                  <a:lnTo>
                    <a:pt x="3596" y="36"/>
                  </a:lnTo>
                  <a:cubicBezTo>
                    <a:pt x="3561" y="12"/>
                    <a:pt x="3519" y="0"/>
                    <a:pt x="3477"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5"/>
            <p:cNvSpPr/>
            <p:nvPr/>
          </p:nvSpPr>
          <p:spPr>
            <a:xfrm>
              <a:off x="3550352" y="4397323"/>
              <a:ext cx="18332" cy="35830"/>
            </a:xfrm>
            <a:custGeom>
              <a:avLst/>
              <a:gdLst/>
              <a:ahLst/>
              <a:cxnLst/>
              <a:rect l="l" t="t" r="r" b="b"/>
              <a:pathLst>
                <a:path w="549" h="1073" extrusionOk="0">
                  <a:moveTo>
                    <a:pt x="0" y="1"/>
                  </a:moveTo>
                  <a:lnTo>
                    <a:pt x="0" y="1073"/>
                  </a:lnTo>
                  <a:lnTo>
                    <a:pt x="24" y="1073"/>
                  </a:lnTo>
                  <a:cubicBezTo>
                    <a:pt x="310" y="1073"/>
                    <a:pt x="548" y="834"/>
                    <a:pt x="548" y="525"/>
                  </a:cubicBezTo>
                  <a:cubicBezTo>
                    <a:pt x="548" y="239"/>
                    <a:pt x="310" y="1"/>
                    <a:pt x="24" y="1"/>
                  </a:cubicBezTo>
                  <a:close/>
                </a:path>
              </a:pathLst>
            </a:custGeom>
            <a:solidFill>
              <a:srgbClr val="7F5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5"/>
            <p:cNvSpPr/>
            <p:nvPr/>
          </p:nvSpPr>
          <p:spPr>
            <a:xfrm>
              <a:off x="3446969" y="4336115"/>
              <a:ext cx="46148" cy="72395"/>
            </a:xfrm>
            <a:custGeom>
              <a:avLst/>
              <a:gdLst/>
              <a:ahLst/>
              <a:cxnLst/>
              <a:rect l="l" t="t" r="r" b="b"/>
              <a:pathLst>
                <a:path w="1382" h="2168" extrusionOk="0">
                  <a:moveTo>
                    <a:pt x="572" y="0"/>
                  </a:moveTo>
                  <a:lnTo>
                    <a:pt x="48" y="834"/>
                  </a:lnTo>
                  <a:cubicBezTo>
                    <a:pt x="1" y="929"/>
                    <a:pt x="1" y="1072"/>
                    <a:pt x="96" y="1167"/>
                  </a:cubicBezTo>
                  <a:lnTo>
                    <a:pt x="596" y="1620"/>
                  </a:lnTo>
                  <a:lnTo>
                    <a:pt x="453" y="1643"/>
                  </a:lnTo>
                  <a:cubicBezTo>
                    <a:pt x="334" y="1691"/>
                    <a:pt x="262" y="1834"/>
                    <a:pt x="310" y="1977"/>
                  </a:cubicBezTo>
                  <a:cubicBezTo>
                    <a:pt x="334" y="2096"/>
                    <a:pt x="429" y="2167"/>
                    <a:pt x="548" y="2167"/>
                  </a:cubicBezTo>
                  <a:cubicBezTo>
                    <a:pt x="572" y="2167"/>
                    <a:pt x="596" y="2143"/>
                    <a:pt x="620" y="2143"/>
                  </a:cubicBezTo>
                  <a:lnTo>
                    <a:pt x="1167" y="1977"/>
                  </a:lnTo>
                  <a:cubicBezTo>
                    <a:pt x="1263" y="1929"/>
                    <a:pt x="1334" y="1858"/>
                    <a:pt x="1358" y="1786"/>
                  </a:cubicBezTo>
                  <a:cubicBezTo>
                    <a:pt x="1382" y="1691"/>
                    <a:pt x="1334" y="1596"/>
                    <a:pt x="1263" y="1524"/>
                  </a:cubicBezTo>
                  <a:lnTo>
                    <a:pt x="596" y="929"/>
                  </a:lnTo>
                  <a:lnTo>
                    <a:pt x="1144" y="72"/>
                  </a:lnTo>
                  <a:lnTo>
                    <a:pt x="1144" y="72"/>
                  </a:lnTo>
                  <a:cubicBezTo>
                    <a:pt x="1096" y="95"/>
                    <a:pt x="1048" y="95"/>
                    <a:pt x="1025" y="95"/>
                  </a:cubicBezTo>
                  <a:lnTo>
                    <a:pt x="572" y="0"/>
                  </a:lnTo>
                  <a:close/>
                </a:path>
              </a:pathLst>
            </a:custGeom>
            <a:solidFill>
              <a:srgbClr val="7F5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5"/>
            <p:cNvSpPr/>
            <p:nvPr/>
          </p:nvSpPr>
          <p:spPr>
            <a:xfrm>
              <a:off x="3552723" y="4325763"/>
              <a:ext cx="20737" cy="43778"/>
            </a:xfrm>
            <a:custGeom>
              <a:avLst/>
              <a:gdLst/>
              <a:ahLst/>
              <a:cxnLst/>
              <a:rect l="l" t="t" r="r" b="b"/>
              <a:pathLst>
                <a:path w="621" h="1311" extrusionOk="0">
                  <a:moveTo>
                    <a:pt x="620" y="1"/>
                  </a:moveTo>
                  <a:lnTo>
                    <a:pt x="618" y="27"/>
                  </a:lnTo>
                  <a:lnTo>
                    <a:pt x="618" y="27"/>
                  </a:lnTo>
                  <a:lnTo>
                    <a:pt x="620" y="24"/>
                  </a:lnTo>
                  <a:lnTo>
                    <a:pt x="620" y="1"/>
                  </a:lnTo>
                  <a:close/>
                  <a:moveTo>
                    <a:pt x="618" y="27"/>
                  </a:moveTo>
                  <a:lnTo>
                    <a:pt x="525" y="120"/>
                  </a:lnTo>
                  <a:cubicBezTo>
                    <a:pt x="461" y="183"/>
                    <a:pt x="377" y="225"/>
                    <a:pt x="292" y="225"/>
                  </a:cubicBezTo>
                  <a:cubicBezTo>
                    <a:pt x="250" y="225"/>
                    <a:pt x="207" y="215"/>
                    <a:pt x="168" y="191"/>
                  </a:cubicBezTo>
                  <a:lnTo>
                    <a:pt x="96" y="167"/>
                  </a:lnTo>
                  <a:lnTo>
                    <a:pt x="25" y="1025"/>
                  </a:lnTo>
                  <a:cubicBezTo>
                    <a:pt x="1" y="1167"/>
                    <a:pt x="96" y="1287"/>
                    <a:pt x="239" y="1310"/>
                  </a:cubicBezTo>
                  <a:lnTo>
                    <a:pt x="263" y="1310"/>
                  </a:lnTo>
                  <a:cubicBezTo>
                    <a:pt x="406" y="1310"/>
                    <a:pt x="525" y="1215"/>
                    <a:pt x="525" y="1072"/>
                  </a:cubicBezTo>
                  <a:lnTo>
                    <a:pt x="618" y="27"/>
                  </a:lnTo>
                  <a:close/>
                </a:path>
              </a:pathLst>
            </a:custGeom>
            <a:solidFill>
              <a:srgbClr val="7F5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5"/>
            <p:cNvSpPr/>
            <p:nvPr/>
          </p:nvSpPr>
          <p:spPr>
            <a:xfrm>
              <a:off x="3614767" y="4329737"/>
              <a:ext cx="31823" cy="54897"/>
            </a:xfrm>
            <a:custGeom>
              <a:avLst/>
              <a:gdLst/>
              <a:ahLst/>
              <a:cxnLst/>
              <a:rect l="l" t="t" r="r" b="b"/>
              <a:pathLst>
                <a:path w="953" h="1644" extrusionOk="0">
                  <a:moveTo>
                    <a:pt x="524" y="1"/>
                  </a:moveTo>
                  <a:lnTo>
                    <a:pt x="286" y="120"/>
                  </a:lnTo>
                  <a:cubicBezTo>
                    <a:pt x="244" y="148"/>
                    <a:pt x="194" y="159"/>
                    <a:pt x="146" y="159"/>
                  </a:cubicBezTo>
                  <a:cubicBezTo>
                    <a:pt x="111" y="159"/>
                    <a:pt x="78" y="153"/>
                    <a:pt x="48" y="144"/>
                  </a:cubicBezTo>
                  <a:lnTo>
                    <a:pt x="0" y="120"/>
                  </a:lnTo>
                  <a:lnTo>
                    <a:pt x="405" y="882"/>
                  </a:lnTo>
                  <a:lnTo>
                    <a:pt x="262" y="1310"/>
                  </a:lnTo>
                  <a:cubicBezTo>
                    <a:pt x="215" y="1453"/>
                    <a:pt x="286" y="1596"/>
                    <a:pt x="429" y="1644"/>
                  </a:cubicBezTo>
                  <a:lnTo>
                    <a:pt x="500" y="1644"/>
                  </a:lnTo>
                  <a:cubicBezTo>
                    <a:pt x="620" y="1644"/>
                    <a:pt x="715" y="1572"/>
                    <a:pt x="762" y="1477"/>
                  </a:cubicBezTo>
                  <a:lnTo>
                    <a:pt x="929" y="929"/>
                  </a:lnTo>
                  <a:cubicBezTo>
                    <a:pt x="953" y="858"/>
                    <a:pt x="953" y="787"/>
                    <a:pt x="905" y="739"/>
                  </a:cubicBezTo>
                  <a:lnTo>
                    <a:pt x="524" y="1"/>
                  </a:lnTo>
                  <a:close/>
                </a:path>
              </a:pathLst>
            </a:custGeom>
            <a:solidFill>
              <a:srgbClr val="7F5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5"/>
            <p:cNvSpPr/>
            <p:nvPr/>
          </p:nvSpPr>
          <p:spPr>
            <a:xfrm>
              <a:off x="3615568" y="4395754"/>
              <a:ext cx="17531" cy="17531"/>
            </a:xfrm>
            <a:custGeom>
              <a:avLst/>
              <a:gdLst/>
              <a:ahLst/>
              <a:cxnLst/>
              <a:rect l="l" t="t" r="r" b="b"/>
              <a:pathLst>
                <a:path w="525" h="525" extrusionOk="0">
                  <a:moveTo>
                    <a:pt x="262" y="0"/>
                  </a:moveTo>
                  <a:cubicBezTo>
                    <a:pt x="119" y="0"/>
                    <a:pt x="0" y="119"/>
                    <a:pt x="0" y="262"/>
                  </a:cubicBezTo>
                  <a:cubicBezTo>
                    <a:pt x="0" y="405"/>
                    <a:pt x="119" y="524"/>
                    <a:pt x="262" y="524"/>
                  </a:cubicBezTo>
                  <a:cubicBezTo>
                    <a:pt x="405" y="524"/>
                    <a:pt x="524" y="405"/>
                    <a:pt x="524" y="262"/>
                  </a:cubicBezTo>
                  <a:cubicBezTo>
                    <a:pt x="524" y="119"/>
                    <a:pt x="405" y="0"/>
                    <a:pt x="262" y="0"/>
                  </a:cubicBezTo>
                  <a:close/>
                </a:path>
              </a:pathLst>
            </a:custGeom>
            <a:solidFill>
              <a:srgbClr val="7F5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5" name="Google Shape;1915;p55"/>
          <p:cNvGrpSpPr/>
          <p:nvPr/>
        </p:nvGrpSpPr>
        <p:grpSpPr>
          <a:xfrm flipH="1">
            <a:off x="8134560" y="-1327668"/>
            <a:ext cx="7358840" cy="4837565"/>
            <a:chOff x="1273885" y="-11643"/>
            <a:chExt cx="7358840" cy="4837565"/>
          </a:xfrm>
        </p:grpSpPr>
        <p:grpSp>
          <p:nvGrpSpPr>
            <p:cNvPr id="1916" name="Google Shape;1916;p55"/>
            <p:cNvGrpSpPr/>
            <p:nvPr/>
          </p:nvGrpSpPr>
          <p:grpSpPr>
            <a:xfrm>
              <a:off x="1273885" y="4148840"/>
              <a:ext cx="254764" cy="347077"/>
              <a:chOff x="-431957" y="1974498"/>
              <a:chExt cx="254764" cy="347077"/>
            </a:xfrm>
          </p:grpSpPr>
          <p:sp>
            <p:nvSpPr>
              <p:cNvPr id="1917" name="Google Shape;1917;p55"/>
              <p:cNvSpPr/>
              <p:nvPr/>
            </p:nvSpPr>
            <p:spPr>
              <a:xfrm>
                <a:off x="-431957" y="2204059"/>
                <a:ext cx="254764" cy="117515"/>
              </a:xfrm>
              <a:custGeom>
                <a:avLst/>
                <a:gdLst/>
                <a:ahLst/>
                <a:cxnLst/>
                <a:rect l="l" t="t" r="r" b="b"/>
                <a:pathLst>
                  <a:path w="6055" h="2793" extrusionOk="0">
                    <a:moveTo>
                      <a:pt x="1642" y="0"/>
                    </a:moveTo>
                    <a:cubicBezTo>
                      <a:pt x="1315" y="0"/>
                      <a:pt x="1007" y="71"/>
                      <a:pt x="812" y="364"/>
                    </a:cubicBezTo>
                    <a:cubicBezTo>
                      <a:pt x="1" y="1461"/>
                      <a:pt x="1813" y="2559"/>
                      <a:pt x="2672" y="2749"/>
                    </a:cubicBezTo>
                    <a:cubicBezTo>
                      <a:pt x="2824" y="2778"/>
                      <a:pt x="2996" y="2793"/>
                      <a:pt x="3180" y="2793"/>
                    </a:cubicBezTo>
                    <a:cubicBezTo>
                      <a:pt x="4214" y="2793"/>
                      <a:pt x="5625" y="2331"/>
                      <a:pt x="5868" y="1318"/>
                    </a:cubicBezTo>
                    <a:cubicBezTo>
                      <a:pt x="6055" y="460"/>
                      <a:pt x="5394" y="156"/>
                      <a:pt x="4687" y="156"/>
                    </a:cubicBezTo>
                    <a:cubicBezTo>
                      <a:pt x="4490" y="156"/>
                      <a:pt x="4290" y="180"/>
                      <a:pt x="4103" y="221"/>
                    </a:cubicBezTo>
                    <a:cubicBezTo>
                      <a:pt x="3435" y="174"/>
                      <a:pt x="2768" y="126"/>
                      <a:pt x="2100" y="30"/>
                    </a:cubicBezTo>
                    <a:cubicBezTo>
                      <a:pt x="1949" y="15"/>
                      <a:pt x="1793" y="0"/>
                      <a:pt x="1642" y="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5"/>
              <p:cNvSpPr/>
              <p:nvPr/>
            </p:nvSpPr>
            <p:spPr>
              <a:xfrm>
                <a:off x="-367708" y="1974498"/>
                <a:ext cx="144528" cy="315142"/>
              </a:xfrm>
              <a:custGeom>
                <a:avLst/>
                <a:gdLst/>
                <a:ahLst/>
                <a:cxnLst/>
                <a:rect l="l" t="t" r="r" b="b"/>
                <a:pathLst>
                  <a:path w="3435" h="7490" extrusionOk="0">
                    <a:moveTo>
                      <a:pt x="1670" y="1"/>
                    </a:moveTo>
                    <a:cubicBezTo>
                      <a:pt x="0" y="1"/>
                      <a:pt x="573" y="2290"/>
                      <a:pt x="620" y="3578"/>
                    </a:cubicBezTo>
                    <a:cubicBezTo>
                      <a:pt x="620" y="5439"/>
                      <a:pt x="668" y="6917"/>
                      <a:pt x="668" y="6917"/>
                    </a:cubicBezTo>
                    <a:cubicBezTo>
                      <a:pt x="668" y="7204"/>
                      <a:pt x="1097" y="7490"/>
                      <a:pt x="1670" y="7490"/>
                    </a:cubicBezTo>
                    <a:cubicBezTo>
                      <a:pt x="2195" y="7490"/>
                      <a:pt x="2672" y="7204"/>
                      <a:pt x="2672" y="6917"/>
                    </a:cubicBezTo>
                    <a:cubicBezTo>
                      <a:pt x="2672" y="6917"/>
                      <a:pt x="3244" y="2863"/>
                      <a:pt x="3339" y="1575"/>
                    </a:cubicBezTo>
                    <a:cubicBezTo>
                      <a:pt x="3435" y="239"/>
                      <a:pt x="2815" y="1"/>
                      <a:pt x="1670"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55"/>
            <p:cNvGrpSpPr/>
            <p:nvPr/>
          </p:nvGrpSpPr>
          <p:grpSpPr>
            <a:xfrm>
              <a:off x="6898375" y="4485451"/>
              <a:ext cx="252955" cy="340471"/>
              <a:chOff x="607675" y="1882186"/>
              <a:chExt cx="252955" cy="340471"/>
            </a:xfrm>
          </p:grpSpPr>
          <p:sp>
            <p:nvSpPr>
              <p:cNvPr id="1920" name="Google Shape;1920;p55"/>
              <p:cNvSpPr/>
              <p:nvPr/>
            </p:nvSpPr>
            <p:spPr>
              <a:xfrm>
                <a:off x="607675" y="2066558"/>
                <a:ext cx="252955" cy="156098"/>
              </a:xfrm>
              <a:custGeom>
                <a:avLst/>
                <a:gdLst/>
                <a:ahLst/>
                <a:cxnLst/>
                <a:rect l="l" t="t" r="r" b="b"/>
                <a:pathLst>
                  <a:path w="6012" h="3710" extrusionOk="0">
                    <a:moveTo>
                      <a:pt x="3974" y="1"/>
                    </a:moveTo>
                    <a:cubicBezTo>
                      <a:pt x="3610" y="1"/>
                      <a:pt x="3259" y="88"/>
                      <a:pt x="3006" y="341"/>
                    </a:cubicBezTo>
                    <a:cubicBezTo>
                      <a:pt x="2768" y="532"/>
                      <a:pt x="1" y="2678"/>
                      <a:pt x="1098" y="3394"/>
                    </a:cubicBezTo>
                    <a:cubicBezTo>
                      <a:pt x="1424" y="3616"/>
                      <a:pt x="1852" y="3710"/>
                      <a:pt x="2313" y="3710"/>
                    </a:cubicBezTo>
                    <a:cubicBezTo>
                      <a:pt x="3333" y="3710"/>
                      <a:pt x="4513" y="3252"/>
                      <a:pt x="5105" y="2726"/>
                    </a:cubicBezTo>
                    <a:cubicBezTo>
                      <a:pt x="6011" y="1963"/>
                      <a:pt x="6011" y="484"/>
                      <a:pt x="4723" y="102"/>
                    </a:cubicBezTo>
                    <a:cubicBezTo>
                      <a:pt x="4488" y="44"/>
                      <a:pt x="4228" y="1"/>
                      <a:pt x="3974"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5"/>
              <p:cNvSpPr/>
              <p:nvPr/>
            </p:nvSpPr>
            <p:spPr>
              <a:xfrm>
                <a:off x="665906" y="1882186"/>
                <a:ext cx="144528" cy="315142"/>
              </a:xfrm>
              <a:custGeom>
                <a:avLst/>
                <a:gdLst/>
                <a:ahLst/>
                <a:cxnLst/>
                <a:rect l="l" t="t" r="r" b="b"/>
                <a:pathLst>
                  <a:path w="3435" h="7490" extrusionOk="0">
                    <a:moveTo>
                      <a:pt x="1670" y="1"/>
                    </a:moveTo>
                    <a:cubicBezTo>
                      <a:pt x="0" y="1"/>
                      <a:pt x="573" y="2290"/>
                      <a:pt x="620" y="3578"/>
                    </a:cubicBezTo>
                    <a:cubicBezTo>
                      <a:pt x="620" y="5438"/>
                      <a:pt x="668" y="6917"/>
                      <a:pt x="668" y="6917"/>
                    </a:cubicBezTo>
                    <a:cubicBezTo>
                      <a:pt x="668" y="7203"/>
                      <a:pt x="1097" y="7490"/>
                      <a:pt x="1670" y="7490"/>
                    </a:cubicBezTo>
                    <a:cubicBezTo>
                      <a:pt x="2194" y="7490"/>
                      <a:pt x="2671" y="7203"/>
                      <a:pt x="2671" y="6917"/>
                    </a:cubicBezTo>
                    <a:cubicBezTo>
                      <a:pt x="2671" y="6917"/>
                      <a:pt x="3244" y="2863"/>
                      <a:pt x="3339" y="1575"/>
                    </a:cubicBezTo>
                    <a:cubicBezTo>
                      <a:pt x="3435" y="239"/>
                      <a:pt x="2815" y="1"/>
                      <a:pt x="1670"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2" name="Google Shape;1922;p55"/>
            <p:cNvSpPr/>
            <p:nvPr/>
          </p:nvSpPr>
          <p:spPr>
            <a:xfrm>
              <a:off x="1321914" y="384653"/>
              <a:ext cx="232675" cy="113897"/>
            </a:xfrm>
            <a:custGeom>
              <a:avLst/>
              <a:gdLst/>
              <a:ahLst/>
              <a:cxnLst/>
              <a:rect l="l" t="t" r="r" b="b"/>
              <a:pathLst>
                <a:path w="5530" h="2707" extrusionOk="0">
                  <a:moveTo>
                    <a:pt x="3075" y="1"/>
                  </a:moveTo>
                  <a:cubicBezTo>
                    <a:pt x="1796" y="1"/>
                    <a:pt x="437" y="405"/>
                    <a:pt x="239" y="1273"/>
                  </a:cubicBezTo>
                  <a:cubicBezTo>
                    <a:pt x="0" y="2274"/>
                    <a:pt x="1908" y="2704"/>
                    <a:pt x="2576" y="2704"/>
                  </a:cubicBezTo>
                  <a:cubicBezTo>
                    <a:pt x="2607" y="2705"/>
                    <a:pt x="2639" y="2706"/>
                    <a:pt x="2673" y="2706"/>
                  </a:cubicBezTo>
                  <a:cubicBezTo>
                    <a:pt x="3582" y="2706"/>
                    <a:pt x="5530" y="2090"/>
                    <a:pt x="5438" y="986"/>
                  </a:cubicBezTo>
                  <a:cubicBezTo>
                    <a:pt x="5369" y="345"/>
                    <a:pt x="4256" y="1"/>
                    <a:pt x="3075"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3" name="Google Shape;1923;p55"/>
            <p:cNvGrpSpPr/>
            <p:nvPr/>
          </p:nvGrpSpPr>
          <p:grpSpPr>
            <a:xfrm rot="-123780">
              <a:off x="8367441" y="2214385"/>
              <a:ext cx="258942" cy="357066"/>
              <a:chOff x="1253947" y="1075355"/>
              <a:chExt cx="258930" cy="357048"/>
            </a:xfrm>
          </p:grpSpPr>
          <p:sp>
            <p:nvSpPr>
              <p:cNvPr id="1924" name="Google Shape;1924;p55"/>
              <p:cNvSpPr/>
              <p:nvPr/>
            </p:nvSpPr>
            <p:spPr>
              <a:xfrm>
                <a:off x="1253947" y="1264146"/>
                <a:ext cx="258930" cy="168258"/>
              </a:xfrm>
              <a:custGeom>
                <a:avLst/>
                <a:gdLst/>
                <a:ahLst/>
                <a:cxnLst/>
                <a:rect l="l" t="t" r="r" b="b"/>
                <a:pathLst>
                  <a:path w="6154" h="3999" extrusionOk="0">
                    <a:moveTo>
                      <a:pt x="1730" y="1"/>
                    </a:moveTo>
                    <a:cubicBezTo>
                      <a:pt x="1418" y="1"/>
                      <a:pt x="1120" y="71"/>
                      <a:pt x="907" y="284"/>
                    </a:cubicBezTo>
                    <a:cubicBezTo>
                      <a:pt x="1" y="1286"/>
                      <a:pt x="1861" y="2430"/>
                      <a:pt x="2529" y="2812"/>
                    </a:cubicBezTo>
                    <a:cubicBezTo>
                      <a:pt x="3031" y="3147"/>
                      <a:pt x="4026" y="3998"/>
                      <a:pt x="4839" y="3998"/>
                    </a:cubicBezTo>
                    <a:cubicBezTo>
                      <a:pt x="5185" y="3998"/>
                      <a:pt x="5497" y="3845"/>
                      <a:pt x="5725" y="3432"/>
                    </a:cubicBezTo>
                    <a:cubicBezTo>
                      <a:pt x="6154" y="2621"/>
                      <a:pt x="5438" y="1524"/>
                      <a:pt x="4627" y="999"/>
                    </a:cubicBezTo>
                    <a:cubicBezTo>
                      <a:pt x="4103" y="570"/>
                      <a:pt x="3483" y="332"/>
                      <a:pt x="2815" y="188"/>
                    </a:cubicBezTo>
                    <a:cubicBezTo>
                      <a:pt x="2524" y="109"/>
                      <a:pt x="2117" y="1"/>
                      <a:pt x="1730"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5"/>
              <p:cNvSpPr/>
              <p:nvPr/>
            </p:nvSpPr>
            <p:spPr>
              <a:xfrm>
                <a:off x="1344282" y="1075355"/>
                <a:ext cx="142508" cy="313164"/>
              </a:xfrm>
              <a:custGeom>
                <a:avLst/>
                <a:gdLst/>
                <a:ahLst/>
                <a:cxnLst/>
                <a:rect l="l" t="t" r="r" b="b"/>
                <a:pathLst>
                  <a:path w="3387" h="7443" extrusionOk="0">
                    <a:moveTo>
                      <a:pt x="1622" y="1"/>
                    </a:moveTo>
                    <a:cubicBezTo>
                      <a:pt x="0" y="1"/>
                      <a:pt x="572" y="2290"/>
                      <a:pt x="572" y="3578"/>
                    </a:cubicBezTo>
                    <a:cubicBezTo>
                      <a:pt x="620" y="5391"/>
                      <a:pt x="668" y="6917"/>
                      <a:pt x="668" y="6917"/>
                    </a:cubicBezTo>
                    <a:cubicBezTo>
                      <a:pt x="668" y="7204"/>
                      <a:pt x="1097" y="7442"/>
                      <a:pt x="1622" y="7442"/>
                    </a:cubicBezTo>
                    <a:cubicBezTo>
                      <a:pt x="2194" y="7442"/>
                      <a:pt x="2624" y="7204"/>
                      <a:pt x="2624" y="6917"/>
                    </a:cubicBezTo>
                    <a:cubicBezTo>
                      <a:pt x="2624" y="6917"/>
                      <a:pt x="3196" y="2863"/>
                      <a:pt x="3291" y="1527"/>
                    </a:cubicBezTo>
                    <a:cubicBezTo>
                      <a:pt x="3387" y="192"/>
                      <a:pt x="2767" y="1"/>
                      <a:pt x="1622"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6" name="Google Shape;1926;p55"/>
            <p:cNvSpPr/>
            <p:nvPr/>
          </p:nvSpPr>
          <p:spPr>
            <a:xfrm>
              <a:off x="1352975" y="101200"/>
              <a:ext cx="7261975" cy="4532750"/>
            </a:xfrm>
            <a:custGeom>
              <a:avLst/>
              <a:gdLst/>
              <a:ahLst/>
              <a:cxnLst/>
              <a:rect l="l" t="t" r="r" b="b"/>
              <a:pathLst>
                <a:path w="290479" h="181310" extrusionOk="0">
                  <a:moveTo>
                    <a:pt x="1145" y="7634"/>
                  </a:moveTo>
                  <a:lnTo>
                    <a:pt x="229406" y="0"/>
                  </a:lnTo>
                  <a:lnTo>
                    <a:pt x="290479" y="86265"/>
                  </a:lnTo>
                  <a:lnTo>
                    <a:pt x="227879" y="181310"/>
                  </a:lnTo>
                  <a:lnTo>
                    <a:pt x="0" y="167569"/>
                  </a:lnTo>
                  <a:close/>
                </a:path>
              </a:pathLst>
            </a:custGeom>
            <a:noFill/>
            <a:ln w="19050" cap="flat" cmpd="sng">
              <a:solidFill>
                <a:schemeClr val="accent4"/>
              </a:solidFill>
              <a:prstDash val="solid"/>
              <a:round/>
              <a:headEnd type="none" w="med" len="med"/>
              <a:tailEnd type="none" w="med" len="med"/>
            </a:ln>
          </p:spPr>
          <p:txBody>
            <a:bodyPr/>
            <a:lstStyle/>
            <a:p>
              <a:endParaRPr lang="en-US"/>
            </a:p>
          </p:txBody>
        </p:sp>
        <p:sp>
          <p:nvSpPr>
            <p:cNvPr id="1927" name="Google Shape;1927;p55"/>
            <p:cNvSpPr/>
            <p:nvPr/>
          </p:nvSpPr>
          <p:spPr>
            <a:xfrm>
              <a:off x="1374087" y="161193"/>
              <a:ext cx="142550" cy="315142"/>
            </a:xfrm>
            <a:custGeom>
              <a:avLst/>
              <a:gdLst/>
              <a:ahLst/>
              <a:cxnLst/>
              <a:rect l="l" t="t" r="r" b="b"/>
              <a:pathLst>
                <a:path w="3388" h="7490" extrusionOk="0">
                  <a:moveTo>
                    <a:pt x="1622" y="1"/>
                  </a:moveTo>
                  <a:cubicBezTo>
                    <a:pt x="0" y="1"/>
                    <a:pt x="525" y="2290"/>
                    <a:pt x="573" y="3578"/>
                  </a:cubicBezTo>
                  <a:cubicBezTo>
                    <a:pt x="620" y="5439"/>
                    <a:pt x="620" y="6917"/>
                    <a:pt x="620" y="6917"/>
                  </a:cubicBezTo>
                  <a:cubicBezTo>
                    <a:pt x="620" y="7204"/>
                    <a:pt x="1097" y="7490"/>
                    <a:pt x="1622" y="7490"/>
                  </a:cubicBezTo>
                  <a:cubicBezTo>
                    <a:pt x="2195" y="7490"/>
                    <a:pt x="2624" y="7204"/>
                    <a:pt x="2624" y="6917"/>
                  </a:cubicBezTo>
                  <a:cubicBezTo>
                    <a:pt x="2624" y="6917"/>
                    <a:pt x="3196" y="2863"/>
                    <a:pt x="3292" y="1575"/>
                  </a:cubicBezTo>
                  <a:cubicBezTo>
                    <a:pt x="3387" y="239"/>
                    <a:pt x="2767" y="1"/>
                    <a:pt x="1622"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5"/>
            <p:cNvSpPr/>
            <p:nvPr/>
          </p:nvSpPr>
          <p:spPr>
            <a:xfrm>
              <a:off x="6904464" y="177147"/>
              <a:ext cx="258930" cy="168258"/>
            </a:xfrm>
            <a:custGeom>
              <a:avLst/>
              <a:gdLst/>
              <a:ahLst/>
              <a:cxnLst/>
              <a:rect l="l" t="t" r="r" b="b"/>
              <a:pathLst>
                <a:path w="6154" h="3999" extrusionOk="0">
                  <a:moveTo>
                    <a:pt x="1730" y="1"/>
                  </a:moveTo>
                  <a:cubicBezTo>
                    <a:pt x="1418" y="1"/>
                    <a:pt x="1120" y="71"/>
                    <a:pt x="907" y="284"/>
                  </a:cubicBezTo>
                  <a:cubicBezTo>
                    <a:pt x="1" y="1286"/>
                    <a:pt x="1861" y="2430"/>
                    <a:pt x="2529" y="2812"/>
                  </a:cubicBezTo>
                  <a:cubicBezTo>
                    <a:pt x="3031" y="3147"/>
                    <a:pt x="4026" y="3998"/>
                    <a:pt x="4839" y="3998"/>
                  </a:cubicBezTo>
                  <a:cubicBezTo>
                    <a:pt x="5185" y="3998"/>
                    <a:pt x="5497" y="3845"/>
                    <a:pt x="5725" y="3432"/>
                  </a:cubicBezTo>
                  <a:cubicBezTo>
                    <a:pt x="6154" y="2621"/>
                    <a:pt x="5438" y="1524"/>
                    <a:pt x="4627" y="999"/>
                  </a:cubicBezTo>
                  <a:cubicBezTo>
                    <a:pt x="4103" y="570"/>
                    <a:pt x="3483" y="332"/>
                    <a:pt x="2815" y="188"/>
                  </a:cubicBezTo>
                  <a:cubicBezTo>
                    <a:pt x="2524" y="109"/>
                    <a:pt x="2117" y="1"/>
                    <a:pt x="1730"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5"/>
            <p:cNvSpPr/>
            <p:nvPr/>
          </p:nvSpPr>
          <p:spPr>
            <a:xfrm>
              <a:off x="6994799" y="-11643"/>
              <a:ext cx="142508" cy="313164"/>
            </a:xfrm>
            <a:custGeom>
              <a:avLst/>
              <a:gdLst/>
              <a:ahLst/>
              <a:cxnLst/>
              <a:rect l="l" t="t" r="r" b="b"/>
              <a:pathLst>
                <a:path w="3387" h="7443" extrusionOk="0">
                  <a:moveTo>
                    <a:pt x="1622" y="1"/>
                  </a:moveTo>
                  <a:cubicBezTo>
                    <a:pt x="0" y="1"/>
                    <a:pt x="572" y="2290"/>
                    <a:pt x="572" y="3578"/>
                  </a:cubicBezTo>
                  <a:cubicBezTo>
                    <a:pt x="620" y="5391"/>
                    <a:pt x="668" y="6917"/>
                    <a:pt x="668" y="6917"/>
                  </a:cubicBezTo>
                  <a:cubicBezTo>
                    <a:pt x="668" y="7204"/>
                    <a:pt x="1097" y="7442"/>
                    <a:pt x="1622" y="7442"/>
                  </a:cubicBezTo>
                  <a:cubicBezTo>
                    <a:pt x="2194" y="7442"/>
                    <a:pt x="2624" y="7204"/>
                    <a:pt x="2624" y="6917"/>
                  </a:cubicBezTo>
                  <a:cubicBezTo>
                    <a:pt x="2624" y="6917"/>
                    <a:pt x="3196" y="2863"/>
                    <a:pt x="3291" y="1527"/>
                  </a:cubicBezTo>
                  <a:cubicBezTo>
                    <a:pt x="3387" y="192"/>
                    <a:pt x="2767" y="1"/>
                    <a:pt x="1622" y="1"/>
                  </a:cubicBezTo>
                  <a:close/>
                </a:path>
              </a:pathLst>
            </a:custGeom>
            <a:solidFill>
              <a:srgbClr val="5E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0" name="Google Shape;1930;p55"/>
          <p:cNvGrpSpPr/>
          <p:nvPr/>
        </p:nvGrpSpPr>
        <p:grpSpPr>
          <a:xfrm rot="-2699843" flipH="1">
            <a:off x="5803589" y="2412235"/>
            <a:ext cx="3513892" cy="2630923"/>
            <a:chOff x="5226325" y="2681725"/>
            <a:chExt cx="1351525" cy="942400"/>
          </a:xfrm>
        </p:grpSpPr>
        <p:sp>
          <p:nvSpPr>
            <p:cNvPr id="1931" name="Google Shape;1931;p55"/>
            <p:cNvSpPr/>
            <p:nvPr/>
          </p:nvSpPr>
          <p:spPr>
            <a:xfrm>
              <a:off x="5226325" y="2681725"/>
              <a:ext cx="1351525" cy="942400"/>
            </a:xfrm>
            <a:custGeom>
              <a:avLst/>
              <a:gdLst/>
              <a:ahLst/>
              <a:cxnLst/>
              <a:rect l="l" t="t" r="r" b="b"/>
              <a:pathLst>
                <a:path w="54061" h="37696" extrusionOk="0">
                  <a:moveTo>
                    <a:pt x="8773" y="7795"/>
                  </a:moveTo>
                  <a:cubicBezTo>
                    <a:pt x="10001" y="7695"/>
                    <a:pt x="16467" y="6793"/>
                    <a:pt x="17469" y="5715"/>
                  </a:cubicBezTo>
                  <a:cubicBezTo>
                    <a:pt x="18447" y="4612"/>
                    <a:pt x="25038" y="201"/>
                    <a:pt x="26592" y="101"/>
                  </a:cubicBezTo>
                  <a:cubicBezTo>
                    <a:pt x="28121" y="1"/>
                    <a:pt x="42733" y="1630"/>
                    <a:pt x="44161" y="2507"/>
                  </a:cubicBezTo>
                  <a:cubicBezTo>
                    <a:pt x="45590" y="3409"/>
                    <a:pt x="45038" y="8998"/>
                    <a:pt x="45715" y="10201"/>
                  </a:cubicBezTo>
                  <a:cubicBezTo>
                    <a:pt x="46367" y="11430"/>
                    <a:pt x="51655" y="15715"/>
                    <a:pt x="52858" y="16467"/>
                  </a:cubicBezTo>
                  <a:cubicBezTo>
                    <a:pt x="54061" y="17244"/>
                    <a:pt x="51530" y="20878"/>
                    <a:pt x="51530" y="23059"/>
                  </a:cubicBezTo>
                  <a:cubicBezTo>
                    <a:pt x="51530" y="25264"/>
                    <a:pt x="43610" y="25264"/>
                    <a:pt x="42407" y="26041"/>
                  </a:cubicBezTo>
                  <a:cubicBezTo>
                    <a:pt x="41204" y="26818"/>
                    <a:pt x="35389" y="35715"/>
                    <a:pt x="34938" y="36693"/>
                  </a:cubicBezTo>
                  <a:cubicBezTo>
                    <a:pt x="34512" y="37695"/>
                    <a:pt x="10001" y="37019"/>
                    <a:pt x="8572" y="36467"/>
                  </a:cubicBezTo>
                  <a:cubicBezTo>
                    <a:pt x="7144" y="35941"/>
                    <a:pt x="427" y="19550"/>
                    <a:pt x="201" y="18247"/>
                  </a:cubicBezTo>
                  <a:cubicBezTo>
                    <a:pt x="1" y="16918"/>
                    <a:pt x="8773" y="7795"/>
                    <a:pt x="8773" y="7795"/>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5"/>
            <p:cNvSpPr/>
            <p:nvPr/>
          </p:nvSpPr>
          <p:spPr>
            <a:xfrm>
              <a:off x="6437475" y="3076475"/>
              <a:ext cx="140375" cy="194875"/>
            </a:xfrm>
            <a:custGeom>
              <a:avLst/>
              <a:gdLst/>
              <a:ahLst/>
              <a:cxnLst/>
              <a:rect l="l" t="t" r="r" b="b"/>
              <a:pathLst>
                <a:path w="5615" h="7795" extrusionOk="0">
                  <a:moveTo>
                    <a:pt x="4412" y="677"/>
                  </a:moveTo>
                  <a:cubicBezTo>
                    <a:pt x="5615" y="1454"/>
                    <a:pt x="3084" y="5088"/>
                    <a:pt x="3084" y="7269"/>
                  </a:cubicBezTo>
                  <a:cubicBezTo>
                    <a:pt x="3084" y="7469"/>
                    <a:pt x="3034" y="7645"/>
                    <a:pt x="2933" y="7795"/>
                  </a:cubicBezTo>
                  <a:cubicBezTo>
                    <a:pt x="2808" y="7519"/>
                    <a:pt x="2557" y="7244"/>
                    <a:pt x="1906" y="6692"/>
                  </a:cubicBezTo>
                  <a:cubicBezTo>
                    <a:pt x="628" y="5615"/>
                    <a:pt x="1" y="4512"/>
                    <a:pt x="51" y="3559"/>
                  </a:cubicBezTo>
                  <a:cubicBezTo>
                    <a:pt x="126" y="2607"/>
                    <a:pt x="252" y="2532"/>
                    <a:pt x="1404" y="1955"/>
                  </a:cubicBezTo>
                  <a:cubicBezTo>
                    <a:pt x="2557" y="1379"/>
                    <a:pt x="3059" y="0"/>
                    <a:pt x="4412" y="677"/>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5"/>
            <p:cNvSpPr/>
            <p:nvPr/>
          </p:nvSpPr>
          <p:spPr>
            <a:xfrm>
              <a:off x="6197500" y="2748775"/>
              <a:ext cx="288875" cy="298275"/>
            </a:xfrm>
            <a:custGeom>
              <a:avLst/>
              <a:gdLst/>
              <a:ahLst/>
              <a:cxnLst/>
              <a:rect l="l" t="t" r="r" b="b"/>
              <a:pathLst>
                <a:path w="11555" h="11931" extrusionOk="0">
                  <a:moveTo>
                    <a:pt x="5515" y="1"/>
                  </a:moveTo>
                  <a:cubicBezTo>
                    <a:pt x="6693" y="1254"/>
                    <a:pt x="6242" y="6392"/>
                    <a:pt x="6868" y="7519"/>
                  </a:cubicBezTo>
                  <a:cubicBezTo>
                    <a:pt x="7294" y="8296"/>
                    <a:pt x="9600" y="10352"/>
                    <a:pt x="11555" y="11930"/>
                  </a:cubicBezTo>
                  <a:cubicBezTo>
                    <a:pt x="10427" y="11705"/>
                    <a:pt x="7294" y="8923"/>
                    <a:pt x="6643" y="8798"/>
                  </a:cubicBezTo>
                  <a:cubicBezTo>
                    <a:pt x="6016" y="8672"/>
                    <a:pt x="5364" y="8798"/>
                    <a:pt x="4111" y="8597"/>
                  </a:cubicBezTo>
                  <a:cubicBezTo>
                    <a:pt x="2858" y="8422"/>
                    <a:pt x="1780" y="8372"/>
                    <a:pt x="878" y="7144"/>
                  </a:cubicBezTo>
                  <a:cubicBezTo>
                    <a:pt x="1" y="5890"/>
                    <a:pt x="853" y="2883"/>
                    <a:pt x="502" y="2031"/>
                  </a:cubicBezTo>
                  <a:cubicBezTo>
                    <a:pt x="126" y="1179"/>
                    <a:pt x="2733" y="1454"/>
                    <a:pt x="4036" y="928"/>
                  </a:cubicBezTo>
                  <a:cubicBezTo>
                    <a:pt x="4713" y="652"/>
                    <a:pt x="5089" y="402"/>
                    <a:pt x="5515" y="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5"/>
            <p:cNvSpPr/>
            <p:nvPr/>
          </p:nvSpPr>
          <p:spPr>
            <a:xfrm>
              <a:off x="5440000" y="3180475"/>
              <a:ext cx="859050" cy="443650"/>
            </a:xfrm>
            <a:custGeom>
              <a:avLst/>
              <a:gdLst/>
              <a:ahLst/>
              <a:cxnLst/>
              <a:rect l="l" t="t" r="r" b="b"/>
              <a:pathLst>
                <a:path w="34362" h="17746" extrusionOk="0">
                  <a:moveTo>
                    <a:pt x="34361" y="5891"/>
                  </a:moveTo>
                  <a:cubicBezTo>
                    <a:pt x="34136" y="5966"/>
                    <a:pt x="33985" y="6016"/>
                    <a:pt x="33860" y="6091"/>
                  </a:cubicBezTo>
                  <a:cubicBezTo>
                    <a:pt x="32657" y="6868"/>
                    <a:pt x="26842" y="15765"/>
                    <a:pt x="26391" y="16743"/>
                  </a:cubicBezTo>
                  <a:cubicBezTo>
                    <a:pt x="25965" y="17745"/>
                    <a:pt x="1454" y="17069"/>
                    <a:pt x="25" y="16517"/>
                  </a:cubicBezTo>
                  <a:cubicBezTo>
                    <a:pt x="0" y="16517"/>
                    <a:pt x="0" y="16517"/>
                    <a:pt x="0" y="16517"/>
                  </a:cubicBezTo>
                  <a:cubicBezTo>
                    <a:pt x="777" y="15440"/>
                    <a:pt x="2130" y="13785"/>
                    <a:pt x="3584" y="12833"/>
                  </a:cubicBezTo>
                  <a:cubicBezTo>
                    <a:pt x="5489" y="11605"/>
                    <a:pt x="17469" y="9725"/>
                    <a:pt x="19599" y="10778"/>
                  </a:cubicBezTo>
                  <a:cubicBezTo>
                    <a:pt x="21755" y="11831"/>
                    <a:pt x="24286" y="8723"/>
                    <a:pt x="24461" y="7946"/>
                  </a:cubicBezTo>
                  <a:cubicBezTo>
                    <a:pt x="24662" y="7144"/>
                    <a:pt x="28496" y="3109"/>
                    <a:pt x="29649" y="2156"/>
                  </a:cubicBezTo>
                  <a:cubicBezTo>
                    <a:pt x="30802" y="1179"/>
                    <a:pt x="31404" y="1"/>
                    <a:pt x="32156" y="1003"/>
                  </a:cubicBezTo>
                  <a:cubicBezTo>
                    <a:pt x="32757" y="1805"/>
                    <a:pt x="33810" y="4136"/>
                    <a:pt x="34361" y="5891"/>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5"/>
            <p:cNvSpPr/>
            <p:nvPr/>
          </p:nvSpPr>
          <p:spPr>
            <a:xfrm>
              <a:off x="6075325" y="3226850"/>
              <a:ext cx="194900" cy="344650"/>
            </a:xfrm>
            <a:custGeom>
              <a:avLst/>
              <a:gdLst/>
              <a:ahLst/>
              <a:cxnLst/>
              <a:rect l="l" t="t" r="r" b="b"/>
              <a:pathLst>
                <a:path w="7796" h="13786" extrusionOk="0">
                  <a:moveTo>
                    <a:pt x="2707" y="12056"/>
                  </a:moveTo>
                  <a:cubicBezTo>
                    <a:pt x="2281" y="12707"/>
                    <a:pt x="1905" y="13309"/>
                    <a:pt x="1630" y="13785"/>
                  </a:cubicBezTo>
                  <a:cubicBezTo>
                    <a:pt x="1304" y="12783"/>
                    <a:pt x="828" y="11981"/>
                    <a:pt x="602" y="10853"/>
                  </a:cubicBezTo>
                  <a:cubicBezTo>
                    <a:pt x="226" y="9148"/>
                    <a:pt x="1" y="5865"/>
                    <a:pt x="903" y="4261"/>
                  </a:cubicBezTo>
                  <a:cubicBezTo>
                    <a:pt x="1830" y="2657"/>
                    <a:pt x="4011" y="2056"/>
                    <a:pt x="5715" y="1178"/>
                  </a:cubicBezTo>
                  <a:cubicBezTo>
                    <a:pt x="6317" y="878"/>
                    <a:pt x="6843" y="402"/>
                    <a:pt x="7244" y="1"/>
                  </a:cubicBezTo>
                  <a:cubicBezTo>
                    <a:pt x="7419" y="326"/>
                    <a:pt x="7620" y="702"/>
                    <a:pt x="7795" y="1128"/>
                  </a:cubicBezTo>
                  <a:cubicBezTo>
                    <a:pt x="7269" y="3058"/>
                    <a:pt x="6392" y="4888"/>
                    <a:pt x="5339" y="5790"/>
                  </a:cubicBezTo>
                  <a:cubicBezTo>
                    <a:pt x="4111" y="6818"/>
                    <a:pt x="3083" y="6617"/>
                    <a:pt x="2783" y="8296"/>
                  </a:cubicBezTo>
                  <a:cubicBezTo>
                    <a:pt x="2632" y="9023"/>
                    <a:pt x="2707" y="10577"/>
                    <a:pt x="2707" y="12056"/>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5"/>
            <p:cNvSpPr/>
            <p:nvPr/>
          </p:nvSpPr>
          <p:spPr>
            <a:xfrm>
              <a:off x="5457525" y="3537000"/>
              <a:ext cx="653550" cy="82100"/>
            </a:xfrm>
            <a:custGeom>
              <a:avLst/>
              <a:gdLst/>
              <a:ahLst/>
              <a:cxnLst/>
              <a:rect l="l" t="t" r="r" b="b"/>
              <a:pathLst>
                <a:path w="26142" h="3284" extrusionOk="0">
                  <a:moveTo>
                    <a:pt x="24663" y="2758"/>
                  </a:moveTo>
                  <a:cubicBezTo>
                    <a:pt x="20327" y="3284"/>
                    <a:pt x="3710" y="2833"/>
                    <a:pt x="1" y="2382"/>
                  </a:cubicBezTo>
                  <a:cubicBezTo>
                    <a:pt x="402" y="2432"/>
                    <a:pt x="1003" y="1630"/>
                    <a:pt x="1630" y="1279"/>
                  </a:cubicBezTo>
                  <a:cubicBezTo>
                    <a:pt x="2282" y="928"/>
                    <a:pt x="2332" y="527"/>
                    <a:pt x="3810" y="427"/>
                  </a:cubicBezTo>
                  <a:cubicBezTo>
                    <a:pt x="5289" y="326"/>
                    <a:pt x="5740" y="76"/>
                    <a:pt x="6843" y="126"/>
                  </a:cubicBezTo>
                  <a:cubicBezTo>
                    <a:pt x="7971" y="201"/>
                    <a:pt x="9374" y="201"/>
                    <a:pt x="11229" y="402"/>
                  </a:cubicBezTo>
                  <a:cubicBezTo>
                    <a:pt x="13084" y="577"/>
                    <a:pt x="13685" y="1128"/>
                    <a:pt x="15465" y="1003"/>
                  </a:cubicBezTo>
                  <a:cubicBezTo>
                    <a:pt x="17219" y="878"/>
                    <a:pt x="18021" y="1028"/>
                    <a:pt x="18823" y="803"/>
                  </a:cubicBezTo>
                  <a:cubicBezTo>
                    <a:pt x="19625" y="577"/>
                    <a:pt x="20978" y="1"/>
                    <a:pt x="22081" y="226"/>
                  </a:cubicBezTo>
                  <a:cubicBezTo>
                    <a:pt x="23159" y="452"/>
                    <a:pt x="24262" y="1153"/>
                    <a:pt x="24537" y="1780"/>
                  </a:cubicBezTo>
                  <a:cubicBezTo>
                    <a:pt x="24838" y="2382"/>
                    <a:pt x="26141" y="1755"/>
                    <a:pt x="24663" y="2758"/>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5"/>
            <p:cNvSpPr/>
            <p:nvPr/>
          </p:nvSpPr>
          <p:spPr>
            <a:xfrm>
              <a:off x="5333475" y="2738125"/>
              <a:ext cx="1088375" cy="778850"/>
            </a:xfrm>
            <a:custGeom>
              <a:avLst/>
              <a:gdLst/>
              <a:ahLst/>
              <a:cxnLst/>
              <a:rect l="l" t="t" r="r" b="b"/>
              <a:pathLst>
                <a:path w="43535" h="31154" extrusionOk="0">
                  <a:moveTo>
                    <a:pt x="15088" y="30728"/>
                  </a:moveTo>
                  <a:cubicBezTo>
                    <a:pt x="15088" y="30728"/>
                    <a:pt x="21003" y="31103"/>
                    <a:pt x="21980" y="31129"/>
                  </a:cubicBezTo>
                  <a:cubicBezTo>
                    <a:pt x="22983" y="31154"/>
                    <a:pt x="25715" y="30978"/>
                    <a:pt x="26291" y="30978"/>
                  </a:cubicBezTo>
                  <a:cubicBezTo>
                    <a:pt x="26868" y="30978"/>
                    <a:pt x="27795" y="31003"/>
                    <a:pt x="28371" y="30878"/>
                  </a:cubicBezTo>
                  <a:cubicBezTo>
                    <a:pt x="28948" y="30753"/>
                    <a:pt x="29975" y="29951"/>
                    <a:pt x="30076" y="29474"/>
                  </a:cubicBezTo>
                  <a:cubicBezTo>
                    <a:pt x="30176" y="28998"/>
                    <a:pt x="31579" y="26091"/>
                    <a:pt x="33133" y="24437"/>
                  </a:cubicBezTo>
                  <a:cubicBezTo>
                    <a:pt x="34712" y="22808"/>
                    <a:pt x="35991" y="21730"/>
                    <a:pt x="36442" y="21154"/>
                  </a:cubicBezTo>
                  <a:cubicBezTo>
                    <a:pt x="36893" y="20577"/>
                    <a:pt x="37219" y="20076"/>
                    <a:pt x="37695" y="19850"/>
                  </a:cubicBezTo>
                  <a:cubicBezTo>
                    <a:pt x="38171" y="19625"/>
                    <a:pt x="40602" y="19199"/>
                    <a:pt x="41454" y="18798"/>
                  </a:cubicBezTo>
                  <a:cubicBezTo>
                    <a:pt x="42331" y="18372"/>
                    <a:pt x="42908" y="18121"/>
                    <a:pt x="43209" y="17544"/>
                  </a:cubicBezTo>
                  <a:cubicBezTo>
                    <a:pt x="43534" y="16968"/>
                    <a:pt x="43534" y="16642"/>
                    <a:pt x="43359" y="15840"/>
                  </a:cubicBezTo>
                  <a:cubicBezTo>
                    <a:pt x="43158" y="15038"/>
                    <a:pt x="43409" y="14938"/>
                    <a:pt x="43058" y="14086"/>
                  </a:cubicBezTo>
                  <a:cubicBezTo>
                    <a:pt x="42707" y="13234"/>
                    <a:pt x="42908" y="12808"/>
                    <a:pt x="42281" y="12106"/>
                  </a:cubicBezTo>
                  <a:cubicBezTo>
                    <a:pt x="41680" y="11404"/>
                    <a:pt x="39449" y="9925"/>
                    <a:pt x="38672" y="9023"/>
                  </a:cubicBezTo>
                  <a:cubicBezTo>
                    <a:pt x="37920" y="8146"/>
                    <a:pt x="37068" y="7820"/>
                    <a:pt x="36692" y="6191"/>
                  </a:cubicBezTo>
                  <a:cubicBezTo>
                    <a:pt x="36316" y="4562"/>
                    <a:pt x="35640" y="2356"/>
                    <a:pt x="34712" y="1680"/>
                  </a:cubicBezTo>
                  <a:cubicBezTo>
                    <a:pt x="33785" y="1003"/>
                    <a:pt x="27419" y="1"/>
                    <a:pt x="24988" y="51"/>
                  </a:cubicBezTo>
                  <a:cubicBezTo>
                    <a:pt x="22557" y="76"/>
                    <a:pt x="20477" y="803"/>
                    <a:pt x="19625" y="1254"/>
                  </a:cubicBezTo>
                  <a:cubicBezTo>
                    <a:pt x="18747" y="1705"/>
                    <a:pt x="17795" y="2006"/>
                    <a:pt x="16893" y="2833"/>
                  </a:cubicBezTo>
                  <a:cubicBezTo>
                    <a:pt x="16016" y="3660"/>
                    <a:pt x="15514" y="3885"/>
                    <a:pt x="15013" y="4662"/>
                  </a:cubicBezTo>
                  <a:cubicBezTo>
                    <a:pt x="14512" y="5414"/>
                    <a:pt x="14311" y="5991"/>
                    <a:pt x="13635" y="6241"/>
                  </a:cubicBezTo>
                  <a:cubicBezTo>
                    <a:pt x="12958" y="6517"/>
                    <a:pt x="5013" y="9324"/>
                    <a:pt x="3935" y="10803"/>
                  </a:cubicBezTo>
                  <a:cubicBezTo>
                    <a:pt x="2883" y="12256"/>
                    <a:pt x="2757" y="12607"/>
                    <a:pt x="2432" y="13835"/>
                  </a:cubicBezTo>
                  <a:cubicBezTo>
                    <a:pt x="2131" y="15038"/>
                    <a:pt x="1730" y="16291"/>
                    <a:pt x="1805" y="17068"/>
                  </a:cubicBezTo>
                  <a:cubicBezTo>
                    <a:pt x="1855" y="17820"/>
                    <a:pt x="2005" y="18246"/>
                    <a:pt x="1780" y="18748"/>
                  </a:cubicBezTo>
                  <a:cubicBezTo>
                    <a:pt x="1554" y="19274"/>
                    <a:pt x="752" y="20377"/>
                    <a:pt x="752" y="20377"/>
                  </a:cubicBezTo>
                  <a:lnTo>
                    <a:pt x="0" y="21981"/>
                  </a:lnTo>
                  <a:lnTo>
                    <a:pt x="76" y="23008"/>
                  </a:lnTo>
                  <a:cubicBezTo>
                    <a:pt x="76" y="23008"/>
                    <a:pt x="401" y="22206"/>
                    <a:pt x="627" y="21830"/>
                  </a:cubicBezTo>
                  <a:cubicBezTo>
                    <a:pt x="853" y="21429"/>
                    <a:pt x="903" y="20903"/>
                    <a:pt x="1229" y="20602"/>
                  </a:cubicBezTo>
                  <a:cubicBezTo>
                    <a:pt x="1554" y="20326"/>
                    <a:pt x="2081" y="19575"/>
                    <a:pt x="2356" y="19524"/>
                  </a:cubicBezTo>
                  <a:cubicBezTo>
                    <a:pt x="2607" y="19449"/>
                    <a:pt x="2858" y="20301"/>
                    <a:pt x="2858" y="20301"/>
                  </a:cubicBezTo>
                  <a:lnTo>
                    <a:pt x="2482" y="21655"/>
                  </a:lnTo>
                  <a:cubicBezTo>
                    <a:pt x="2482" y="21655"/>
                    <a:pt x="3234" y="20953"/>
                    <a:pt x="3309" y="20727"/>
                  </a:cubicBezTo>
                  <a:cubicBezTo>
                    <a:pt x="3359" y="20502"/>
                    <a:pt x="3058" y="19976"/>
                    <a:pt x="3309" y="19800"/>
                  </a:cubicBezTo>
                  <a:cubicBezTo>
                    <a:pt x="3534" y="19650"/>
                    <a:pt x="4036" y="20301"/>
                    <a:pt x="4136" y="20903"/>
                  </a:cubicBezTo>
                  <a:cubicBezTo>
                    <a:pt x="4236" y="21504"/>
                    <a:pt x="4386" y="24863"/>
                    <a:pt x="4487" y="25941"/>
                  </a:cubicBezTo>
                  <a:cubicBezTo>
                    <a:pt x="4587" y="27043"/>
                    <a:pt x="4637" y="27494"/>
                    <a:pt x="4938" y="27971"/>
                  </a:cubicBezTo>
                  <a:cubicBezTo>
                    <a:pt x="5214" y="28447"/>
                    <a:pt x="6241" y="29725"/>
                    <a:pt x="7118" y="30151"/>
                  </a:cubicBezTo>
                  <a:cubicBezTo>
                    <a:pt x="7970" y="30552"/>
                    <a:pt x="8672" y="31103"/>
                    <a:pt x="9599" y="31129"/>
                  </a:cubicBezTo>
                  <a:cubicBezTo>
                    <a:pt x="10527" y="31154"/>
                    <a:pt x="14186" y="30828"/>
                    <a:pt x="15088" y="3072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5"/>
            <p:cNvSpPr/>
            <p:nvPr/>
          </p:nvSpPr>
          <p:spPr>
            <a:xfrm>
              <a:off x="5391750" y="2727475"/>
              <a:ext cx="1033850" cy="800775"/>
            </a:xfrm>
            <a:custGeom>
              <a:avLst/>
              <a:gdLst/>
              <a:ahLst/>
              <a:cxnLst/>
              <a:rect l="l" t="t" r="r" b="b"/>
              <a:pathLst>
                <a:path w="41354" h="32031" extrusionOk="0">
                  <a:moveTo>
                    <a:pt x="2306" y="21680"/>
                  </a:moveTo>
                  <a:cubicBezTo>
                    <a:pt x="1755" y="20627"/>
                    <a:pt x="0" y="18773"/>
                    <a:pt x="0" y="17645"/>
                  </a:cubicBezTo>
                  <a:cubicBezTo>
                    <a:pt x="0" y="16542"/>
                    <a:pt x="25" y="12457"/>
                    <a:pt x="3359" y="10351"/>
                  </a:cubicBezTo>
                  <a:cubicBezTo>
                    <a:pt x="6692" y="8246"/>
                    <a:pt x="12131" y="7294"/>
                    <a:pt x="12582" y="6316"/>
                  </a:cubicBezTo>
                  <a:cubicBezTo>
                    <a:pt x="13008" y="5364"/>
                    <a:pt x="15013" y="2306"/>
                    <a:pt x="19675" y="1153"/>
                  </a:cubicBezTo>
                  <a:cubicBezTo>
                    <a:pt x="24336" y="0"/>
                    <a:pt x="31880" y="1329"/>
                    <a:pt x="32732" y="2883"/>
                  </a:cubicBezTo>
                  <a:cubicBezTo>
                    <a:pt x="33559" y="4412"/>
                    <a:pt x="33685" y="6843"/>
                    <a:pt x="35589" y="9073"/>
                  </a:cubicBezTo>
                  <a:cubicBezTo>
                    <a:pt x="37519" y="11329"/>
                    <a:pt x="39574" y="11379"/>
                    <a:pt x="40000" y="13484"/>
                  </a:cubicBezTo>
                  <a:cubicBezTo>
                    <a:pt x="40452" y="15615"/>
                    <a:pt x="41354" y="17194"/>
                    <a:pt x="40076" y="18296"/>
                  </a:cubicBezTo>
                  <a:cubicBezTo>
                    <a:pt x="38797" y="19374"/>
                    <a:pt x="35665" y="19048"/>
                    <a:pt x="34436" y="20477"/>
                  </a:cubicBezTo>
                  <a:cubicBezTo>
                    <a:pt x="33233" y="21880"/>
                    <a:pt x="30552" y="24562"/>
                    <a:pt x="28948" y="26918"/>
                  </a:cubicBezTo>
                  <a:cubicBezTo>
                    <a:pt x="27344" y="29299"/>
                    <a:pt x="27670" y="30126"/>
                    <a:pt x="24086" y="30903"/>
                  </a:cubicBezTo>
                  <a:cubicBezTo>
                    <a:pt x="20502" y="31655"/>
                    <a:pt x="16592" y="30903"/>
                    <a:pt x="14236" y="31028"/>
                  </a:cubicBezTo>
                  <a:cubicBezTo>
                    <a:pt x="11855" y="31154"/>
                    <a:pt x="8146" y="32031"/>
                    <a:pt x="5915" y="30502"/>
                  </a:cubicBezTo>
                  <a:cubicBezTo>
                    <a:pt x="3685" y="28973"/>
                    <a:pt x="3033" y="28773"/>
                    <a:pt x="2532" y="26291"/>
                  </a:cubicBezTo>
                  <a:cubicBezTo>
                    <a:pt x="2005" y="23785"/>
                    <a:pt x="2281" y="23459"/>
                    <a:pt x="2306" y="2168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5"/>
            <p:cNvSpPr/>
            <p:nvPr/>
          </p:nvSpPr>
          <p:spPr>
            <a:xfrm>
              <a:off x="5769575" y="3188000"/>
              <a:ext cx="63300" cy="102775"/>
            </a:xfrm>
            <a:custGeom>
              <a:avLst/>
              <a:gdLst/>
              <a:ahLst/>
              <a:cxnLst/>
              <a:rect l="l" t="t" r="r" b="b"/>
              <a:pathLst>
                <a:path w="2532" h="4111" extrusionOk="0">
                  <a:moveTo>
                    <a:pt x="2256" y="1"/>
                  </a:moveTo>
                  <a:cubicBezTo>
                    <a:pt x="2256" y="1"/>
                    <a:pt x="1880" y="803"/>
                    <a:pt x="2030" y="2156"/>
                  </a:cubicBezTo>
                  <a:cubicBezTo>
                    <a:pt x="2181" y="3509"/>
                    <a:pt x="2531" y="3935"/>
                    <a:pt x="2431" y="4011"/>
                  </a:cubicBezTo>
                  <a:cubicBezTo>
                    <a:pt x="2331" y="4111"/>
                    <a:pt x="1579" y="4036"/>
                    <a:pt x="802" y="3133"/>
                  </a:cubicBezTo>
                  <a:cubicBezTo>
                    <a:pt x="50" y="2231"/>
                    <a:pt x="0" y="978"/>
                    <a:pt x="0" y="978"/>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5"/>
            <p:cNvSpPr/>
            <p:nvPr/>
          </p:nvSpPr>
          <p:spPr>
            <a:xfrm>
              <a:off x="5681225" y="3211175"/>
              <a:ext cx="70825" cy="100925"/>
            </a:xfrm>
            <a:custGeom>
              <a:avLst/>
              <a:gdLst/>
              <a:ahLst/>
              <a:cxnLst/>
              <a:rect l="l" t="t" r="r" b="b"/>
              <a:pathLst>
                <a:path w="2833" h="4037" extrusionOk="0">
                  <a:moveTo>
                    <a:pt x="2832" y="277"/>
                  </a:moveTo>
                  <a:cubicBezTo>
                    <a:pt x="2832" y="277"/>
                    <a:pt x="1955" y="1304"/>
                    <a:pt x="1780" y="2332"/>
                  </a:cubicBezTo>
                  <a:cubicBezTo>
                    <a:pt x="1629" y="3384"/>
                    <a:pt x="1805" y="4036"/>
                    <a:pt x="1805" y="4036"/>
                  </a:cubicBezTo>
                  <a:cubicBezTo>
                    <a:pt x="1805" y="4036"/>
                    <a:pt x="777" y="3485"/>
                    <a:pt x="401" y="2232"/>
                  </a:cubicBezTo>
                  <a:cubicBezTo>
                    <a:pt x="0" y="1003"/>
                    <a:pt x="126" y="1"/>
                    <a:pt x="126" y="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5"/>
            <p:cNvSpPr/>
            <p:nvPr/>
          </p:nvSpPr>
          <p:spPr>
            <a:xfrm>
              <a:off x="5619825" y="3201150"/>
              <a:ext cx="57025" cy="95275"/>
            </a:xfrm>
            <a:custGeom>
              <a:avLst/>
              <a:gdLst/>
              <a:ahLst/>
              <a:cxnLst/>
              <a:rect l="l" t="t" r="r" b="b"/>
              <a:pathLst>
                <a:path w="2281" h="3811" extrusionOk="0">
                  <a:moveTo>
                    <a:pt x="201" y="76"/>
                  </a:moveTo>
                  <a:cubicBezTo>
                    <a:pt x="201" y="76"/>
                    <a:pt x="0" y="1129"/>
                    <a:pt x="351" y="2131"/>
                  </a:cubicBezTo>
                  <a:cubicBezTo>
                    <a:pt x="702" y="3109"/>
                    <a:pt x="1629" y="3810"/>
                    <a:pt x="1629" y="3810"/>
                  </a:cubicBezTo>
                  <a:cubicBezTo>
                    <a:pt x="1629" y="3810"/>
                    <a:pt x="1529" y="1480"/>
                    <a:pt x="1905" y="753"/>
                  </a:cubicBezTo>
                  <a:cubicBezTo>
                    <a:pt x="2281" y="1"/>
                    <a:pt x="201" y="76"/>
                    <a:pt x="201" y="7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5"/>
            <p:cNvSpPr/>
            <p:nvPr/>
          </p:nvSpPr>
          <p:spPr>
            <a:xfrm>
              <a:off x="5559050" y="3177975"/>
              <a:ext cx="57650" cy="105925"/>
            </a:xfrm>
            <a:custGeom>
              <a:avLst/>
              <a:gdLst/>
              <a:ahLst/>
              <a:cxnLst/>
              <a:rect l="l" t="t" r="r" b="b"/>
              <a:pathLst>
                <a:path w="2306" h="4237" extrusionOk="0">
                  <a:moveTo>
                    <a:pt x="150" y="652"/>
                  </a:moveTo>
                  <a:cubicBezTo>
                    <a:pt x="150" y="652"/>
                    <a:pt x="0" y="1680"/>
                    <a:pt x="376" y="2707"/>
                  </a:cubicBezTo>
                  <a:cubicBezTo>
                    <a:pt x="752" y="3710"/>
                    <a:pt x="1780" y="4236"/>
                    <a:pt x="1780" y="4236"/>
                  </a:cubicBezTo>
                  <a:cubicBezTo>
                    <a:pt x="1780" y="4236"/>
                    <a:pt x="1479" y="2156"/>
                    <a:pt x="1880" y="1078"/>
                  </a:cubicBezTo>
                  <a:cubicBezTo>
                    <a:pt x="2306" y="1"/>
                    <a:pt x="150" y="652"/>
                    <a:pt x="150" y="652"/>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5"/>
            <p:cNvSpPr/>
            <p:nvPr/>
          </p:nvSpPr>
          <p:spPr>
            <a:xfrm>
              <a:off x="5508275" y="3167325"/>
              <a:ext cx="50150" cy="121575"/>
            </a:xfrm>
            <a:custGeom>
              <a:avLst/>
              <a:gdLst/>
              <a:ahLst/>
              <a:cxnLst/>
              <a:rect l="l" t="t" r="r" b="b"/>
              <a:pathLst>
                <a:path w="2006" h="4863" extrusionOk="0">
                  <a:moveTo>
                    <a:pt x="201" y="803"/>
                  </a:moveTo>
                  <a:cubicBezTo>
                    <a:pt x="201" y="803"/>
                    <a:pt x="1" y="1930"/>
                    <a:pt x="277" y="3033"/>
                  </a:cubicBezTo>
                  <a:cubicBezTo>
                    <a:pt x="552" y="4136"/>
                    <a:pt x="1329" y="4863"/>
                    <a:pt x="1329" y="4863"/>
                  </a:cubicBezTo>
                  <a:cubicBezTo>
                    <a:pt x="1329" y="4863"/>
                    <a:pt x="1154" y="1780"/>
                    <a:pt x="1580" y="903"/>
                  </a:cubicBezTo>
                  <a:cubicBezTo>
                    <a:pt x="2006" y="1"/>
                    <a:pt x="201" y="803"/>
                    <a:pt x="201" y="803"/>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5"/>
            <p:cNvSpPr/>
            <p:nvPr/>
          </p:nvSpPr>
          <p:spPr>
            <a:xfrm>
              <a:off x="5451900" y="3192400"/>
              <a:ext cx="41375" cy="102150"/>
            </a:xfrm>
            <a:custGeom>
              <a:avLst/>
              <a:gdLst/>
              <a:ahLst/>
              <a:cxnLst/>
              <a:rect l="l" t="t" r="r" b="b"/>
              <a:pathLst>
                <a:path w="1655" h="4086" extrusionOk="0">
                  <a:moveTo>
                    <a:pt x="276" y="0"/>
                  </a:moveTo>
                  <a:cubicBezTo>
                    <a:pt x="276" y="0"/>
                    <a:pt x="0" y="802"/>
                    <a:pt x="176" y="2155"/>
                  </a:cubicBezTo>
                  <a:cubicBezTo>
                    <a:pt x="376" y="3509"/>
                    <a:pt x="1629" y="4085"/>
                    <a:pt x="1629" y="4085"/>
                  </a:cubicBezTo>
                  <a:cubicBezTo>
                    <a:pt x="1629" y="4085"/>
                    <a:pt x="1228" y="3358"/>
                    <a:pt x="1253" y="2556"/>
                  </a:cubicBezTo>
                  <a:cubicBezTo>
                    <a:pt x="1279" y="1729"/>
                    <a:pt x="1654" y="451"/>
                    <a:pt x="1654" y="451"/>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5"/>
            <p:cNvSpPr/>
            <p:nvPr/>
          </p:nvSpPr>
          <p:spPr>
            <a:xfrm>
              <a:off x="5750150" y="3303925"/>
              <a:ext cx="66425" cy="90250"/>
            </a:xfrm>
            <a:custGeom>
              <a:avLst/>
              <a:gdLst/>
              <a:ahLst/>
              <a:cxnLst/>
              <a:rect l="l" t="t" r="r" b="b"/>
              <a:pathLst>
                <a:path w="2657" h="3610" extrusionOk="0">
                  <a:moveTo>
                    <a:pt x="2657" y="2582"/>
                  </a:moveTo>
                  <a:cubicBezTo>
                    <a:pt x="2657" y="2582"/>
                    <a:pt x="1805" y="2231"/>
                    <a:pt x="1529" y="1529"/>
                  </a:cubicBezTo>
                  <a:cubicBezTo>
                    <a:pt x="1278" y="852"/>
                    <a:pt x="1604" y="226"/>
                    <a:pt x="1303" y="100"/>
                  </a:cubicBezTo>
                  <a:cubicBezTo>
                    <a:pt x="1003" y="0"/>
                    <a:pt x="501" y="426"/>
                    <a:pt x="251" y="1755"/>
                  </a:cubicBezTo>
                  <a:cubicBezTo>
                    <a:pt x="0" y="3058"/>
                    <a:pt x="401" y="3609"/>
                    <a:pt x="401" y="3609"/>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5"/>
            <p:cNvSpPr/>
            <p:nvPr/>
          </p:nvSpPr>
          <p:spPr>
            <a:xfrm>
              <a:off x="5653025" y="3314575"/>
              <a:ext cx="65175" cy="94625"/>
            </a:xfrm>
            <a:custGeom>
              <a:avLst/>
              <a:gdLst/>
              <a:ahLst/>
              <a:cxnLst/>
              <a:rect l="l" t="t" r="r" b="b"/>
              <a:pathLst>
                <a:path w="2607" h="3785" extrusionOk="0">
                  <a:moveTo>
                    <a:pt x="2607" y="2757"/>
                  </a:moveTo>
                  <a:cubicBezTo>
                    <a:pt x="2607" y="2757"/>
                    <a:pt x="1805" y="2231"/>
                    <a:pt x="1429" y="1629"/>
                  </a:cubicBezTo>
                  <a:cubicBezTo>
                    <a:pt x="1053" y="1028"/>
                    <a:pt x="1229" y="176"/>
                    <a:pt x="1053" y="101"/>
                  </a:cubicBezTo>
                  <a:cubicBezTo>
                    <a:pt x="878" y="0"/>
                    <a:pt x="0" y="1880"/>
                    <a:pt x="176" y="2832"/>
                  </a:cubicBezTo>
                  <a:cubicBezTo>
                    <a:pt x="351" y="3785"/>
                    <a:pt x="2607" y="2757"/>
                    <a:pt x="2607" y="2757"/>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5"/>
            <p:cNvSpPr/>
            <p:nvPr/>
          </p:nvSpPr>
          <p:spPr>
            <a:xfrm>
              <a:off x="5582225" y="3307050"/>
              <a:ext cx="54525" cy="80225"/>
            </a:xfrm>
            <a:custGeom>
              <a:avLst/>
              <a:gdLst/>
              <a:ahLst/>
              <a:cxnLst/>
              <a:rect l="l" t="t" r="r" b="b"/>
              <a:pathLst>
                <a:path w="2181" h="3209" extrusionOk="0">
                  <a:moveTo>
                    <a:pt x="2181" y="3209"/>
                  </a:moveTo>
                  <a:cubicBezTo>
                    <a:pt x="2181" y="3209"/>
                    <a:pt x="1554" y="2482"/>
                    <a:pt x="1379" y="1680"/>
                  </a:cubicBezTo>
                  <a:cubicBezTo>
                    <a:pt x="1203" y="903"/>
                    <a:pt x="1304" y="1"/>
                    <a:pt x="1304" y="1"/>
                  </a:cubicBezTo>
                  <a:cubicBezTo>
                    <a:pt x="1304" y="1"/>
                    <a:pt x="552" y="652"/>
                    <a:pt x="276" y="1705"/>
                  </a:cubicBezTo>
                  <a:cubicBezTo>
                    <a:pt x="0" y="2757"/>
                    <a:pt x="76" y="3033"/>
                    <a:pt x="76" y="3033"/>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5"/>
            <p:cNvSpPr/>
            <p:nvPr/>
          </p:nvSpPr>
          <p:spPr>
            <a:xfrm>
              <a:off x="5523950" y="3312700"/>
              <a:ext cx="38250" cy="77700"/>
            </a:xfrm>
            <a:custGeom>
              <a:avLst/>
              <a:gdLst/>
              <a:ahLst/>
              <a:cxnLst/>
              <a:rect l="l" t="t" r="r" b="b"/>
              <a:pathLst>
                <a:path w="1530" h="3108" extrusionOk="0">
                  <a:moveTo>
                    <a:pt x="1529" y="2506"/>
                  </a:moveTo>
                  <a:cubicBezTo>
                    <a:pt x="1529" y="2506"/>
                    <a:pt x="1153" y="1955"/>
                    <a:pt x="1028" y="1404"/>
                  </a:cubicBezTo>
                  <a:cubicBezTo>
                    <a:pt x="878" y="877"/>
                    <a:pt x="928" y="0"/>
                    <a:pt x="928" y="0"/>
                  </a:cubicBezTo>
                  <a:cubicBezTo>
                    <a:pt x="928" y="0"/>
                    <a:pt x="26" y="1303"/>
                    <a:pt x="26" y="2206"/>
                  </a:cubicBezTo>
                  <a:cubicBezTo>
                    <a:pt x="1" y="3108"/>
                    <a:pt x="1529" y="2506"/>
                    <a:pt x="1529" y="2506"/>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5"/>
            <p:cNvSpPr/>
            <p:nvPr/>
          </p:nvSpPr>
          <p:spPr>
            <a:xfrm>
              <a:off x="6180600" y="3015700"/>
              <a:ext cx="104650" cy="125325"/>
            </a:xfrm>
            <a:custGeom>
              <a:avLst/>
              <a:gdLst/>
              <a:ahLst/>
              <a:cxnLst/>
              <a:rect l="l" t="t" r="r" b="b"/>
              <a:pathLst>
                <a:path w="4186" h="5013" extrusionOk="0">
                  <a:moveTo>
                    <a:pt x="3258" y="4411"/>
                  </a:moveTo>
                  <a:cubicBezTo>
                    <a:pt x="3258" y="4411"/>
                    <a:pt x="3233" y="3985"/>
                    <a:pt x="3484" y="3660"/>
                  </a:cubicBezTo>
                  <a:cubicBezTo>
                    <a:pt x="3760" y="3334"/>
                    <a:pt x="3935" y="3183"/>
                    <a:pt x="4060" y="3058"/>
                  </a:cubicBezTo>
                  <a:cubicBezTo>
                    <a:pt x="4186" y="2933"/>
                    <a:pt x="4161" y="2707"/>
                    <a:pt x="4111" y="2582"/>
                  </a:cubicBezTo>
                  <a:cubicBezTo>
                    <a:pt x="4035" y="2457"/>
                    <a:pt x="3860" y="2256"/>
                    <a:pt x="3785" y="2281"/>
                  </a:cubicBezTo>
                  <a:cubicBezTo>
                    <a:pt x="3684" y="2281"/>
                    <a:pt x="2958" y="2381"/>
                    <a:pt x="2782" y="2206"/>
                  </a:cubicBezTo>
                  <a:cubicBezTo>
                    <a:pt x="2582" y="2030"/>
                    <a:pt x="2732" y="1930"/>
                    <a:pt x="3108" y="1454"/>
                  </a:cubicBezTo>
                  <a:cubicBezTo>
                    <a:pt x="3484" y="1003"/>
                    <a:pt x="3710" y="777"/>
                    <a:pt x="3735" y="677"/>
                  </a:cubicBezTo>
                  <a:cubicBezTo>
                    <a:pt x="3785" y="602"/>
                    <a:pt x="3659" y="251"/>
                    <a:pt x="3434" y="126"/>
                  </a:cubicBezTo>
                  <a:cubicBezTo>
                    <a:pt x="3208" y="0"/>
                    <a:pt x="2983" y="0"/>
                    <a:pt x="2908" y="50"/>
                  </a:cubicBezTo>
                  <a:cubicBezTo>
                    <a:pt x="2832" y="126"/>
                    <a:pt x="2206" y="652"/>
                    <a:pt x="1905" y="1028"/>
                  </a:cubicBezTo>
                  <a:cubicBezTo>
                    <a:pt x="1579" y="1404"/>
                    <a:pt x="1554" y="1579"/>
                    <a:pt x="1454" y="1554"/>
                  </a:cubicBezTo>
                  <a:cubicBezTo>
                    <a:pt x="1354" y="1529"/>
                    <a:pt x="1178" y="1404"/>
                    <a:pt x="1203" y="1805"/>
                  </a:cubicBezTo>
                  <a:cubicBezTo>
                    <a:pt x="1228" y="2206"/>
                    <a:pt x="527" y="2256"/>
                    <a:pt x="351" y="2707"/>
                  </a:cubicBezTo>
                  <a:cubicBezTo>
                    <a:pt x="201" y="3158"/>
                    <a:pt x="251" y="3409"/>
                    <a:pt x="126" y="3660"/>
                  </a:cubicBezTo>
                  <a:cubicBezTo>
                    <a:pt x="25" y="3885"/>
                    <a:pt x="0" y="3985"/>
                    <a:pt x="176" y="4086"/>
                  </a:cubicBezTo>
                  <a:cubicBezTo>
                    <a:pt x="351" y="4161"/>
                    <a:pt x="1178" y="4111"/>
                    <a:pt x="1730" y="4411"/>
                  </a:cubicBezTo>
                  <a:cubicBezTo>
                    <a:pt x="2306" y="4712"/>
                    <a:pt x="2682" y="5013"/>
                    <a:pt x="2958" y="4988"/>
                  </a:cubicBezTo>
                  <a:cubicBezTo>
                    <a:pt x="3258" y="4963"/>
                    <a:pt x="3334" y="4637"/>
                    <a:pt x="3258" y="441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5"/>
            <p:cNvSpPr/>
            <p:nvPr/>
          </p:nvSpPr>
          <p:spPr>
            <a:xfrm>
              <a:off x="6213800" y="3016325"/>
              <a:ext cx="71450" cy="124700"/>
            </a:xfrm>
            <a:custGeom>
              <a:avLst/>
              <a:gdLst/>
              <a:ahLst/>
              <a:cxnLst/>
              <a:rect l="l" t="t" r="r" b="b"/>
              <a:pathLst>
                <a:path w="2858" h="4988" extrusionOk="0">
                  <a:moveTo>
                    <a:pt x="1930" y="4386"/>
                  </a:moveTo>
                  <a:cubicBezTo>
                    <a:pt x="1930" y="4386"/>
                    <a:pt x="1905" y="3960"/>
                    <a:pt x="2156" y="3635"/>
                  </a:cubicBezTo>
                  <a:cubicBezTo>
                    <a:pt x="2432" y="3309"/>
                    <a:pt x="2607" y="3158"/>
                    <a:pt x="2732" y="3033"/>
                  </a:cubicBezTo>
                  <a:cubicBezTo>
                    <a:pt x="2858" y="2908"/>
                    <a:pt x="2833" y="2682"/>
                    <a:pt x="2783" y="2557"/>
                  </a:cubicBezTo>
                  <a:cubicBezTo>
                    <a:pt x="2707" y="2432"/>
                    <a:pt x="2532" y="2231"/>
                    <a:pt x="2457" y="2256"/>
                  </a:cubicBezTo>
                  <a:cubicBezTo>
                    <a:pt x="2356" y="2256"/>
                    <a:pt x="1630" y="2356"/>
                    <a:pt x="1454" y="2181"/>
                  </a:cubicBezTo>
                  <a:cubicBezTo>
                    <a:pt x="1254" y="2005"/>
                    <a:pt x="1404" y="1905"/>
                    <a:pt x="1780" y="1429"/>
                  </a:cubicBezTo>
                  <a:cubicBezTo>
                    <a:pt x="2156" y="978"/>
                    <a:pt x="2382" y="752"/>
                    <a:pt x="2407" y="652"/>
                  </a:cubicBezTo>
                  <a:cubicBezTo>
                    <a:pt x="2457" y="577"/>
                    <a:pt x="2356" y="301"/>
                    <a:pt x="2181" y="151"/>
                  </a:cubicBezTo>
                  <a:lnTo>
                    <a:pt x="1855" y="0"/>
                  </a:lnTo>
                  <a:cubicBezTo>
                    <a:pt x="1855" y="0"/>
                    <a:pt x="2532" y="376"/>
                    <a:pt x="2231" y="752"/>
                  </a:cubicBezTo>
                  <a:cubicBezTo>
                    <a:pt x="1930" y="1153"/>
                    <a:pt x="1354" y="1404"/>
                    <a:pt x="1279" y="1630"/>
                  </a:cubicBezTo>
                  <a:cubicBezTo>
                    <a:pt x="1204" y="1855"/>
                    <a:pt x="1204" y="1905"/>
                    <a:pt x="1078" y="1880"/>
                  </a:cubicBezTo>
                  <a:cubicBezTo>
                    <a:pt x="953" y="1855"/>
                    <a:pt x="752" y="1705"/>
                    <a:pt x="702" y="1780"/>
                  </a:cubicBezTo>
                  <a:cubicBezTo>
                    <a:pt x="677" y="1880"/>
                    <a:pt x="677" y="2005"/>
                    <a:pt x="1053" y="2206"/>
                  </a:cubicBezTo>
                  <a:cubicBezTo>
                    <a:pt x="1404" y="2406"/>
                    <a:pt x="2382" y="2457"/>
                    <a:pt x="2407" y="2707"/>
                  </a:cubicBezTo>
                  <a:cubicBezTo>
                    <a:pt x="2457" y="2958"/>
                    <a:pt x="2006" y="3259"/>
                    <a:pt x="1830" y="3459"/>
                  </a:cubicBezTo>
                  <a:cubicBezTo>
                    <a:pt x="1680" y="3660"/>
                    <a:pt x="1229" y="3660"/>
                    <a:pt x="853" y="3459"/>
                  </a:cubicBezTo>
                  <a:cubicBezTo>
                    <a:pt x="452" y="3259"/>
                    <a:pt x="1" y="3083"/>
                    <a:pt x="76" y="3259"/>
                  </a:cubicBezTo>
                  <a:cubicBezTo>
                    <a:pt x="151" y="3459"/>
                    <a:pt x="1379" y="3835"/>
                    <a:pt x="1504" y="4286"/>
                  </a:cubicBezTo>
                  <a:cubicBezTo>
                    <a:pt x="1630" y="4737"/>
                    <a:pt x="1454" y="4838"/>
                    <a:pt x="778" y="4612"/>
                  </a:cubicBezTo>
                  <a:cubicBezTo>
                    <a:pt x="1153" y="4812"/>
                    <a:pt x="1379" y="4988"/>
                    <a:pt x="1630" y="4963"/>
                  </a:cubicBezTo>
                  <a:cubicBezTo>
                    <a:pt x="1880" y="4938"/>
                    <a:pt x="2006" y="4612"/>
                    <a:pt x="1930" y="4386"/>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5"/>
            <p:cNvSpPr/>
            <p:nvPr/>
          </p:nvSpPr>
          <p:spPr>
            <a:xfrm>
              <a:off x="6226325" y="3020075"/>
              <a:ext cx="43275" cy="33250"/>
            </a:xfrm>
            <a:custGeom>
              <a:avLst/>
              <a:gdLst/>
              <a:ahLst/>
              <a:cxnLst/>
              <a:rect l="l" t="t" r="r" b="b"/>
              <a:pathLst>
                <a:path w="1731" h="1330" extrusionOk="0">
                  <a:moveTo>
                    <a:pt x="1505" y="76"/>
                  </a:moveTo>
                  <a:cubicBezTo>
                    <a:pt x="1630" y="226"/>
                    <a:pt x="1730" y="377"/>
                    <a:pt x="1505" y="552"/>
                  </a:cubicBezTo>
                  <a:cubicBezTo>
                    <a:pt x="1304" y="728"/>
                    <a:pt x="1003" y="778"/>
                    <a:pt x="878" y="928"/>
                  </a:cubicBezTo>
                  <a:cubicBezTo>
                    <a:pt x="753" y="1078"/>
                    <a:pt x="678" y="1304"/>
                    <a:pt x="502" y="1329"/>
                  </a:cubicBezTo>
                  <a:cubicBezTo>
                    <a:pt x="327" y="1329"/>
                    <a:pt x="151" y="1279"/>
                    <a:pt x="76" y="1179"/>
                  </a:cubicBezTo>
                  <a:cubicBezTo>
                    <a:pt x="1" y="1078"/>
                    <a:pt x="151" y="878"/>
                    <a:pt x="402" y="677"/>
                  </a:cubicBezTo>
                  <a:cubicBezTo>
                    <a:pt x="652" y="477"/>
                    <a:pt x="878" y="151"/>
                    <a:pt x="1129" y="76"/>
                  </a:cubicBezTo>
                  <a:cubicBezTo>
                    <a:pt x="1354" y="1"/>
                    <a:pt x="1505" y="76"/>
                    <a:pt x="1505" y="76"/>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5"/>
            <p:cNvSpPr/>
            <p:nvPr/>
          </p:nvSpPr>
          <p:spPr>
            <a:xfrm>
              <a:off x="5405525" y="2757550"/>
              <a:ext cx="844650" cy="479350"/>
            </a:xfrm>
            <a:custGeom>
              <a:avLst/>
              <a:gdLst/>
              <a:ahLst/>
              <a:cxnLst/>
              <a:rect l="l" t="t" r="r" b="b"/>
              <a:pathLst>
                <a:path w="33786" h="19174" extrusionOk="0">
                  <a:moveTo>
                    <a:pt x="26718" y="16316"/>
                  </a:moveTo>
                  <a:cubicBezTo>
                    <a:pt x="26718" y="16316"/>
                    <a:pt x="28973" y="15790"/>
                    <a:pt x="29951" y="15539"/>
                  </a:cubicBezTo>
                  <a:cubicBezTo>
                    <a:pt x="30928" y="15264"/>
                    <a:pt x="32281" y="15163"/>
                    <a:pt x="32582" y="14512"/>
                  </a:cubicBezTo>
                  <a:cubicBezTo>
                    <a:pt x="32883" y="13860"/>
                    <a:pt x="33785" y="10151"/>
                    <a:pt x="33660" y="8823"/>
                  </a:cubicBezTo>
                  <a:cubicBezTo>
                    <a:pt x="33535" y="7469"/>
                    <a:pt x="31104" y="2833"/>
                    <a:pt x="31104" y="2557"/>
                  </a:cubicBezTo>
                  <a:cubicBezTo>
                    <a:pt x="31104" y="2256"/>
                    <a:pt x="27946" y="0"/>
                    <a:pt x="22783" y="502"/>
                  </a:cubicBezTo>
                  <a:cubicBezTo>
                    <a:pt x="17595" y="1028"/>
                    <a:pt x="14562" y="3234"/>
                    <a:pt x="14337" y="3860"/>
                  </a:cubicBezTo>
                  <a:cubicBezTo>
                    <a:pt x="14111" y="4487"/>
                    <a:pt x="13459" y="6091"/>
                    <a:pt x="13058" y="6291"/>
                  </a:cubicBezTo>
                  <a:cubicBezTo>
                    <a:pt x="12657" y="6492"/>
                    <a:pt x="5815" y="8196"/>
                    <a:pt x="3284" y="10326"/>
                  </a:cubicBezTo>
                  <a:cubicBezTo>
                    <a:pt x="753" y="12457"/>
                    <a:pt x="527" y="14687"/>
                    <a:pt x="276" y="16116"/>
                  </a:cubicBezTo>
                  <a:cubicBezTo>
                    <a:pt x="1" y="17570"/>
                    <a:pt x="1179" y="18196"/>
                    <a:pt x="2657" y="18221"/>
                  </a:cubicBezTo>
                  <a:cubicBezTo>
                    <a:pt x="4136" y="18246"/>
                    <a:pt x="5189" y="17595"/>
                    <a:pt x="6868" y="18071"/>
                  </a:cubicBezTo>
                  <a:cubicBezTo>
                    <a:pt x="8547" y="18522"/>
                    <a:pt x="13234" y="19174"/>
                    <a:pt x="15088" y="18572"/>
                  </a:cubicBezTo>
                  <a:cubicBezTo>
                    <a:pt x="16968" y="17996"/>
                    <a:pt x="18873" y="15214"/>
                    <a:pt x="21730" y="15038"/>
                  </a:cubicBezTo>
                  <a:cubicBezTo>
                    <a:pt x="24562" y="14888"/>
                    <a:pt x="26718" y="16316"/>
                    <a:pt x="26718" y="1631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5"/>
            <p:cNvSpPr/>
            <p:nvPr/>
          </p:nvSpPr>
          <p:spPr>
            <a:xfrm>
              <a:off x="5405525" y="2757550"/>
              <a:ext cx="844650" cy="479350"/>
            </a:xfrm>
            <a:custGeom>
              <a:avLst/>
              <a:gdLst/>
              <a:ahLst/>
              <a:cxnLst/>
              <a:rect l="l" t="t" r="r" b="b"/>
              <a:pathLst>
                <a:path w="33786" h="19174" extrusionOk="0">
                  <a:moveTo>
                    <a:pt x="26718" y="16316"/>
                  </a:moveTo>
                  <a:cubicBezTo>
                    <a:pt x="26718" y="16316"/>
                    <a:pt x="28973" y="15790"/>
                    <a:pt x="29951" y="15539"/>
                  </a:cubicBezTo>
                  <a:cubicBezTo>
                    <a:pt x="30928" y="15264"/>
                    <a:pt x="32281" y="15163"/>
                    <a:pt x="32582" y="14512"/>
                  </a:cubicBezTo>
                  <a:cubicBezTo>
                    <a:pt x="32883" y="13860"/>
                    <a:pt x="33785" y="10151"/>
                    <a:pt x="33660" y="8823"/>
                  </a:cubicBezTo>
                  <a:cubicBezTo>
                    <a:pt x="33535" y="7469"/>
                    <a:pt x="31104" y="2833"/>
                    <a:pt x="31104" y="2557"/>
                  </a:cubicBezTo>
                  <a:cubicBezTo>
                    <a:pt x="31104" y="2256"/>
                    <a:pt x="27946" y="0"/>
                    <a:pt x="22783" y="502"/>
                  </a:cubicBezTo>
                  <a:cubicBezTo>
                    <a:pt x="20878" y="702"/>
                    <a:pt x="19274" y="1128"/>
                    <a:pt x="17971" y="1605"/>
                  </a:cubicBezTo>
                  <a:cubicBezTo>
                    <a:pt x="18121" y="1554"/>
                    <a:pt x="21956" y="452"/>
                    <a:pt x="25464" y="1304"/>
                  </a:cubicBezTo>
                  <a:cubicBezTo>
                    <a:pt x="29048" y="2206"/>
                    <a:pt x="30201" y="3484"/>
                    <a:pt x="30477" y="5314"/>
                  </a:cubicBezTo>
                  <a:cubicBezTo>
                    <a:pt x="30778" y="7143"/>
                    <a:pt x="29048" y="7645"/>
                    <a:pt x="28873" y="8146"/>
                  </a:cubicBezTo>
                  <a:cubicBezTo>
                    <a:pt x="28723" y="8622"/>
                    <a:pt x="29750" y="8923"/>
                    <a:pt x="30627" y="9549"/>
                  </a:cubicBezTo>
                  <a:cubicBezTo>
                    <a:pt x="31479" y="10176"/>
                    <a:pt x="31906" y="11780"/>
                    <a:pt x="31479" y="12657"/>
                  </a:cubicBezTo>
                  <a:cubicBezTo>
                    <a:pt x="31053" y="13534"/>
                    <a:pt x="29424" y="14487"/>
                    <a:pt x="27870" y="14737"/>
                  </a:cubicBezTo>
                  <a:cubicBezTo>
                    <a:pt x="26291" y="14963"/>
                    <a:pt x="24938" y="11655"/>
                    <a:pt x="21530" y="11379"/>
                  </a:cubicBezTo>
                  <a:cubicBezTo>
                    <a:pt x="18121" y="11128"/>
                    <a:pt x="17194" y="13083"/>
                    <a:pt x="16768" y="14387"/>
                  </a:cubicBezTo>
                  <a:cubicBezTo>
                    <a:pt x="16342" y="15715"/>
                    <a:pt x="15038" y="17093"/>
                    <a:pt x="12582" y="17720"/>
                  </a:cubicBezTo>
                  <a:cubicBezTo>
                    <a:pt x="10126" y="18346"/>
                    <a:pt x="6291" y="17294"/>
                    <a:pt x="6116" y="16542"/>
                  </a:cubicBezTo>
                  <a:cubicBezTo>
                    <a:pt x="5941" y="15765"/>
                    <a:pt x="7319" y="12607"/>
                    <a:pt x="6993" y="11981"/>
                  </a:cubicBezTo>
                  <a:cubicBezTo>
                    <a:pt x="6667" y="11354"/>
                    <a:pt x="5715" y="13158"/>
                    <a:pt x="5464" y="14437"/>
                  </a:cubicBezTo>
                  <a:cubicBezTo>
                    <a:pt x="5189" y="15715"/>
                    <a:pt x="3860" y="17018"/>
                    <a:pt x="2432" y="16918"/>
                  </a:cubicBezTo>
                  <a:cubicBezTo>
                    <a:pt x="1028" y="16818"/>
                    <a:pt x="226" y="15965"/>
                    <a:pt x="928" y="13509"/>
                  </a:cubicBezTo>
                  <a:cubicBezTo>
                    <a:pt x="527" y="14487"/>
                    <a:pt x="402" y="15414"/>
                    <a:pt x="276" y="16116"/>
                  </a:cubicBezTo>
                  <a:cubicBezTo>
                    <a:pt x="1" y="17570"/>
                    <a:pt x="1179" y="18196"/>
                    <a:pt x="2657" y="18221"/>
                  </a:cubicBezTo>
                  <a:cubicBezTo>
                    <a:pt x="4136" y="18246"/>
                    <a:pt x="5189" y="17595"/>
                    <a:pt x="6868" y="18071"/>
                  </a:cubicBezTo>
                  <a:cubicBezTo>
                    <a:pt x="8547" y="18522"/>
                    <a:pt x="13234" y="19174"/>
                    <a:pt x="15088" y="18572"/>
                  </a:cubicBezTo>
                  <a:cubicBezTo>
                    <a:pt x="16968" y="17996"/>
                    <a:pt x="18873" y="15214"/>
                    <a:pt x="21730" y="15038"/>
                  </a:cubicBezTo>
                  <a:cubicBezTo>
                    <a:pt x="24562" y="14888"/>
                    <a:pt x="26718" y="16316"/>
                    <a:pt x="26718" y="16316"/>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5"/>
            <p:cNvSpPr/>
            <p:nvPr/>
          </p:nvSpPr>
          <p:spPr>
            <a:xfrm>
              <a:off x="5465675" y="3177975"/>
              <a:ext cx="735625" cy="315825"/>
            </a:xfrm>
            <a:custGeom>
              <a:avLst/>
              <a:gdLst/>
              <a:ahLst/>
              <a:cxnLst/>
              <a:rect l="l" t="t" r="r" b="b"/>
              <a:pathLst>
                <a:path w="29425" h="12633" extrusionOk="0">
                  <a:moveTo>
                    <a:pt x="23785" y="9399"/>
                  </a:moveTo>
                  <a:cubicBezTo>
                    <a:pt x="23785" y="9399"/>
                    <a:pt x="24713" y="7870"/>
                    <a:pt x="25865" y="6517"/>
                  </a:cubicBezTo>
                  <a:cubicBezTo>
                    <a:pt x="27018" y="5189"/>
                    <a:pt x="29023" y="3760"/>
                    <a:pt x="29224" y="3184"/>
                  </a:cubicBezTo>
                  <a:cubicBezTo>
                    <a:pt x="29424" y="2582"/>
                    <a:pt x="29374" y="1429"/>
                    <a:pt x="27946" y="727"/>
                  </a:cubicBezTo>
                  <a:cubicBezTo>
                    <a:pt x="26492" y="1"/>
                    <a:pt x="23710" y="1529"/>
                    <a:pt x="22231" y="2607"/>
                  </a:cubicBezTo>
                  <a:cubicBezTo>
                    <a:pt x="20753" y="3710"/>
                    <a:pt x="17319" y="6517"/>
                    <a:pt x="13384" y="7494"/>
                  </a:cubicBezTo>
                  <a:cubicBezTo>
                    <a:pt x="9449" y="8497"/>
                    <a:pt x="3560" y="7570"/>
                    <a:pt x="2332" y="7118"/>
                  </a:cubicBezTo>
                  <a:cubicBezTo>
                    <a:pt x="1078" y="6642"/>
                    <a:pt x="577" y="6367"/>
                    <a:pt x="301" y="6642"/>
                  </a:cubicBezTo>
                  <a:cubicBezTo>
                    <a:pt x="1" y="6943"/>
                    <a:pt x="2256" y="11078"/>
                    <a:pt x="4462" y="11705"/>
                  </a:cubicBezTo>
                  <a:cubicBezTo>
                    <a:pt x="6642" y="12332"/>
                    <a:pt x="10978" y="11630"/>
                    <a:pt x="13309" y="11805"/>
                  </a:cubicBezTo>
                  <a:cubicBezTo>
                    <a:pt x="15640" y="11956"/>
                    <a:pt x="18647" y="12632"/>
                    <a:pt x="20728" y="11931"/>
                  </a:cubicBezTo>
                  <a:cubicBezTo>
                    <a:pt x="22783" y="11254"/>
                    <a:pt x="23785" y="9399"/>
                    <a:pt x="23785" y="93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5"/>
            <p:cNvSpPr/>
            <p:nvPr/>
          </p:nvSpPr>
          <p:spPr>
            <a:xfrm>
              <a:off x="5465675" y="3177975"/>
              <a:ext cx="735625" cy="315825"/>
            </a:xfrm>
            <a:custGeom>
              <a:avLst/>
              <a:gdLst/>
              <a:ahLst/>
              <a:cxnLst/>
              <a:rect l="l" t="t" r="r" b="b"/>
              <a:pathLst>
                <a:path w="29425" h="12633" extrusionOk="0">
                  <a:moveTo>
                    <a:pt x="7018" y="7870"/>
                  </a:moveTo>
                  <a:close/>
                  <a:moveTo>
                    <a:pt x="23785" y="9399"/>
                  </a:moveTo>
                  <a:cubicBezTo>
                    <a:pt x="23785" y="9399"/>
                    <a:pt x="24713" y="7870"/>
                    <a:pt x="25865" y="6517"/>
                  </a:cubicBezTo>
                  <a:cubicBezTo>
                    <a:pt x="27018" y="5189"/>
                    <a:pt x="29023" y="3760"/>
                    <a:pt x="29224" y="3184"/>
                  </a:cubicBezTo>
                  <a:cubicBezTo>
                    <a:pt x="29424" y="2582"/>
                    <a:pt x="29374" y="1429"/>
                    <a:pt x="27946" y="727"/>
                  </a:cubicBezTo>
                  <a:cubicBezTo>
                    <a:pt x="26492" y="1"/>
                    <a:pt x="23710" y="1529"/>
                    <a:pt x="22231" y="2607"/>
                  </a:cubicBezTo>
                  <a:cubicBezTo>
                    <a:pt x="20753" y="3710"/>
                    <a:pt x="17319" y="6517"/>
                    <a:pt x="13384" y="7494"/>
                  </a:cubicBezTo>
                  <a:cubicBezTo>
                    <a:pt x="11454" y="7996"/>
                    <a:pt x="9098" y="8021"/>
                    <a:pt x="7018" y="7870"/>
                  </a:cubicBezTo>
                  <a:cubicBezTo>
                    <a:pt x="7018" y="7870"/>
                    <a:pt x="10753" y="8597"/>
                    <a:pt x="14437" y="7745"/>
                  </a:cubicBezTo>
                  <a:cubicBezTo>
                    <a:pt x="18096" y="6893"/>
                    <a:pt x="22031" y="4311"/>
                    <a:pt x="23159" y="3459"/>
                  </a:cubicBezTo>
                  <a:cubicBezTo>
                    <a:pt x="24261" y="2607"/>
                    <a:pt x="25389" y="2006"/>
                    <a:pt x="26342" y="2457"/>
                  </a:cubicBezTo>
                  <a:cubicBezTo>
                    <a:pt x="27294" y="2933"/>
                    <a:pt x="26392" y="4737"/>
                    <a:pt x="25164" y="5941"/>
                  </a:cubicBezTo>
                  <a:cubicBezTo>
                    <a:pt x="23911" y="7169"/>
                    <a:pt x="23159" y="8973"/>
                    <a:pt x="21379" y="9750"/>
                  </a:cubicBezTo>
                  <a:cubicBezTo>
                    <a:pt x="19625" y="10527"/>
                    <a:pt x="15540" y="8798"/>
                    <a:pt x="15414" y="9299"/>
                  </a:cubicBezTo>
                  <a:cubicBezTo>
                    <a:pt x="15289" y="9775"/>
                    <a:pt x="17670" y="10427"/>
                    <a:pt x="17068" y="10803"/>
                  </a:cubicBezTo>
                  <a:cubicBezTo>
                    <a:pt x="16442" y="11154"/>
                    <a:pt x="12407" y="10352"/>
                    <a:pt x="10527" y="10778"/>
                  </a:cubicBezTo>
                  <a:cubicBezTo>
                    <a:pt x="8672" y="11204"/>
                    <a:pt x="5565" y="11379"/>
                    <a:pt x="3610" y="10377"/>
                  </a:cubicBezTo>
                  <a:cubicBezTo>
                    <a:pt x="1655" y="9349"/>
                    <a:pt x="427" y="7695"/>
                    <a:pt x="301" y="6642"/>
                  </a:cubicBezTo>
                  <a:lnTo>
                    <a:pt x="301" y="6642"/>
                  </a:lnTo>
                  <a:cubicBezTo>
                    <a:pt x="1" y="6943"/>
                    <a:pt x="2256" y="11078"/>
                    <a:pt x="4462" y="11705"/>
                  </a:cubicBezTo>
                  <a:cubicBezTo>
                    <a:pt x="6642" y="12332"/>
                    <a:pt x="10978" y="11630"/>
                    <a:pt x="13309" y="11805"/>
                  </a:cubicBezTo>
                  <a:cubicBezTo>
                    <a:pt x="15640" y="11956"/>
                    <a:pt x="18647" y="12632"/>
                    <a:pt x="20728" y="11931"/>
                  </a:cubicBezTo>
                  <a:cubicBezTo>
                    <a:pt x="22783" y="11254"/>
                    <a:pt x="23785" y="9399"/>
                    <a:pt x="23785" y="9399"/>
                  </a:cubicBezTo>
                  <a:close/>
                </a:path>
              </a:pathLst>
            </a:custGeom>
            <a:solidFill>
              <a:srgbClr val="917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5"/>
            <p:cNvSpPr/>
            <p:nvPr/>
          </p:nvSpPr>
          <p:spPr>
            <a:xfrm>
              <a:off x="5893000" y="2823350"/>
              <a:ext cx="171075" cy="188600"/>
            </a:xfrm>
            <a:custGeom>
              <a:avLst/>
              <a:gdLst/>
              <a:ahLst/>
              <a:cxnLst/>
              <a:rect l="l" t="t" r="r" b="b"/>
              <a:pathLst>
                <a:path w="6843" h="7544" extrusionOk="0">
                  <a:moveTo>
                    <a:pt x="6066" y="6090"/>
                  </a:moveTo>
                  <a:cubicBezTo>
                    <a:pt x="6066" y="6090"/>
                    <a:pt x="6818" y="4562"/>
                    <a:pt x="6843" y="3734"/>
                  </a:cubicBezTo>
                  <a:cubicBezTo>
                    <a:pt x="6843" y="2932"/>
                    <a:pt x="6617" y="2080"/>
                    <a:pt x="5790" y="1805"/>
                  </a:cubicBezTo>
                  <a:cubicBezTo>
                    <a:pt x="4963" y="1554"/>
                    <a:pt x="4537" y="1178"/>
                    <a:pt x="4036" y="952"/>
                  </a:cubicBezTo>
                  <a:cubicBezTo>
                    <a:pt x="3534" y="727"/>
                    <a:pt x="1905" y="0"/>
                    <a:pt x="978" y="727"/>
                  </a:cubicBezTo>
                  <a:cubicBezTo>
                    <a:pt x="51" y="1429"/>
                    <a:pt x="0" y="3659"/>
                    <a:pt x="1153" y="5464"/>
                  </a:cubicBezTo>
                  <a:cubicBezTo>
                    <a:pt x="2306" y="7268"/>
                    <a:pt x="3735" y="7544"/>
                    <a:pt x="4512" y="7519"/>
                  </a:cubicBezTo>
                  <a:cubicBezTo>
                    <a:pt x="5264" y="7469"/>
                    <a:pt x="6066" y="6090"/>
                    <a:pt x="6066" y="6090"/>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5"/>
            <p:cNvSpPr/>
            <p:nvPr/>
          </p:nvSpPr>
          <p:spPr>
            <a:xfrm>
              <a:off x="5921825" y="2845900"/>
              <a:ext cx="142250" cy="166050"/>
            </a:xfrm>
            <a:custGeom>
              <a:avLst/>
              <a:gdLst/>
              <a:ahLst/>
              <a:cxnLst/>
              <a:rect l="l" t="t" r="r" b="b"/>
              <a:pathLst>
                <a:path w="5690" h="6642" extrusionOk="0">
                  <a:moveTo>
                    <a:pt x="4913" y="5188"/>
                  </a:moveTo>
                  <a:cubicBezTo>
                    <a:pt x="4913" y="5188"/>
                    <a:pt x="5665" y="3660"/>
                    <a:pt x="5690" y="2832"/>
                  </a:cubicBezTo>
                  <a:cubicBezTo>
                    <a:pt x="5690" y="2030"/>
                    <a:pt x="5464" y="1178"/>
                    <a:pt x="4637" y="903"/>
                  </a:cubicBezTo>
                  <a:cubicBezTo>
                    <a:pt x="3810" y="652"/>
                    <a:pt x="3384" y="276"/>
                    <a:pt x="2883" y="50"/>
                  </a:cubicBezTo>
                  <a:lnTo>
                    <a:pt x="2807" y="0"/>
                  </a:lnTo>
                  <a:cubicBezTo>
                    <a:pt x="2807" y="0"/>
                    <a:pt x="3760" y="928"/>
                    <a:pt x="4462" y="1479"/>
                  </a:cubicBezTo>
                  <a:cubicBezTo>
                    <a:pt x="5163" y="2030"/>
                    <a:pt x="4963" y="3334"/>
                    <a:pt x="4336" y="4436"/>
                  </a:cubicBezTo>
                  <a:cubicBezTo>
                    <a:pt x="3710" y="5539"/>
                    <a:pt x="1228" y="5915"/>
                    <a:pt x="0" y="4562"/>
                  </a:cubicBezTo>
                  <a:cubicBezTo>
                    <a:pt x="1153" y="6366"/>
                    <a:pt x="2582" y="6642"/>
                    <a:pt x="3334" y="6617"/>
                  </a:cubicBezTo>
                  <a:cubicBezTo>
                    <a:pt x="4111" y="6567"/>
                    <a:pt x="4913" y="5188"/>
                    <a:pt x="4913" y="5188"/>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5"/>
            <p:cNvSpPr/>
            <p:nvPr/>
          </p:nvSpPr>
          <p:spPr>
            <a:xfrm>
              <a:off x="5698125" y="2930475"/>
              <a:ext cx="127850" cy="115325"/>
            </a:xfrm>
            <a:custGeom>
              <a:avLst/>
              <a:gdLst/>
              <a:ahLst/>
              <a:cxnLst/>
              <a:rect l="l" t="t" r="r" b="b"/>
              <a:pathLst>
                <a:path w="5114" h="4613" extrusionOk="0">
                  <a:moveTo>
                    <a:pt x="4713" y="2983"/>
                  </a:moveTo>
                  <a:cubicBezTo>
                    <a:pt x="4713" y="2983"/>
                    <a:pt x="4613" y="2231"/>
                    <a:pt x="4738" y="1480"/>
                  </a:cubicBezTo>
                  <a:cubicBezTo>
                    <a:pt x="4863" y="753"/>
                    <a:pt x="5114" y="101"/>
                    <a:pt x="4838" y="51"/>
                  </a:cubicBezTo>
                  <a:cubicBezTo>
                    <a:pt x="4587" y="1"/>
                    <a:pt x="2658" y="853"/>
                    <a:pt x="1329" y="2106"/>
                  </a:cubicBezTo>
                  <a:cubicBezTo>
                    <a:pt x="26" y="3359"/>
                    <a:pt x="1" y="4487"/>
                    <a:pt x="653" y="4562"/>
                  </a:cubicBezTo>
                  <a:cubicBezTo>
                    <a:pt x="1279" y="4612"/>
                    <a:pt x="1755" y="4312"/>
                    <a:pt x="2557" y="4312"/>
                  </a:cubicBezTo>
                  <a:cubicBezTo>
                    <a:pt x="3359" y="4312"/>
                    <a:pt x="4136" y="4362"/>
                    <a:pt x="4387" y="4061"/>
                  </a:cubicBezTo>
                  <a:cubicBezTo>
                    <a:pt x="4663" y="3760"/>
                    <a:pt x="4713" y="2983"/>
                    <a:pt x="4713" y="2983"/>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5"/>
            <p:cNvSpPr/>
            <p:nvPr/>
          </p:nvSpPr>
          <p:spPr>
            <a:xfrm>
              <a:off x="5700650" y="2931725"/>
              <a:ext cx="125325" cy="114075"/>
            </a:xfrm>
            <a:custGeom>
              <a:avLst/>
              <a:gdLst/>
              <a:ahLst/>
              <a:cxnLst/>
              <a:rect l="l" t="t" r="r" b="b"/>
              <a:pathLst>
                <a:path w="5013" h="4563" extrusionOk="0">
                  <a:moveTo>
                    <a:pt x="4612" y="2933"/>
                  </a:moveTo>
                  <a:cubicBezTo>
                    <a:pt x="4612" y="2933"/>
                    <a:pt x="4512" y="2181"/>
                    <a:pt x="4637" y="1430"/>
                  </a:cubicBezTo>
                  <a:cubicBezTo>
                    <a:pt x="4762" y="703"/>
                    <a:pt x="5013" y="51"/>
                    <a:pt x="4737" y="1"/>
                  </a:cubicBezTo>
                  <a:cubicBezTo>
                    <a:pt x="4737" y="1"/>
                    <a:pt x="4111" y="828"/>
                    <a:pt x="4010" y="1680"/>
                  </a:cubicBezTo>
                  <a:cubicBezTo>
                    <a:pt x="3935" y="2532"/>
                    <a:pt x="4035" y="3034"/>
                    <a:pt x="3434" y="3384"/>
                  </a:cubicBezTo>
                  <a:cubicBezTo>
                    <a:pt x="2933" y="3685"/>
                    <a:pt x="1128" y="3760"/>
                    <a:pt x="301" y="3284"/>
                  </a:cubicBezTo>
                  <a:cubicBezTo>
                    <a:pt x="0" y="3961"/>
                    <a:pt x="126" y="4462"/>
                    <a:pt x="552" y="4512"/>
                  </a:cubicBezTo>
                  <a:cubicBezTo>
                    <a:pt x="1178" y="4562"/>
                    <a:pt x="1654" y="4262"/>
                    <a:pt x="2456" y="4262"/>
                  </a:cubicBezTo>
                  <a:cubicBezTo>
                    <a:pt x="3258" y="4262"/>
                    <a:pt x="4035" y="4312"/>
                    <a:pt x="4286" y="4011"/>
                  </a:cubicBezTo>
                  <a:cubicBezTo>
                    <a:pt x="4562" y="3710"/>
                    <a:pt x="4612" y="2933"/>
                    <a:pt x="4612" y="2933"/>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5"/>
            <p:cNvSpPr/>
            <p:nvPr/>
          </p:nvSpPr>
          <p:spPr>
            <a:xfrm>
              <a:off x="5433100" y="3021325"/>
              <a:ext cx="136000" cy="128475"/>
            </a:xfrm>
            <a:custGeom>
              <a:avLst/>
              <a:gdLst/>
              <a:ahLst/>
              <a:cxnLst/>
              <a:rect l="l" t="t" r="r" b="b"/>
              <a:pathLst>
                <a:path w="5440" h="5139" extrusionOk="0">
                  <a:moveTo>
                    <a:pt x="4963" y="1003"/>
                  </a:moveTo>
                  <a:cubicBezTo>
                    <a:pt x="4963" y="1003"/>
                    <a:pt x="3609" y="2156"/>
                    <a:pt x="3284" y="3284"/>
                  </a:cubicBezTo>
                  <a:cubicBezTo>
                    <a:pt x="2958" y="4387"/>
                    <a:pt x="2582" y="5139"/>
                    <a:pt x="1554" y="5089"/>
                  </a:cubicBezTo>
                  <a:cubicBezTo>
                    <a:pt x="502" y="5013"/>
                    <a:pt x="0" y="3309"/>
                    <a:pt x="1579" y="1856"/>
                  </a:cubicBezTo>
                  <a:cubicBezTo>
                    <a:pt x="3158" y="427"/>
                    <a:pt x="5439" y="1"/>
                    <a:pt x="4963" y="1003"/>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5"/>
            <p:cNvSpPr/>
            <p:nvPr/>
          </p:nvSpPr>
          <p:spPr>
            <a:xfrm>
              <a:off x="5447500" y="3037625"/>
              <a:ext cx="111575" cy="112175"/>
            </a:xfrm>
            <a:custGeom>
              <a:avLst/>
              <a:gdLst/>
              <a:ahLst/>
              <a:cxnLst/>
              <a:rect l="l" t="t" r="r" b="b"/>
              <a:pathLst>
                <a:path w="4463" h="4487" extrusionOk="0">
                  <a:moveTo>
                    <a:pt x="4387" y="351"/>
                  </a:moveTo>
                  <a:cubicBezTo>
                    <a:pt x="4387" y="351"/>
                    <a:pt x="3033" y="1504"/>
                    <a:pt x="2708" y="2632"/>
                  </a:cubicBezTo>
                  <a:cubicBezTo>
                    <a:pt x="2382" y="3735"/>
                    <a:pt x="2006" y="4487"/>
                    <a:pt x="978" y="4437"/>
                  </a:cubicBezTo>
                  <a:cubicBezTo>
                    <a:pt x="452" y="4387"/>
                    <a:pt x="51" y="3960"/>
                    <a:pt x="1" y="3334"/>
                  </a:cubicBezTo>
                  <a:cubicBezTo>
                    <a:pt x="277" y="3910"/>
                    <a:pt x="853" y="3910"/>
                    <a:pt x="1254" y="3760"/>
                  </a:cubicBezTo>
                  <a:cubicBezTo>
                    <a:pt x="1755" y="3559"/>
                    <a:pt x="1856" y="3058"/>
                    <a:pt x="2257" y="2056"/>
                  </a:cubicBezTo>
                  <a:cubicBezTo>
                    <a:pt x="2507" y="1379"/>
                    <a:pt x="3685" y="502"/>
                    <a:pt x="4412" y="1"/>
                  </a:cubicBezTo>
                  <a:cubicBezTo>
                    <a:pt x="4462" y="76"/>
                    <a:pt x="4462" y="201"/>
                    <a:pt x="4387" y="35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5"/>
            <p:cNvSpPr/>
            <p:nvPr/>
          </p:nvSpPr>
          <p:spPr>
            <a:xfrm>
              <a:off x="6270200" y="3042000"/>
              <a:ext cx="98400" cy="125350"/>
            </a:xfrm>
            <a:custGeom>
              <a:avLst/>
              <a:gdLst/>
              <a:ahLst/>
              <a:cxnLst/>
              <a:rect l="l" t="t" r="r" b="b"/>
              <a:pathLst>
                <a:path w="3936" h="5014" extrusionOk="0">
                  <a:moveTo>
                    <a:pt x="3283" y="4337"/>
                  </a:moveTo>
                  <a:cubicBezTo>
                    <a:pt x="3283" y="4337"/>
                    <a:pt x="3183" y="3911"/>
                    <a:pt x="3384" y="3535"/>
                  </a:cubicBezTo>
                  <a:cubicBezTo>
                    <a:pt x="3584" y="3184"/>
                    <a:pt x="3735" y="3009"/>
                    <a:pt x="3835" y="2858"/>
                  </a:cubicBezTo>
                  <a:cubicBezTo>
                    <a:pt x="3935" y="2733"/>
                    <a:pt x="3885" y="2482"/>
                    <a:pt x="3785" y="2382"/>
                  </a:cubicBezTo>
                  <a:cubicBezTo>
                    <a:pt x="3710" y="2282"/>
                    <a:pt x="3484" y="2106"/>
                    <a:pt x="3409" y="2131"/>
                  </a:cubicBezTo>
                  <a:cubicBezTo>
                    <a:pt x="3334" y="2156"/>
                    <a:pt x="2632" y="2382"/>
                    <a:pt x="2406" y="2232"/>
                  </a:cubicBezTo>
                  <a:cubicBezTo>
                    <a:pt x="2206" y="2081"/>
                    <a:pt x="2331" y="1981"/>
                    <a:pt x="2607" y="1455"/>
                  </a:cubicBezTo>
                  <a:cubicBezTo>
                    <a:pt x="2907" y="928"/>
                    <a:pt x="3083" y="678"/>
                    <a:pt x="3108" y="577"/>
                  </a:cubicBezTo>
                  <a:cubicBezTo>
                    <a:pt x="3133" y="477"/>
                    <a:pt x="2958" y="176"/>
                    <a:pt x="2707" y="76"/>
                  </a:cubicBezTo>
                  <a:cubicBezTo>
                    <a:pt x="2456" y="1"/>
                    <a:pt x="2231" y="26"/>
                    <a:pt x="2156" y="101"/>
                  </a:cubicBezTo>
                  <a:cubicBezTo>
                    <a:pt x="2105" y="201"/>
                    <a:pt x="1579" y="803"/>
                    <a:pt x="1329" y="1229"/>
                  </a:cubicBezTo>
                  <a:cubicBezTo>
                    <a:pt x="1103" y="1655"/>
                    <a:pt x="1103" y="1831"/>
                    <a:pt x="1003" y="1831"/>
                  </a:cubicBezTo>
                  <a:cubicBezTo>
                    <a:pt x="902" y="1806"/>
                    <a:pt x="702" y="1730"/>
                    <a:pt x="802" y="2131"/>
                  </a:cubicBezTo>
                  <a:cubicBezTo>
                    <a:pt x="902" y="2507"/>
                    <a:pt x="201" y="2683"/>
                    <a:pt x="126" y="3159"/>
                  </a:cubicBezTo>
                  <a:cubicBezTo>
                    <a:pt x="25" y="3635"/>
                    <a:pt x="126" y="3886"/>
                    <a:pt x="75" y="4136"/>
                  </a:cubicBezTo>
                  <a:cubicBezTo>
                    <a:pt x="25" y="4387"/>
                    <a:pt x="0" y="4487"/>
                    <a:pt x="176" y="4537"/>
                  </a:cubicBezTo>
                  <a:cubicBezTo>
                    <a:pt x="376" y="4587"/>
                    <a:pt x="1178" y="4387"/>
                    <a:pt x="1780" y="4587"/>
                  </a:cubicBezTo>
                  <a:cubicBezTo>
                    <a:pt x="2381" y="4813"/>
                    <a:pt x="2807" y="5014"/>
                    <a:pt x="3083" y="4938"/>
                  </a:cubicBezTo>
                  <a:cubicBezTo>
                    <a:pt x="3359" y="4863"/>
                    <a:pt x="3384" y="4537"/>
                    <a:pt x="3283" y="43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5"/>
            <p:cNvSpPr/>
            <p:nvPr/>
          </p:nvSpPr>
          <p:spPr>
            <a:xfrm>
              <a:off x="6299025" y="3042650"/>
              <a:ext cx="69575" cy="124700"/>
            </a:xfrm>
            <a:custGeom>
              <a:avLst/>
              <a:gdLst/>
              <a:ahLst/>
              <a:cxnLst/>
              <a:rect l="l" t="t" r="r" b="b"/>
              <a:pathLst>
                <a:path w="2783" h="4988" extrusionOk="0">
                  <a:moveTo>
                    <a:pt x="2130" y="4311"/>
                  </a:moveTo>
                  <a:cubicBezTo>
                    <a:pt x="2130" y="4311"/>
                    <a:pt x="2030" y="3885"/>
                    <a:pt x="2231" y="3509"/>
                  </a:cubicBezTo>
                  <a:cubicBezTo>
                    <a:pt x="2431" y="3158"/>
                    <a:pt x="2582" y="2983"/>
                    <a:pt x="2682" y="2832"/>
                  </a:cubicBezTo>
                  <a:cubicBezTo>
                    <a:pt x="2782" y="2707"/>
                    <a:pt x="2732" y="2456"/>
                    <a:pt x="2632" y="2356"/>
                  </a:cubicBezTo>
                  <a:cubicBezTo>
                    <a:pt x="2557" y="2256"/>
                    <a:pt x="2331" y="2080"/>
                    <a:pt x="2256" y="2105"/>
                  </a:cubicBezTo>
                  <a:cubicBezTo>
                    <a:pt x="2181" y="2130"/>
                    <a:pt x="1479" y="2356"/>
                    <a:pt x="1253" y="2206"/>
                  </a:cubicBezTo>
                  <a:cubicBezTo>
                    <a:pt x="1053" y="2055"/>
                    <a:pt x="1178" y="1955"/>
                    <a:pt x="1454" y="1429"/>
                  </a:cubicBezTo>
                  <a:cubicBezTo>
                    <a:pt x="1754" y="902"/>
                    <a:pt x="1930" y="652"/>
                    <a:pt x="1955" y="551"/>
                  </a:cubicBezTo>
                  <a:cubicBezTo>
                    <a:pt x="1980" y="451"/>
                    <a:pt x="1830" y="201"/>
                    <a:pt x="1604" y="75"/>
                  </a:cubicBezTo>
                  <a:lnTo>
                    <a:pt x="1278" y="0"/>
                  </a:lnTo>
                  <a:cubicBezTo>
                    <a:pt x="1278" y="0"/>
                    <a:pt x="2005" y="226"/>
                    <a:pt x="1780" y="677"/>
                  </a:cubicBezTo>
                  <a:cubicBezTo>
                    <a:pt x="1554" y="1128"/>
                    <a:pt x="1028" y="1454"/>
                    <a:pt x="1003" y="1704"/>
                  </a:cubicBezTo>
                  <a:cubicBezTo>
                    <a:pt x="952" y="1930"/>
                    <a:pt x="978" y="1980"/>
                    <a:pt x="852" y="1980"/>
                  </a:cubicBezTo>
                  <a:cubicBezTo>
                    <a:pt x="702" y="1980"/>
                    <a:pt x="476" y="1855"/>
                    <a:pt x="451" y="1955"/>
                  </a:cubicBezTo>
                  <a:cubicBezTo>
                    <a:pt x="426" y="2055"/>
                    <a:pt x="476" y="2181"/>
                    <a:pt x="877" y="2306"/>
                  </a:cubicBezTo>
                  <a:cubicBezTo>
                    <a:pt x="1278" y="2431"/>
                    <a:pt x="2231" y="2331"/>
                    <a:pt x="2306" y="2556"/>
                  </a:cubicBezTo>
                  <a:cubicBezTo>
                    <a:pt x="2381" y="2807"/>
                    <a:pt x="2005" y="3158"/>
                    <a:pt x="1880" y="3409"/>
                  </a:cubicBezTo>
                  <a:cubicBezTo>
                    <a:pt x="1729" y="3634"/>
                    <a:pt x="1303" y="3709"/>
                    <a:pt x="902" y="3584"/>
                  </a:cubicBezTo>
                  <a:cubicBezTo>
                    <a:pt x="476" y="3459"/>
                    <a:pt x="0" y="3358"/>
                    <a:pt x="100" y="3534"/>
                  </a:cubicBezTo>
                  <a:cubicBezTo>
                    <a:pt x="201" y="3684"/>
                    <a:pt x="1479" y="3835"/>
                    <a:pt x="1679" y="4261"/>
                  </a:cubicBezTo>
                  <a:cubicBezTo>
                    <a:pt x="1880" y="4687"/>
                    <a:pt x="1729" y="4812"/>
                    <a:pt x="1028" y="4712"/>
                  </a:cubicBezTo>
                  <a:cubicBezTo>
                    <a:pt x="1429" y="4862"/>
                    <a:pt x="1679" y="4988"/>
                    <a:pt x="1930" y="4912"/>
                  </a:cubicBezTo>
                  <a:cubicBezTo>
                    <a:pt x="2181" y="4837"/>
                    <a:pt x="2231" y="4511"/>
                    <a:pt x="2130" y="431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5"/>
            <p:cNvSpPr/>
            <p:nvPr/>
          </p:nvSpPr>
          <p:spPr>
            <a:xfrm>
              <a:off x="6303400" y="3046400"/>
              <a:ext cx="39500" cy="37000"/>
            </a:xfrm>
            <a:custGeom>
              <a:avLst/>
              <a:gdLst/>
              <a:ahLst/>
              <a:cxnLst/>
              <a:rect l="l" t="t" r="r" b="b"/>
              <a:pathLst>
                <a:path w="1580" h="1480" extrusionOk="0">
                  <a:moveTo>
                    <a:pt x="1279" y="51"/>
                  </a:moveTo>
                  <a:cubicBezTo>
                    <a:pt x="1429" y="176"/>
                    <a:pt x="1579" y="301"/>
                    <a:pt x="1379" y="527"/>
                  </a:cubicBezTo>
                  <a:cubicBezTo>
                    <a:pt x="1204" y="727"/>
                    <a:pt x="928" y="828"/>
                    <a:pt x="828" y="1003"/>
                  </a:cubicBezTo>
                  <a:cubicBezTo>
                    <a:pt x="727" y="1153"/>
                    <a:pt x="677" y="1404"/>
                    <a:pt x="527" y="1454"/>
                  </a:cubicBezTo>
                  <a:cubicBezTo>
                    <a:pt x="351" y="1479"/>
                    <a:pt x="151" y="1454"/>
                    <a:pt x="76" y="1379"/>
                  </a:cubicBezTo>
                  <a:cubicBezTo>
                    <a:pt x="1" y="1304"/>
                    <a:pt x="101" y="1078"/>
                    <a:pt x="301" y="828"/>
                  </a:cubicBezTo>
                  <a:cubicBezTo>
                    <a:pt x="527" y="602"/>
                    <a:pt x="702" y="226"/>
                    <a:pt x="928" y="126"/>
                  </a:cubicBezTo>
                  <a:cubicBezTo>
                    <a:pt x="1128" y="0"/>
                    <a:pt x="1279" y="51"/>
                    <a:pt x="1279" y="51"/>
                  </a:cubicBezTo>
                  <a:close/>
                </a:path>
              </a:pathLst>
            </a:custGeom>
            <a:solidFill>
              <a:srgbClr val="F4C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5"/>
            <p:cNvSpPr/>
            <p:nvPr/>
          </p:nvSpPr>
          <p:spPr>
            <a:xfrm>
              <a:off x="5841000" y="2805175"/>
              <a:ext cx="156025" cy="174825"/>
            </a:xfrm>
            <a:custGeom>
              <a:avLst/>
              <a:gdLst/>
              <a:ahLst/>
              <a:cxnLst/>
              <a:rect l="l" t="t" r="r" b="b"/>
              <a:pathLst>
                <a:path w="6241" h="6993" extrusionOk="0">
                  <a:moveTo>
                    <a:pt x="5990" y="827"/>
                  </a:moveTo>
                  <a:cubicBezTo>
                    <a:pt x="5990" y="827"/>
                    <a:pt x="3384" y="326"/>
                    <a:pt x="2532" y="1203"/>
                  </a:cubicBezTo>
                  <a:cubicBezTo>
                    <a:pt x="1679" y="2106"/>
                    <a:pt x="1755" y="3584"/>
                    <a:pt x="2131" y="4812"/>
                  </a:cubicBezTo>
                  <a:cubicBezTo>
                    <a:pt x="2532" y="6065"/>
                    <a:pt x="2406" y="6717"/>
                    <a:pt x="1905" y="6842"/>
                  </a:cubicBezTo>
                  <a:cubicBezTo>
                    <a:pt x="1429" y="6993"/>
                    <a:pt x="0" y="4913"/>
                    <a:pt x="276" y="2908"/>
                  </a:cubicBezTo>
                  <a:cubicBezTo>
                    <a:pt x="527" y="928"/>
                    <a:pt x="1103" y="451"/>
                    <a:pt x="2206" y="226"/>
                  </a:cubicBezTo>
                  <a:cubicBezTo>
                    <a:pt x="3334" y="0"/>
                    <a:pt x="6241" y="301"/>
                    <a:pt x="5990" y="827"/>
                  </a:cubicBezTo>
                  <a:close/>
                </a:path>
              </a:pathLst>
            </a:custGeom>
            <a:solidFill>
              <a:srgbClr val="FFD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5"/>
            <p:cNvSpPr/>
            <p:nvPr/>
          </p:nvSpPr>
          <p:spPr>
            <a:xfrm>
              <a:off x="5487600" y="2853425"/>
              <a:ext cx="168575" cy="85850"/>
            </a:xfrm>
            <a:custGeom>
              <a:avLst/>
              <a:gdLst/>
              <a:ahLst/>
              <a:cxnLst/>
              <a:rect l="l" t="t" r="r" b="b"/>
              <a:pathLst>
                <a:path w="6743" h="3434" extrusionOk="0">
                  <a:moveTo>
                    <a:pt x="6743" y="551"/>
                  </a:moveTo>
                  <a:cubicBezTo>
                    <a:pt x="6617" y="1028"/>
                    <a:pt x="6668" y="1479"/>
                    <a:pt x="5841" y="1579"/>
                  </a:cubicBezTo>
                  <a:cubicBezTo>
                    <a:pt x="5013" y="1679"/>
                    <a:pt x="4412" y="1554"/>
                    <a:pt x="3635" y="1955"/>
                  </a:cubicBezTo>
                  <a:cubicBezTo>
                    <a:pt x="2858" y="2381"/>
                    <a:pt x="2332" y="2857"/>
                    <a:pt x="1404" y="3083"/>
                  </a:cubicBezTo>
                  <a:cubicBezTo>
                    <a:pt x="477" y="3308"/>
                    <a:pt x="377" y="3434"/>
                    <a:pt x="176" y="2983"/>
                  </a:cubicBezTo>
                  <a:cubicBezTo>
                    <a:pt x="1" y="2531"/>
                    <a:pt x="252" y="1855"/>
                    <a:pt x="878" y="1805"/>
                  </a:cubicBezTo>
                  <a:cubicBezTo>
                    <a:pt x="1530" y="1729"/>
                    <a:pt x="2332" y="1253"/>
                    <a:pt x="2733" y="1053"/>
                  </a:cubicBezTo>
                  <a:cubicBezTo>
                    <a:pt x="3159" y="877"/>
                    <a:pt x="3359" y="551"/>
                    <a:pt x="4211" y="752"/>
                  </a:cubicBezTo>
                  <a:cubicBezTo>
                    <a:pt x="5064" y="927"/>
                    <a:pt x="6442" y="0"/>
                    <a:pt x="6743" y="551"/>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5"/>
            <p:cNvSpPr/>
            <p:nvPr/>
          </p:nvSpPr>
          <p:spPr>
            <a:xfrm>
              <a:off x="5688100" y="2802675"/>
              <a:ext cx="32000" cy="38225"/>
            </a:xfrm>
            <a:custGeom>
              <a:avLst/>
              <a:gdLst/>
              <a:ahLst/>
              <a:cxnLst/>
              <a:rect l="l" t="t" r="r" b="b"/>
              <a:pathLst>
                <a:path w="1280" h="1529" extrusionOk="0">
                  <a:moveTo>
                    <a:pt x="1104" y="276"/>
                  </a:moveTo>
                  <a:cubicBezTo>
                    <a:pt x="1279" y="576"/>
                    <a:pt x="1254" y="1078"/>
                    <a:pt x="828" y="1303"/>
                  </a:cubicBezTo>
                  <a:cubicBezTo>
                    <a:pt x="402" y="1529"/>
                    <a:pt x="1" y="1328"/>
                    <a:pt x="1" y="977"/>
                  </a:cubicBezTo>
                  <a:cubicBezTo>
                    <a:pt x="1" y="627"/>
                    <a:pt x="753" y="0"/>
                    <a:pt x="1104" y="276"/>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5"/>
            <p:cNvSpPr/>
            <p:nvPr/>
          </p:nvSpPr>
          <p:spPr>
            <a:xfrm>
              <a:off x="5260175" y="3099650"/>
              <a:ext cx="52025" cy="59550"/>
            </a:xfrm>
            <a:custGeom>
              <a:avLst/>
              <a:gdLst/>
              <a:ahLst/>
              <a:cxnLst/>
              <a:rect l="l" t="t" r="r" b="b"/>
              <a:pathLst>
                <a:path w="2081" h="2382" extrusionOk="0">
                  <a:moveTo>
                    <a:pt x="476" y="1028"/>
                  </a:moveTo>
                  <a:cubicBezTo>
                    <a:pt x="1128" y="527"/>
                    <a:pt x="727" y="1"/>
                    <a:pt x="1379" y="201"/>
                  </a:cubicBezTo>
                  <a:cubicBezTo>
                    <a:pt x="2005" y="402"/>
                    <a:pt x="2080" y="226"/>
                    <a:pt x="1955" y="878"/>
                  </a:cubicBezTo>
                  <a:cubicBezTo>
                    <a:pt x="1830" y="1505"/>
                    <a:pt x="1654" y="2256"/>
                    <a:pt x="1253" y="2307"/>
                  </a:cubicBezTo>
                  <a:cubicBezTo>
                    <a:pt x="827" y="2382"/>
                    <a:pt x="0" y="1780"/>
                    <a:pt x="476" y="1028"/>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5"/>
            <p:cNvSpPr/>
            <p:nvPr/>
          </p:nvSpPr>
          <p:spPr>
            <a:xfrm>
              <a:off x="5346000" y="3024475"/>
              <a:ext cx="18200" cy="45750"/>
            </a:xfrm>
            <a:custGeom>
              <a:avLst/>
              <a:gdLst/>
              <a:ahLst/>
              <a:cxnLst/>
              <a:rect l="l" t="t" r="r" b="b"/>
              <a:pathLst>
                <a:path w="728" h="1830" extrusionOk="0">
                  <a:moveTo>
                    <a:pt x="1" y="827"/>
                  </a:moveTo>
                  <a:cubicBezTo>
                    <a:pt x="226" y="301"/>
                    <a:pt x="602" y="0"/>
                    <a:pt x="652" y="451"/>
                  </a:cubicBezTo>
                  <a:cubicBezTo>
                    <a:pt x="728" y="978"/>
                    <a:pt x="477" y="1830"/>
                    <a:pt x="1" y="827"/>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5"/>
            <p:cNvSpPr/>
            <p:nvPr/>
          </p:nvSpPr>
          <p:spPr>
            <a:xfrm>
              <a:off x="5311550" y="3093400"/>
              <a:ext cx="58925" cy="116550"/>
            </a:xfrm>
            <a:custGeom>
              <a:avLst/>
              <a:gdLst/>
              <a:ahLst/>
              <a:cxnLst/>
              <a:rect l="l" t="t" r="r" b="b"/>
              <a:pathLst>
                <a:path w="2357" h="4662" extrusionOk="0">
                  <a:moveTo>
                    <a:pt x="1304" y="827"/>
                  </a:moveTo>
                  <a:cubicBezTo>
                    <a:pt x="1730" y="1354"/>
                    <a:pt x="2356" y="3133"/>
                    <a:pt x="1955" y="3534"/>
                  </a:cubicBezTo>
                  <a:cubicBezTo>
                    <a:pt x="1529" y="3910"/>
                    <a:pt x="752" y="4662"/>
                    <a:pt x="577" y="3584"/>
                  </a:cubicBezTo>
                  <a:cubicBezTo>
                    <a:pt x="376" y="2506"/>
                    <a:pt x="0" y="1228"/>
                    <a:pt x="802" y="602"/>
                  </a:cubicBezTo>
                  <a:cubicBezTo>
                    <a:pt x="1604" y="0"/>
                    <a:pt x="1304" y="827"/>
                    <a:pt x="1304" y="827"/>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5"/>
            <p:cNvSpPr/>
            <p:nvPr/>
          </p:nvSpPr>
          <p:spPr>
            <a:xfrm>
              <a:off x="5333475" y="3302050"/>
              <a:ext cx="64550" cy="78325"/>
            </a:xfrm>
            <a:custGeom>
              <a:avLst/>
              <a:gdLst/>
              <a:ahLst/>
              <a:cxnLst/>
              <a:rect l="l" t="t" r="r" b="b"/>
              <a:pathLst>
                <a:path w="2582" h="3133" extrusionOk="0">
                  <a:moveTo>
                    <a:pt x="627" y="1704"/>
                  </a:moveTo>
                  <a:cubicBezTo>
                    <a:pt x="1429" y="877"/>
                    <a:pt x="1354" y="0"/>
                    <a:pt x="1955" y="100"/>
                  </a:cubicBezTo>
                  <a:cubicBezTo>
                    <a:pt x="2582" y="201"/>
                    <a:pt x="2356" y="577"/>
                    <a:pt x="2432" y="1353"/>
                  </a:cubicBezTo>
                  <a:cubicBezTo>
                    <a:pt x="2532" y="2105"/>
                    <a:pt x="2482" y="3133"/>
                    <a:pt x="1705" y="3108"/>
                  </a:cubicBezTo>
                  <a:cubicBezTo>
                    <a:pt x="953" y="3083"/>
                    <a:pt x="0" y="2456"/>
                    <a:pt x="627" y="1704"/>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5"/>
            <p:cNvSpPr/>
            <p:nvPr/>
          </p:nvSpPr>
          <p:spPr>
            <a:xfrm>
              <a:off x="5376075" y="3411700"/>
              <a:ext cx="37000" cy="31975"/>
            </a:xfrm>
            <a:custGeom>
              <a:avLst/>
              <a:gdLst/>
              <a:ahLst/>
              <a:cxnLst/>
              <a:rect l="l" t="t" r="r" b="b"/>
              <a:pathLst>
                <a:path w="1480" h="1279" extrusionOk="0">
                  <a:moveTo>
                    <a:pt x="301" y="677"/>
                  </a:moveTo>
                  <a:cubicBezTo>
                    <a:pt x="251" y="1053"/>
                    <a:pt x="1" y="1228"/>
                    <a:pt x="527" y="1253"/>
                  </a:cubicBezTo>
                  <a:cubicBezTo>
                    <a:pt x="1028" y="1278"/>
                    <a:pt x="1479" y="1153"/>
                    <a:pt x="1129" y="652"/>
                  </a:cubicBezTo>
                  <a:cubicBezTo>
                    <a:pt x="778" y="125"/>
                    <a:pt x="301" y="0"/>
                    <a:pt x="301" y="677"/>
                  </a:cubicBezTo>
                  <a:close/>
                </a:path>
              </a:pathLst>
            </a:custGeom>
            <a:solidFill>
              <a:srgbClr val="E5A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98;p3">
            <a:extLst>
              <a:ext uri="{FF2B5EF4-FFF2-40B4-BE49-F238E27FC236}">
                <a16:creationId xmlns:a16="http://schemas.microsoft.com/office/drawing/2014/main" id="{D625FFF9-8725-9A74-E23E-3C51C57D40B8}"/>
              </a:ext>
            </a:extLst>
          </p:cNvPr>
          <p:cNvSpPr/>
          <p:nvPr/>
        </p:nvSpPr>
        <p:spPr>
          <a:xfrm>
            <a:off x="1785843" y="240258"/>
            <a:ext cx="5586697" cy="668484"/>
          </a:xfrm>
          <a:prstGeom prst="roundRect">
            <a:avLst>
              <a:gd name="adj" fmla="val 16667"/>
            </a:avLst>
          </a:prstGeom>
          <a:solidFill>
            <a:schemeClr val="bg1">
              <a:lumMod val="60000"/>
              <a:lumOff val="40000"/>
            </a:schemeClr>
          </a:solidFill>
          <a:ln w="76200" cap="flat" cmpd="sng">
            <a:solidFill>
              <a:schemeClr val="tx1">
                <a:lumMod val="75000"/>
              </a:schemeClr>
            </a:solidFill>
            <a:prstDash val="solid"/>
            <a:round/>
            <a:headEnd type="none" w="sm" len="sm"/>
            <a:tailEnd type="none" w="sm" len="sm"/>
          </a:ln>
        </p:spPr>
        <p:txBody>
          <a:bodyPr spcFirstLastPara="1" wrap="square" lIns="68569" tIns="68569" rIns="68569" bIns="68569" anchor="ctr" anchorCtr="0">
            <a:noAutofit/>
          </a:bodyPr>
          <a:lstStyle/>
          <a:p>
            <a:endParaRPr sz="1050" dirty="0"/>
          </a:p>
        </p:txBody>
      </p:sp>
      <p:sp>
        <p:nvSpPr>
          <p:cNvPr id="1843" name="Google Shape;1843;p55"/>
          <p:cNvSpPr txBox="1">
            <a:spLocks noGrp="1"/>
          </p:cNvSpPr>
          <p:nvPr>
            <p:ph type="title"/>
          </p:nvPr>
        </p:nvSpPr>
        <p:spPr>
          <a:xfrm>
            <a:off x="2602765" y="132250"/>
            <a:ext cx="3680926" cy="76250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solidFill>
                  <a:schemeClr val="accent4"/>
                </a:solidFill>
              </a:rPr>
              <a:t>What’s Next</a:t>
            </a:r>
            <a:endParaRPr sz="4000" dirty="0">
              <a:solidFill>
                <a:schemeClr val="accent4"/>
              </a:solidFill>
            </a:endParaRPr>
          </a:p>
        </p:txBody>
      </p:sp>
      <p:sp>
        <p:nvSpPr>
          <p:cNvPr id="11" name="Google Shape;1851;p55">
            <a:extLst>
              <a:ext uri="{FF2B5EF4-FFF2-40B4-BE49-F238E27FC236}">
                <a16:creationId xmlns:a16="http://schemas.microsoft.com/office/drawing/2014/main" id="{85ACE895-DE75-864A-EA48-B301CBA980A3}"/>
              </a:ext>
            </a:extLst>
          </p:cNvPr>
          <p:cNvSpPr txBox="1">
            <a:spLocks/>
          </p:cNvSpPr>
          <p:nvPr/>
        </p:nvSpPr>
        <p:spPr>
          <a:xfrm>
            <a:off x="1674637" y="3238039"/>
            <a:ext cx="2091000" cy="484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2000"/>
              <a:buFont typeface="Lato"/>
              <a:buNone/>
              <a:defRPr sz="2100" b="1" i="0" u="none" strike="noStrike" cap="none">
                <a:solidFill>
                  <a:schemeClr val="accent5"/>
                </a:solidFill>
                <a:latin typeface="Viga"/>
                <a:ea typeface="Viga"/>
                <a:cs typeface="Viga"/>
                <a:sym typeface="Viga"/>
              </a:defRPr>
            </a:lvl1pPr>
            <a:lvl2pPr marL="914400" marR="0" lvl="1" indent="-317500" algn="r" rtl="0">
              <a:lnSpc>
                <a:spcPct val="100000"/>
              </a:lnSpc>
              <a:spcBef>
                <a:spcPts val="0"/>
              </a:spcBef>
              <a:spcAft>
                <a:spcPts val="0"/>
              </a:spcAft>
              <a:buClr>
                <a:schemeClr val="dk1"/>
              </a:buClr>
              <a:buSzPts val="2000"/>
              <a:buFont typeface="Lato"/>
              <a:buNone/>
              <a:defRPr sz="2000" b="1" i="0" u="none" strike="noStrike" cap="none">
                <a:solidFill>
                  <a:schemeClr val="dk1"/>
                </a:solidFill>
                <a:latin typeface="Lato"/>
                <a:ea typeface="Lato"/>
                <a:cs typeface="Lato"/>
                <a:sym typeface="Lato"/>
              </a:defRPr>
            </a:lvl2pPr>
            <a:lvl3pPr marL="1371600" marR="0" lvl="2" indent="-317500" algn="r" rtl="0">
              <a:lnSpc>
                <a:spcPct val="100000"/>
              </a:lnSpc>
              <a:spcBef>
                <a:spcPts val="0"/>
              </a:spcBef>
              <a:spcAft>
                <a:spcPts val="0"/>
              </a:spcAft>
              <a:buClr>
                <a:schemeClr val="dk1"/>
              </a:buClr>
              <a:buSzPts val="2000"/>
              <a:buFont typeface="Lato"/>
              <a:buNone/>
              <a:defRPr sz="2000" b="1" i="0" u="none" strike="noStrike" cap="none">
                <a:solidFill>
                  <a:schemeClr val="dk1"/>
                </a:solidFill>
                <a:latin typeface="Lato"/>
                <a:ea typeface="Lato"/>
                <a:cs typeface="Lato"/>
                <a:sym typeface="Lato"/>
              </a:defRPr>
            </a:lvl3pPr>
            <a:lvl4pPr marL="1828800" marR="0" lvl="3" indent="-317500" algn="r" rtl="0">
              <a:lnSpc>
                <a:spcPct val="100000"/>
              </a:lnSpc>
              <a:spcBef>
                <a:spcPts val="0"/>
              </a:spcBef>
              <a:spcAft>
                <a:spcPts val="0"/>
              </a:spcAft>
              <a:buClr>
                <a:schemeClr val="dk1"/>
              </a:buClr>
              <a:buSzPts val="2000"/>
              <a:buFont typeface="Lato"/>
              <a:buNone/>
              <a:defRPr sz="2000" b="1" i="0" u="none" strike="noStrike" cap="none">
                <a:solidFill>
                  <a:schemeClr val="dk1"/>
                </a:solidFill>
                <a:latin typeface="Lato"/>
                <a:ea typeface="Lato"/>
                <a:cs typeface="Lato"/>
                <a:sym typeface="Lato"/>
              </a:defRPr>
            </a:lvl4pPr>
            <a:lvl5pPr marL="2286000" marR="0" lvl="4" indent="-317500" algn="r" rtl="0">
              <a:lnSpc>
                <a:spcPct val="100000"/>
              </a:lnSpc>
              <a:spcBef>
                <a:spcPts val="0"/>
              </a:spcBef>
              <a:spcAft>
                <a:spcPts val="0"/>
              </a:spcAft>
              <a:buClr>
                <a:schemeClr val="dk1"/>
              </a:buClr>
              <a:buSzPts val="2000"/>
              <a:buFont typeface="Lato"/>
              <a:buNone/>
              <a:defRPr sz="2000" b="1" i="0" u="none" strike="noStrike" cap="none">
                <a:solidFill>
                  <a:schemeClr val="dk1"/>
                </a:solidFill>
                <a:latin typeface="Lato"/>
                <a:ea typeface="Lato"/>
                <a:cs typeface="Lato"/>
                <a:sym typeface="Lato"/>
              </a:defRPr>
            </a:lvl5pPr>
            <a:lvl6pPr marL="2743200" marR="0" lvl="5" indent="-317500" algn="r" rtl="0">
              <a:lnSpc>
                <a:spcPct val="100000"/>
              </a:lnSpc>
              <a:spcBef>
                <a:spcPts val="0"/>
              </a:spcBef>
              <a:spcAft>
                <a:spcPts val="0"/>
              </a:spcAft>
              <a:buClr>
                <a:schemeClr val="dk1"/>
              </a:buClr>
              <a:buSzPts val="2000"/>
              <a:buFont typeface="Lato"/>
              <a:buNone/>
              <a:defRPr sz="2000" b="1" i="0" u="none" strike="noStrike" cap="none">
                <a:solidFill>
                  <a:schemeClr val="dk1"/>
                </a:solidFill>
                <a:latin typeface="Lato"/>
                <a:ea typeface="Lato"/>
                <a:cs typeface="Lato"/>
                <a:sym typeface="Lato"/>
              </a:defRPr>
            </a:lvl6pPr>
            <a:lvl7pPr marL="3200400" marR="0" lvl="6" indent="-317500" algn="r" rtl="0">
              <a:lnSpc>
                <a:spcPct val="100000"/>
              </a:lnSpc>
              <a:spcBef>
                <a:spcPts val="0"/>
              </a:spcBef>
              <a:spcAft>
                <a:spcPts val="0"/>
              </a:spcAft>
              <a:buClr>
                <a:schemeClr val="dk1"/>
              </a:buClr>
              <a:buSzPts val="2000"/>
              <a:buFont typeface="Lato"/>
              <a:buNone/>
              <a:defRPr sz="2000" b="1" i="0" u="none" strike="noStrike" cap="none">
                <a:solidFill>
                  <a:schemeClr val="dk1"/>
                </a:solidFill>
                <a:latin typeface="Lato"/>
                <a:ea typeface="Lato"/>
                <a:cs typeface="Lato"/>
                <a:sym typeface="Lato"/>
              </a:defRPr>
            </a:lvl7pPr>
            <a:lvl8pPr marL="3657600" marR="0" lvl="7" indent="-317500" algn="r" rtl="0">
              <a:lnSpc>
                <a:spcPct val="100000"/>
              </a:lnSpc>
              <a:spcBef>
                <a:spcPts val="0"/>
              </a:spcBef>
              <a:spcAft>
                <a:spcPts val="0"/>
              </a:spcAft>
              <a:buClr>
                <a:schemeClr val="dk1"/>
              </a:buClr>
              <a:buSzPts val="2000"/>
              <a:buFont typeface="Lato"/>
              <a:buNone/>
              <a:defRPr sz="2000" b="1" i="0" u="none" strike="noStrike" cap="none">
                <a:solidFill>
                  <a:schemeClr val="dk1"/>
                </a:solidFill>
                <a:latin typeface="Lato"/>
                <a:ea typeface="Lato"/>
                <a:cs typeface="Lato"/>
                <a:sym typeface="Lato"/>
              </a:defRPr>
            </a:lvl8pPr>
            <a:lvl9pPr marL="4114800" marR="0" lvl="8" indent="-317500" algn="r" rtl="0">
              <a:lnSpc>
                <a:spcPct val="100000"/>
              </a:lnSpc>
              <a:spcBef>
                <a:spcPts val="0"/>
              </a:spcBef>
              <a:spcAft>
                <a:spcPts val="0"/>
              </a:spcAft>
              <a:buClr>
                <a:schemeClr val="dk1"/>
              </a:buClr>
              <a:buSzPts val="2000"/>
              <a:buFont typeface="Lato"/>
              <a:buNone/>
              <a:defRPr sz="2000" b="1" i="0" u="none" strike="noStrike" cap="none">
                <a:solidFill>
                  <a:schemeClr val="dk1"/>
                </a:solidFill>
                <a:latin typeface="Lato"/>
                <a:ea typeface="Lato"/>
                <a:cs typeface="Lato"/>
                <a:sym typeface="Lato"/>
              </a:defRPr>
            </a:lvl9pPr>
          </a:lstStyle>
          <a:p>
            <a:pPr marL="0" indent="0"/>
            <a:r>
              <a:rPr lang="en-US" dirty="0">
                <a:solidFill>
                  <a:schemeClr val="tx1">
                    <a:lumMod val="75000"/>
                  </a:schemeClr>
                </a:solidFill>
              </a:rPr>
              <a:t>Author Contact</a:t>
            </a:r>
          </a:p>
        </p:txBody>
      </p:sp>
      <p:sp>
        <p:nvSpPr>
          <p:cNvPr id="12" name="Google Shape;1850;p55">
            <a:extLst>
              <a:ext uri="{FF2B5EF4-FFF2-40B4-BE49-F238E27FC236}">
                <a16:creationId xmlns:a16="http://schemas.microsoft.com/office/drawing/2014/main" id="{160A615C-6DEC-DD58-5749-FB6F328A3D43}"/>
              </a:ext>
            </a:extLst>
          </p:cNvPr>
          <p:cNvSpPr txBox="1">
            <a:spLocks/>
          </p:cNvSpPr>
          <p:nvPr/>
        </p:nvSpPr>
        <p:spPr>
          <a:xfrm>
            <a:off x="1911141" y="3571672"/>
            <a:ext cx="2905152" cy="6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15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1pPr>
            <a:lvl2pPr marL="914400" marR="0" lvl="1" indent="-317500" algn="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pPr marL="0" indent="0" algn="l"/>
            <a:r>
              <a:rPr lang="en-US" dirty="0"/>
              <a:t>Email: hcb98@nau.edu</a:t>
            </a:r>
          </a:p>
          <a:p>
            <a:pPr marL="0" indent="0" algn="l"/>
            <a:r>
              <a:rPr lang="en-US" dirty="0"/>
              <a:t>GitHub: @huntbrooks85</a:t>
            </a:r>
          </a:p>
        </p:txBody>
      </p:sp>
      <p:grpSp>
        <p:nvGrpSpPr>
          <p:cNvPr id="13" name="Google Shape;3626;p81">
            <a:extLst>
              <a:ext uri="{FF2B5EF4-FFF2-40B4-BE49-F238E27FC236}">
                <a16:creationId xmlns:a16="http://schemas.microsoft.com/office/drawing/2014/main" id="{0FEB3997-12E2-9B2C-9D60-3B79D2DBD0B0}"/>
              </a:ext>
            </a:extLst>
          </p:cNvPr>
          <p:cNvGrpSpPr/>
          <p:nvPr/>
        </p:nvGrpSpPr>
        <p:grpSpPr>
          <a:xfrm>
            <a:off x="1457568" y="3681844"/>
            <a:ext cx="440093" cy="408056"/>
            <a:chOff x="2046588" y="1825600"/>
            <a:chExt cx="355497" cy="288678"/>
          </a:xfrm>
        </p:grpSpPr>
        <p:sp>
          <p:nvSpPr>
            <p:cNvPr id="14" name="Google Shape;3627;p81">
              <a:extLst>
                <a:ext uri="{FF2B5EF4-FFF2-40B4-BE49-F238E27FC236}">
                  <a16:creationId xmlns:a16="http://schemas.microsoft.com/office/drawing/2014/main" id="{A6AD3BD7-F01A-A4E1-A7CB-A0756D50D930}"/>
                </a:ext>
              </a:extLst>
            </p:cNvPr>
            <p:cNvSpPr/>
            <p:nvPr/>
          </p:nvSpPr>
          <p:spPr>
            <a:xfrm>
              <a:off x="2073603" y="1978270"/>
              <a:ext cx="53328" cy="55699"/>
            </a:xfrm>
            <a:custGeom>
              <a:avLst/>
              <a:gdLst/>
              <a:ahLst/>
              <a:cxnLst/>
              <a:rect l="l" t="t" r="r" b="b"/>
              <a:pathLst>
                <a:path w="1597" h="1668" extrusionOk="0">
                  <a:moveTo>
                    <a:pt x="239" y="1"/>
                  </a:moveTo>
                  <a:cubicBezTo>
                    <a:pt x="239" y="1"/>
                    <a:pt x="1" y="906"/>
                    <a:pt x="358" y="1668"/>
                  </a:cubicBezTo>
                  <a:lnTo>
                    <a:pt x="1596" y="1477"/>
                  </a:lnTo>
                  <a:cubicBezTo>
                    <a:pt x="1215" y="453"/>
                    <a:pt x="1525" y="143"/>
                    <a:pt x="1525" y="143"/>
                  </a:cubicBezTo>
                  <a:lnTo>
                    <a:pt x="239" y="1"/>
                  </a:ln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628;p81">
              <a:extLst>
                <a:ext uri="{FF2B5EF4-FFF2-40B4-BE49-F238E27FC236}">
                  <a16:creationId xmlns:a16="http://schemas.microsoft.com/office/drawing/2014/main" id="{E95CC59D-9A85-1752-D079-F6D522EB7582}"/>
                </a:ext>
              </a:extLst>
            </p:cNvPr>
            <p:cNvSpPr/>
            <p:nvPr/>
          </p:nvSpPr>
          <p:spPr>
            <a:xfrm>
              <a:off x="2141222" y="1948852"/>
              <a:ext cx="84316" cy="99443"/>
            </a:xfrm>
            <a:custGeom>
              <a:avLst/>
              <a:gdLst/>
              <a:ahLst/>
              <a:cxnLst/>
              <a:rect l="l" t="t" r="r" b="b"/>
              <a:pathLst>
                <a:path w="2525" h="2978" extrusionOk="0">
                  <a:moveTo>
                    <a:pt x="1119" y="0"/>
                  </a:moveTo>
                  <a:lnTo>
                    <a:pt x="214" y="1310"/>
                  </a:lnTo>
                  <a:cubicBezTo>
                    <a:pt x="214" y="1310"/>
                    <a:pt x="0" y="2168"/>
                    <a:pt x="429" y="2620"/>
                  </a:cubicBezTo>
                  <a:lnTo>
                    <a:pt x="2334" y="2977"/>
                  </a:lnTo>
                  <a:cubicBezTo>
                    <a:pt x="1596" y="1548"/>
                    <a:pt x="2524" y="643"/>
                    <a:pt x="2524" y="643"/>
                  </a:cubicBezTo>
                  <a:lnTo>
                    <a:pt x="1119" y="0"/>
                  </a:ln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629;p81">
              <a:extLst>
                <a:ext uri="{FF2B5EF4-FFF2-40B4-BE49-F238E27FC236}">
                  <a16:creationId xmlns:a16="http://schemas.microsoft.com/office/drawing/2014/main" id="{51C36AE4-DC5D-DB02-C9C1-1F4651E63027}"/>
                </a:ext>
              </a:extLst>
            </p:cNvPr>
            <p:cNvSpPr/>
            <p:nvPr/>
          </p:nvSpPr>
          <p:spPr>
            <a:xfrm>
              <a:off x="2371030" y="1896859"/>
              <a:ext cx="31055" cy="61576"/>
            </a:xfrm>
            <a:custGeom>
              <a:avLst/>
              <a:gdLst/>
              <a:ahLst/>
              <a:cxnLst/>
              <a:rect l="l" t="t" r="r" b="b"/>
              <a:pathLst>
                <a:path w="930" h="1844" extrusionOk="0">
                  <a:moveTo>
                    <a:pt x="357" y="1"/>
                  </a:moveTo>
                  <a:cubicBezTo>
                    <a:pt x="308" y="1"/>
                    <a:pt x="259" y="11"/>
                    <a:pt x="215" y="33"/>
                  </a:cubicBezTo>
                  <a:cubicBezTo>
                    <a:pt x="72" y="129"/>
                    <a:pt x="1" y="295"/>
                    <a:pt x="96" y="462"/>
                  </a:cubicBezTo>
                  <a:cubicBezTo>
                    <a:pt x="96" y="462"/>
                    <a:pt x="262" y="843"/>
                    <a:pt x="120" y="1462"/>
                  </a:cubicBezTo>
                  <a:cubicBezTo>
                    <a:pt x="72" y="1629"/>
                    <a:pt x="191" y="1796"/>
                    <a:pt x="358" y="1843"/>
                  </a:cubicBezTo>
                  <a:lnTo>
                    <a:pt x="429" y="1843"/>
                  </a:lnTo>
                  <a:cubicBezTo>
                    <a:pt x="572" y="1843"/>
                    <a:pt x="691" y="1748"/>
                    <a:pt x="715" y="1605"/>
                  </a:cubicBezTo>
                  <a:cubicBezTo>
                    <a:pt x="929" y="748"/>
                    <a:pt x="667" y="224"/>
                    <a:pt x="644" y="152"/>
                  </a:cubicBezTo>
                  <a:cubicBezTo>
                    <a:pt x="578" y="54"/>
                    <a:pt x="467" y="1"/>
                    <a:pt x="357"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630;p81">
              <a:extLst>
                <a:ext uri="{FF2B5EF4-FFF2-40B4-BE49-F238E27FC236}">
                  <a16:creationId xmlns:a16="http://schemas.microsoft.com/office/drawing/2014/main" id="{AD1DEBA8-50A9-7195-EE9A-FD62FD503EC0}"/>
                </a:ext>
              </a:extLst>
            </p:cNvPr>
            <p:cNvSpPr/>
            <p:nvPr/>
          </p:nvSpPr>
          <p:spPr>
            <a:xfrm>
              <a:off x="2332862" y="1916895"/>
              <a:ext cx="30254" cy="55064"/>
            </a:xfrm>
            <a:custGeom>
              <a:avLst/>
              <a:gdLst/>
              <a:ahLst/>
              <a:cxnLst/>
              <a:rect l="l" t="t" r="r" b="b"/>
              <a:pathLst>
                <a:path w="906" h="1649" extrusionOk="0">
                  <a:moveTo>
                    <a:pt x="337" y="1"/>
                  </a:moveTo>
                  <a:cubicBezTo>
                    <a:pt x="295" y="1"/>
                    <a:pt x="253" y="10"/>
                    <a:pt x="215" y="29"/>
                  </a:cubicBezTo>
                  <a:cubicBezTo>
                    <a:pt x="72" y="124"/>
                    <a:pt x="0" y="314"/>
                    <a:pt x="72" y="457"/>
                  </a:cubicBezTo>
                  <a:cubicBezTo>
                    <a:pt x="72" y="457"/>
                    <a:pt x="239" y="815"/>
                    <a:pt x="96" y="1243"/>
                  </a:cubicBezTo>
                  <a:cubicBezTo>
                    <a:pt x="48" y="1410"/>
                    <a:pt x="143" y="1600"/>
                    <a:pt x="286" y="1648"/>
                  </a:cubicBezTo>
                  <a:lnTo>
                    <a:pt x="405" y="1648"/>
                  </a:lnTo>
                  <a:cubicBezTo>
                    <a:pt x="524" y="1648"/>
                    <a:pt x="643" y="1577"/>
                    <a:pt x="691" y="1434"/>
                  </a:cubicBezTo>
                  <a:cubicBezTo>
                    <a:pt x="905" y="743"/>
                    <a:pt x="643" y="195"/>
                    <a:pt x="620" y="172"/>
                  </a:cubicBezTo>
                  <a:cubicBezTo>
                    <a:pt x="567" y="67"/>
                    <a:pt x="451" y="1"/>
                    <a:pt x="337"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631;p81">
              <a:extLst>
                <a:ext uri="{FF2B5EF4-FFF2-40B4-BE49-F238E27FC236}">
                  <a16:creationId xmlns:a16="http://schemas.microsoft.com/office/drawing/2014/main" id="{37DE7A3D-1778-6E8C-9914-A4F1D327EEEF}"/>
                </a:ext>
              </a:extLst>
            </p:cNvPr>
            <p:cNvSpPr/>
            <p:nvPr/>
          </p:nvSpPr>
          <p:spPr>
            <a:xfrm>
              <a:off x="2297065" y="1942474"/>
              <a:ext cx="26280" cy="43778"/>
            </a:xfrm>
            <a:custGeom>
              <a:avLst/>
              <a:gdLst/>
              <a:ahLst/>
              <a:cxnLst/>
              <a:rect l="l" t="t" r="r" b="b"/>
              <a:pathLst>
                <a:path w="787" h="1311" extrusionOk="0">
                  <a:moveTo>
                    <a:pt x="572" y="1"/>
                  </a:moveTo>
                  <a:lnTo>
                    <a:pt x="25" y="287"/>
                  </a:lnTo>
                  <a:cubicBezTo>
                    <a:pt x="25" y="287"/>
                    <a:pt x="144" y="525"/>
                    <a:pt x="48" y="954"/>
                  </a:cubicBezTo>
                  <a:cubicBezTo>
                    <a:pt x="1" y="1120"/>
                    <a:pt x="120" y="1287"/>
                    <a:pt x="287" y="1311"/>
                  </a:cubicBezTo>
                  <a:lnTo>
                    <a:pt x="358" y="1311"/>
                  </a:lnTo>
                  <a:cubicBezTo>
                    <a:pt x="477" y="1311"/>
                    <a:pt x="620" y="1215"/>
                    <a:pt x="644" y="1073"/>
                  </a:cubicBezTo>
                  <a:cubicBezTo>
                    <a:pt x="787" y="453"/>
                    <a:pt x="596" y="49"/>
                    <a:pt x="572"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632;p81">
              <a:extLst>
                <a:ext uri="{FF2B5EF4-FFF2-40B4-BE49-F238E27FC236}">
                  <a16:creationId xmlns:a16="http://schemas.microsoft.com/office/drawing/2014/main" id="{ADED1B6A-9BBF-66B5-B4EE-43E7A741F569}"/>
                </a:ext>
              </a:extLst>
            </p:cNvPr>
            <p:cNvSpPr/>
            <p:nvPr/>
          </p:nvSpPr>
          <p:spPr>
            <a:xfrm>
              <a:off x="2258096" y="1954428"/>
              <a:ext cx="26280" cy="43744"/>
            </a:xfrm>
            <a:custGeom>
              <a:avLst/>
              <a:gdLst/>
              <a:ahLst/>
              <a:cxnLst/>
              <a:rect l="l" t="t" r="r" b="b"/>
              <a:pathLst>
                <a:path w="787" h="1310" extrusionOk="0">
                  <a:moveTo>
                    <a:pt x="572" y="0"/>
                  </a:moveTo>
                  <a:lnTo>
                    <a:pt x="25" y="286"/>
                  </a:lnTo>
                  <a:cubicBezTo>
                    <a:pt x="25" y="286"/>
                    <a:pt x="144" y="524"/>
                    <a:pt x="48" y="953"/>
                  </a:cubicBezTo>
                  <a:cubicBezTo>
                    <a:pt x="1" y="1119"/>
                    <a:pt x="120" y="1286"/>
                    <a:pt x="287" y="1310"/>
                  </a:cubicBezTo>
                  <a:lnTo>
                    <a:pt x="334" y="1310"/>
                  </a:lnTo>
                  <a:cubicBezTo>
                    <a:pt x="477" y="1310"/>
                    <a:pt x="620" y="1215"/>
                    <a:pt x="644" y="1072"/>
                  </a:cubicBezTo>
                  <a:cubicBezTo>
                    <a:pt x="787" y="453"/>
                    <a:pt x="596" y="48"/>
                    <a:pt x="572"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633;p81">
              <a:extLst>
                <a:ext uri="{FF2B5EF4-FFF2-40B4-BE49-F238E27FC236}">
                  <a16:creationId xmlns:a16="http://schemas.microsoft.com/office/drawing/2014/main" id="{00C36C1A-2667-1074-1F87-CF587EA033CF}"/>
                </a:ext>
              </a:extLst>
            </p:cNvPr>
            <p:cNvSpPr/>
            <p:nvPr/>
          </p:nvSpPr>
          <p:spPr>
            <a:xfrm>
              <a:off x="2326484" y="2031131"/>
              <a:ext cx="29486" cy="52927"/>
            </a:xfrm>
            <a:custGeom>
              <a:avLst/>
              <a:gdLst/>
              <a:ahLst/>
              <a:cxnLst/>
              <a:rect l="l" t="t" r="r" b="b"/>
              <a:pathLst>
                <a:path w="883" h="1585" extrusionOk="0">
                  <a:moveTo>
                    <a:pt x="366" y="1"/>
                  </a:moveTo>
                  <a:cubicBezTo>
                    <a:pt x="339" y="1"/>
                    <a:pt x="312" y="5"/>
                    <a:pt x="287" y="13"/>
                  </a:cubicBezTo>
                  <a:cubicBezTo>
                    <a:pt x="120" y="85"/>
                    <a:pt x="25" y="251"/>
                    <a:pt x="96" y="418"/>
                  </a:cubicBezTo>
                  <a:cubicBezTo>
                    <a:pt x="96" y="418"/>
                    <a:pt x="215" y="799"/>
                    <a:pt x="72" y="1156"/>
                  </a:cubicBezTo>
                  <a:cubicBezTo>
                    <a:pt x="1" y="1323"/>
                    <a:pt x="96" y="1490"/>
                    <a:pt x="239" y="1561"/>
                  </a:cubicBezTo>
                  <a:cubicBezTo>
                    <a:pt x="287" y="1561"/>
                    <a:pt x="310" y="1585"/>
                    <a:pt x="358" y="1585"/>
                  </a:cubicBezTo>
                  <a:cubicBezTo>
                    <a:pt x="477" y="1585"/>
                    <a:pt x="596" y="1513"/>
                    <a:pt x="644" y="1371"/>
                  </a:cubicBezTo>
                  <a:cubicBezTo>
                    <a:pt x="882" y="799"/>
                    <a:pt x="692" y="227"/>
                    <a:pt x="668" y="204"/>
                  </a:cubicBezTo>
                  <a:cubicBezTo>
                    <a:pt x="629" y="86"/>
                    <a:pt x="493" y="1"/>
                    <a:pt x="366"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634;p81">
              <a:extLst>
                <a:ext uri="{FF2B5EF4-FFF2-40B4-BE49-F238E27FC236}">
                  <a16:creationId xmlns:a16="http://schemas.microsoft.com/office/drawing/2014/main" id="{19B976FB-3AB7-B17C-8586-2058F993810E}"/>
                </a:ext>
              </a:extLst>
            </p:cNvPr>
            <p:cNvSpPr/>
            <p:nvPr/>
          </p:nvSpPr>
          <p:spPr>
            <a:xfrm>
              <a:off x="2363884" y="2023183"/>
              <a:ext cx="28651" cy="52927"/>
            </a:xfrm>
            <a:custGeom>
              <a:avLst/>
              <a:gdLst/>
              <a:ahLst/>
              <a:cxnLst/>
              <a:rect l="l" t="t" r="r" b="b"/>
              <a:pathLst>
                <a:path w="858" h="1585" extrusionOk="0">
                  <a:moveTo>
                    <a:pt x="350" y="1"/>
                  </a:moveTo>
                  <a:cubicBezTo>
                    <a:pt x="321" y="1"/>
                    <a:pt x="292" y="5"/>
                    <a:pt x="262" y="13"/>
                  </a:cubicBezTo>
                  <a:cubicBezTo>
                    <a:pt x="95" y="84"/>
                    <a:pt x="24" y="251"/>
                    <a:pt x="72" y="418"/>
                  </a:cubicBezTo>
                  <a:cubicBezTo>
                    <a:pt x="72" y="418"/>
                    <a:pt x="215" y="799"/>
                    <a:pt x="72" y="1156"/>
                  </a:cubicBezTo>
                  <a:cubicBezTo>
                    <a:pt x="0" y="1323"/>
                    <a:pt x="72" y="1489"/>
                    <a:pt x="238" y="1561"/>
                  </a:cubicBezTo>
                  <a:cubicBezTo>
                    <a:pt x="262" y="1585"/>
                    <a:pt x="310" y="1585"/>
                    <a:pt x="357" y="1585"/>
                  </a:cubicBezTo>
                  <a:cubicBezTo>
                    <a:pt x="476" y="1585"/>
                    <a:pt x="596" y="1513"/>
                    <a:pt x="643" y="1394"/>
                  </a:cubicBezTo>
                  <a:cubicBezTo>
                    <a:pt x="858" y="799"/>
                    <a:pt x="667" y="227"/>
                    <a:pt x="667" y="204"/>
                  </a:cubicBezTo>
                  <a:cubicBezTo>
                    <a:pt x="608" y="86"/>
                    <a:pt x="485" y="1"/>
                    <a:pt x="350"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635;p81">
              <a:extLst>
                <a:ext uri="{FF2B5EF4-FFF2-40B4-BE49-F238E27FC236}">
                  <a16:creationId xmlns:a16="http://schemas.microsoft.com/office/drawing/2014/main" id="{02DA82E3-02AC-91D6-E002-3DC71A02C42A}"/>
                </a:ext>
              </a:extLst>
            </p:cNvPr>
            <p:cNvSpPr/>
            <p:nvPr/>
          </p:nvSpPr>
          <p:spPr>
            <a:xfrm>
              <a:off x="2291522" y="2033535"/>
              <a:ext cx="28651" cy="52927"/>
            </a:xfrm>
            <a:custGeom>
              <a:avLst/>
              <a:gdLst/>
              <a:ahLst/>
              <a:cxnLst/>
              <a:rect l="l" t="t" r="r" b="b"/>
              <a:pathLst>
                <a:path w="858" h="1585" extrusionOk="0">
                  <a:moveTo>
                    <a:pt x="350" y="0"/>
                  </a:moveTo>
                  <a:cubicBezTo>
                    <a:pt x="321" y="0"/>
                    <a:pt x="292" y="4"/>
                    <a:pt x="262" y="13"/>
                  </a:cubicBezTo>
                  <a:cubicBezTo>
                    <a:pt x="95" y="84"/>
                    <a:pt x="0" y="251"/>
                    <a:pt x="72" y="417"/>
                  </a:cubicBezTo>
                  <a:cubicBezTo>
                    <a:pt x="72" y="417"/>
                    <a:pt x="191" y="798"/>
                    <a:pt x="48" y="1156"/>
                  </a:cubicBezTo>
                  <a:cubicBezTo>
                    <a:pt x="0" y="1322"/>
                    <a:pt x="72" y="1489"/>
                    <a:pt x="238" y="1561"/>
                  </a:cubicBezTo>
                  <a:cubicBezTo>
                    <a:pt x="262" y="1561"/>
                    <a:pt x="310" y="1584"/>
                    <a:pt x="333" y="1584"/>
                  </a:cubicBezTo>
                  <a:cubicBezTo>
                    <a:pt x="476" y="1584"/>
                    <a:pt x="572" y="1513"/>
                    <a:pt x="619" y="1370"/>
                  </a:cubicBezTo>
                  <a:cubicBezTo>
                    <a:pt x="857" y="798"/>
                    <a:pt x="667" y="227"/>
                    <a:pt x="643" y="203"/>
                  </a:cubicBezTo>
                  <a:cubicBezTo>
                    <a:pt x="604" y="86"/>
                    <a:pt x="484" y="0"/>
                    <a:pt x="350"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636;p81">
              <a:extLst>
                <a:ext uri="{FF2B5EF4-FFF2-40B4-BE49-F238E27FC236}">
                  <a16:creationId xmlns:a16="http://schemas.microsoft.com/office/drawing/2014/main" id="{657F9B7C-1270-D085-AED3-91E0C3122B18}"/>
                </a:ext>
              </a:extLst>
            </p:cNvPr>
            <p:cNvSpPr/>
            <p:nvPr/>
          </p:nvSpPr>
          <p:spPr>
            <a:xfrm>
              <a:off x="2256527" y="2033134"/>
              <a:ext cx="29452" cy="52526"/>
            </a:xfrm>
            <a:custGeom>
              <a:avLst/>
              <a:gdLst/>
              <a:ahLst/>
              <a:cxnLst/>
              <a:rect l="l" t="t" r="r" b="b"/>
              <a:pathLst>
                <a:path w="882" h="1573" extrusionOk="0">
                  <a:moveTo>
                    <a:pt x="390" y="1"/>
                  </a:moveTo>
                  <a:cubicBezTo>
                    <a:pt x="354" y="1"/>
                    <a:pt x="319" y="8"/>
                    <a:pt x="286" y="25"/>
                  </a:cubicBezTo>
                  <a:cubicBezTo>
                    <a:pt x="119" y="72"/>
                    <a:pt x="24" y="239"/>
                    <a:pt x="95" y="406"/>
                  </a:cubicBezTo>
                  <a:cubicBezTo>
                    <a:pt x="95" y="406"/>
                    <a:pt x="215" y="787"/>
                    <a:pt x="72" y="1144"/>
                  </a:cubicBezTo>
                  <a:cubicBezTo>
                    <a:pt x="0" y="1311"/>
                    <a:pt x="95" y="1477"/>
                    <a:pt x="238" y="1549"/>
                  </a:cubicBezTo>
                  <a:cubicBezTo>
                    <a:pt x="286" y="1573"/>
                    <a:pt x="310" y="1573"/>
                    <a:pt x="357" y="1573"/>
                  </a:cubicBezTo>
                  <a:cubicBezTo>
                    <a:pt x="477" y="1573"/>
                    <a:pt x="596" y="1501"/>
                    <a:pt x="643" y="1382"/>
                  </a:cubicBezTo>
                  <a:cubicBezTo>
                    <a:pt x="881" y="787"/>
                    <a:pt x="691" y="239"/>
                    <a:pt x="667" y="215"/>
                  </a:cubicBezTo>
                  <a:cubicBezTo>
                    <a:pt x="630" y="87"/>
                    <a:pt x="509" y="1"/>
                    <a:pt x="390"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637;p81">
              <a:extLst>
                <a:ext uri="{FF2B5EF4-FFF2-40B4-BE49-F238E27FC236}">
                  <a16:creationId xmlns:a16="http://schemas.microsoft.com/office/drawing/2014/main" id="{1F59EE9E-3543-1B03-5D0F-180C09E279AA}"/>
                </a:ext>
              </a:extLst>
            </p:cNvPr>
            <p:cNvSpPr/>
            <p:nvPr/>
          </p:nvSpPr>
          <p:spPr>
            <a:xfrm>
              <a:off x="2046588" y="1825600"/>
              <a:ext cx="351523" cy="171103"/>
            </a:xfrm>
            <a:custGeom>
              <a:avLst/>
              <a:gdLst/>
              <a:ahLst/>
              <a:cxnLst/>
              <a:rect l="l" t="t" r="r" b="b"/>
              <a:pathLst>
                <a:path w="10527" h="5124" extrusionOk="0">
                  <a:moveTo>
                    <a:pt x="3747" y="1828"/>
                  </a:moveTo>
                  <a:cubicBezTo>
                    <a:pt x="4027" y="1828"/>
                    <a:pt x="4380" y="1877"/>
                    <a:pt x="4692" y="2048"/>
                  </a:cubicBezTo>
                  <a:cubicBezTo>
                    <a:pt x="4811" y="2144"/>
                    <a:pt x="4882" y="2310"/>
                    <a:pt x="4835" y="2453"/>
                  </a:cubicBezTo>
                  <a:cubicBezTo>
                    <a:pt x="4787" y="2715"/>
                    <a:pt x="4620" y="3120"/>
                    <a:pt x="4263" y="3310"/>
                  </a:cubicBezTo>
                  <a:cubicBezTo>
                    <a:pt x="4096" y="3394"/>
                    <a:pt x="3888" y="3424"/>
                    <a:pt x="3685" y="3424"/>
                  </a:cubicBezTo>
                  <a:cubicBezTo>
                    <a:pt x="3483" y="3424"/>
                    <a:pt x="3287" y="3394"/>
                    <a:pt x="3144" y="3358"/>
                  </a:cubicBezTo>
                  <a:cubicBezTo>
                    <a:pt x="2977" y="3334"/>
                    <a:pt x="2858" y="3191"/>
                    <a:pt x="2858" y="3025"/>
                  </a:cubicBezTo>
                  <a:cubicBezTo>
                    <a:pt x="2858" y="2715"/>
                    <a:pt x="2906" y="2286"/>
                    <a:pt x="3168" y="1977"/>
                  </a:cubicBezTo>
                  <a:cubicBezTo>
                    <a:pt x="3215" y="1905"/>
                    <a:pt x="3310" y="1858"/>
                    <a:pt x="3382" y="1858"/>
                  </a:cubicBezTo>
                  <a:cubicBezTo>
                    <a:pt x="3472" y="1841"/>
                    <a:pt x="3600" y="1828"/>
                    <a:pt x="3747" y="1828"/>
                  </a:cubicBezTo>
                  <a:close/>
                  <a:moveTo>
                    <a:pt x="8454" y="0"/>
                  </a:moveTo>
                  <a:cubicBezTo>
                    <a:pt x="8002" y="0"/>
                    <a:pt x="7549" y="334"/>
                    <a:pt x="7145" y="596"/>
                  </a:cubicBezTo>
                  <a:cubicBezTo>
                    <a:pt x="6790" y="812"/>
                    <a:pt x="6371" y="947"/>
                    <a:pt x="5940" y="947"/>
                  </a:cubicBezTo>
                  <a:cubicBezTo>
                    <a:pt x="5850" y="947"/>
                    <a:pt x="5759" y="941"/>
                    <a:pt x="5668" y="929"/>
                  </a:cubicBezTo>
                  <a:lnTo>
                    <a:pt x="4692" y="810"/>
                  </a:lnTo>
                  <a:cubicBezTo>
                    <a:pt x="4401" y="778"/>
                    <a:pt x="4131" y="765"/>
                    <a:pt x="3877" y="765"/>
                  </a:cubicBezTo>
                  <a:cubicBezTo>
                    <a:pt x="3569" y="765"/>
                    <a:pt x="3286" y="784"/>
                    <a:pt x="3025" y="810"/>
                  </a:cubicBezTo>
                  <a:cubicBezTo>
                    <a:pt x="1119" y="1048"/>
                    <a:pt x="0" y="3096"/>
                    <a:pt x="858" y="4811"/>
                  </a:cubicBezTo>
                  <a:cubicBezTo>
                    <a:pt x="881" y="4835"/>
                    <a:pt x="905" y="4882"/>
                    <a:pt x="929" y="4906"/>
                  </a:cubicBezTo>
                  <a:cubicBezTo>
                    <a:pt x="1249" y="5034"/>
                    <a:pt x="1570" y="5124"/>
                    <a:pt x="1907" y="5124"/>
                  </a:cubicBezTo>
                  <a:cubicBezTo>
                    <a:pt x="1946" y="5124"/>
                    <a:pt x="1985" y="5123"/>
                    <a:pt x="2024" y="5120"/>
                  </a:cubicBezTo>
                  <a:lnTo>
                    <a:pt x="2691" y="5073"/>
                  </a:lnTo>
                  <a:cubicBezTo>
                    <a:pt x="3191" y="5049"/>
                    <a:pt x="3691" y="4811"/>
                    <a:pt x="4072" y="4454"/>
                  </a:cubicBezTo>
                  <a:cubicBezTo>
                    <a:pt x="4144" y="4382"/>
                    <a:pt x="4239" y="4358"/>
                    <a:pt x="4334" y="4358"/>
                  </a:cubicBezTo>
                  <a:cubicBezTo>
                    <a:pt x="4744" y="4369"/>
                    <a:pt x="5148" y="4404"/>
                    <a:pt x="5545" y="4404"/>
                  </a:cubicBezTo>
                  <a:cubicBezTo>
                    <a:pt x="6027" y="4404"/>
                    <a:pt x="6497" y="4353"/>
                    <a:pt x="6954" y="4144"/>
                  </a:cubicBezTo>
                  <a:lnTo>
                    <a:pt x="10240" y="2405"/>
                  </a:lnTo>
                  <a:cubicBezTo>
                    <a:pt x="10431" y="2310"/>
                    <a:pt x="10526" y="2096"/>
                    <a:pt x="10502" y="1905"/>
                  </a:cubicBezTo>
                  <a:cubicBezTo>
                    <a:pt x="10336" y="881"/>
                    <a:pt x="9478" y="0"/>
                    <a:pt x="84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638;p81">
              <a:extLst>
                <a:ext uri="{FF2B5EF4-FFF2-40B4-BE49-F238E27FC236}">
                  <a16:creationId xmlns:a16="http://schemas.microsoft.com/office/drawing/2014/main" id="{37F88CCA-89E9-6260-9B06-3CD6885028A8}"/>
                </a:ext>
              </a:extLst>
            </p:cNvPr>
            <p:cNvSpPr/>
            <p:nvPr/>
          </p:nvSpPr>
          <p:spPr>
            <a:xfrm>
              <a:off x="2088729" y="1917830"/>
              <a:ext cx="40572" cy="49354"/>
            </a:xfrm>
            <a:custGeom>
              <a:avLst/>
              <a:gdLst/>
              <a:ahLst/>
              <a:cxnLst/>
              <a:rect l="l" t="t" r="r" b="b"/>
              <a:pathLst>
                <a:path w="1215" h="1478" extrusionOk="0">
                  <a:moveTo>
                    <a:pt x="501" y="0"/>
                  </a:moveTo>
                  <a:cubicBezTo>
                    <a:pt x="372" y="0"/>
                    <a:pt x="251" y="82"/>
                    <a:pt x="215" y="191"/>
                  </a:cubicBezTo>
                  <a:cubicBezTo>
                    <a:pt x="191" y="263"/>
                    <a:pt x="0" y="739"/>
                    <a:pt x="239" y="1096"/>
                  </a:cubicBezTo>
                  <a:cubicBezTo>
                    <a:pt x="310" y="1239"/>
                    <a:pt x="500" y="1430"/>
                    <a:pt x="834" y="1477"/>
                  </a:cubicBezTo>
                  <a:lnTo>
                    <a:pt x="882" y="1477"/>
                  </a:lnTo>
                  <a:cubicBezTo>
                    <a:pt x="1024" y="1477"/>
                    <a:pt x="1167" y="1358"/>
                    <a:pt x="1191" y="1191"/>
                  </a:cubicBezTo>
                  <a:cubicBezTo>
                    <a:pt x="1215" y="1025"/>
                    <a:pt x="1096" y="882"/>
                    <a:pt x="905" y="858"/>
                  </a:cubicBezTo>
                  <a:cubicBezTo>
                    <a:pt x="858" y="858"/>
                    <a:pt x="786" y="834"/>
                    <a:pt x="762" y="787"/>
                  </a:cubicBezTo>
                  <a:cubicBezTo>
                    <a:pt x="715" y="715"/>
                    <a:pt x="739" y="525"/>
                    <a:pt x="786" y="429"/>
                  </a:cubicBezTo>
                  <a:cubicBezTo>
                    <a:pt x="858" y="263"/>
                    <a:pt x="762" y="96"/>
                    <a:pt x="620" y="25"/>
                  </a:cubicBezTo>
                  <a:cubicBezTo>
                    <a:pt x="581" y="8"/>
                    <a:pt x="540" y="0"/>
                    <a:pt x="501" y="0"/>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639;p81">
              <a:extLst>
                <a:ext uri="{FF2B5EF4-FFF2-40B4-BE49-F238E27FC236}">
                  <a16:creationId xmlns:a16="http://schemas.microsoft.com/office/drawing/2014/main" id="{CBD1D7A0-4A0F-D7F3-5771-3492CE6E7675}"/>
                </a:ext>
              </a:extLst>
            </p:cNvPr>
            <p:cNvSpPr/>
            <p:nvPr/>
          </p:nvSpPr>
          <p:spPr>
            <a:xfrm>
              <a:off x="2078378" y="2021080"/>
              <a:ext cx="319733" cy="93198"/>
            </a:xfrm>
            <a:custGeom>
              <a:avLst/>
              <a:gdLst/>
              <a:ahLst/>
              <a:cxnLst/>
              <a:rect l="l" t="t" r="r" b="b"/>
              <a:pathLst>
                <a:path w="9575" h="2791" extrusionOk="0">
                  <a:moveTo>
                    <a:pt x="3036" y="0"/>
                  </a:moveTo>
                  <a:cubicBezTo>
                    <a:pt x="2840" y="0"/>
                    <a:pt x="2546" y="44"/>
                    <a:pt x="2216" y="243"/>
                  </a:cubicBezTo>
                  <a:cubicBezTo>
                    <a:pt x="2120" y="290"/>
                    <a:pt x="2025" y="314"/>
                    <a:pt x="1906" y="314"/>
                  </a:cubicBezTo>
                  <a:cubicBezTo>
                    <a:pt x="1811" y="314"/>
                    <a:pt x="1715" y="314"/>
                    <a:pt x="1644" y="267"/>
                  </a:cubicBezTo>
                  <a:cubicBezTo>
                    <a:pt x="1463" y="169"/>
                    <a:pt x="1267" y="121"/>
                    <a:pt x="1072" y="121"/>
                  </a:cubicBezTo>
                  <a:cubicBezTo>
                    <a:pt x="934" y="121"/>
                    <a:pt x="797" y="145"/>
                    <a:pt x="668" y="195"/>
                  </a:cubicBezTo>
                  <a:lnTo>
                    <a:pt x="263" y="338"/>
                  </a:lnTo>
                  <a:cubicBezTo>
                    <a:pt x="72" y="386"/>
                    <a:pt x="1" y="600"/>
                    <a:pt x="72" y="767"/>
                  </a:cubicBezTo>
                  <a:lnTo>
                    <a:pt x="310" y="1267"/>
                  </a:lnTo>
                  <a:cubicBezTo>
                    <a:pt x="429" y="1529"/>
                    <a:pt x="620" y="1767"/>
                    <a:pt x="858" y="1910"/>
                  </a:cubicBezTo>
                  <a:cubicBezTo>
                    <a:pt x="1147" y="2097"/>
                    <a:pt x="1545" y="2259"/>
                    <a:pt x="2104" y="2259"/>
                  </a:cubicBezTo>
                  <a:cubicBezTo>
                    <a:pt x="2328" y="2259"/>
                    <a:pt x="2579" y="2233"/>
                    <a:pt x="2859" y="2172"/>
                  </a:cubicBezTo>
                  <a:cubicBezTo>
                    <a:pt x="2928" y="2144"/>
                    <a:pt x="3006" y="2132"/>
                    <a:pt x="3087" y="2132"/>
                  </a:cubicBezTo>
                  <a:cubicBezTo>
                    <a:pt x="3145" y="2132"/>
                    <a:pt x="3204" y="2138"/>
                    <a:pt x="3263" y="2148"/>
                  </a:cubicBezTo>
                  <a:lnTo>
                    <a:pt x="7240" y="2696"/>
                  </a:lnTo>
                  <a:cubicBezTo>
                    <a:pt x="7740" y="2767"/>
                    <a:pt x="8241" y="2791"/>
                    <a:pt x="8717" y="2791"/>
                  </a:cubicBezTo>
                  <a:lnTo>
                    <a:pt x="8907" y="2791"/>
                  </a:lnTo>
                  <a:cubicBezTo>
                    <a:pt x="9265" y="2791"/>
                    <a:pt x="9574" y="2505"/>
                    <a:pt x="9574" y="2148"/>
                  </a:cubicBezTo>
                  <a:lnTo>
                    <a:pt x="9574" y="1695"/>
                  </a:lnTo>
                  <a:cubicBezTo>
                    <a:pt x="9574" y="1624"/>
                    <a:pt x="9550" y="1552"/>
                    <a:pt x="9503" y="1505"/>
                  </a:cubicBezTo>
                  <a:lnTo>
                    <a:pt x="9408" y="1338"/>
                  </a:lnTo>
                  <a:cubicBezTo>
                    <a:pt x="9328" y="1239"/>
                    <a:pt x="9199" y="1189"/>
                    <a:pt x="9062" y="1189"/>
                  </a:cubicBezTo>
                  <a:cubicBezTo>
                    <a:pt x="9034" y="1189"/>
                    <a:pt x="9007" y="1191"/>
                    <a:pt x="8979" y="1195"/>
                  </a:cubicBezTo>
                  <a:cubicBezTo>
                    <a:pt x="8807" y="1248"/>
                    <a:pt x="8511" y="1301"/>
                    <a:pt x="8057" y="1301"/>
                  </a:cubicBezTo>
                  <a:cubicBezTo>
                    <a:pt x="7693" y="1301"/>
                    <a:pt x="7228" y="1267"/>
                    <a:pt x="6645" y="1171"/>
                  </a:cubicBezTo>
                  <a:cubicBezTo>
                    <a:pt x="4621" y="862"/>
                    <a:pt x="5002" y="267"/>
                    <a:pt x="3287" y="28"/>
                  </a:cubicBezTo>
                  <a:cubicBezTo>
                    <a:pt x="3287" y="28"/>
                    <a:pt x="3193" y="0"/>
                    <a:pt x="30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640;p81">
              <a:extLst>
                <a:ext uri="{FF2B5EF4-FFF2-40B4-BE49-F238E27FC236}">
                  <a16:creationId xmlns:a16="http://schemas.microsoft.com/office/drawing/2014/main" id="{205BD201-87B2-93C4-975E-98B3E7496674}"/>
                </a:ext>
              </a:extLst>
            </p:cNvPr>
            <p:cNvSpPr/>
            <p:nvPr/>
          </p:nvSpPr>
          <p:spPr>
            <a:xfrm>
              <a:off x="2231850" y="1825600"/>
              <a:ext cx="166261" cy="147127"/>
            </a:xfrm>
            <a:custGeom>
              <a:avLst/>
              <a:gdLst/>
              <a:ahLst/>
              <a:cxnLst/>
              <a:rect l="l" t="t" r="r" b="b"/>
              <a:pathLst>
                <a:path w="4979" h="4406" extrusionOk="0">
                  <a:moveTo>
                    <a:pt x="2906" y="0"/>
                  </a:moveTo>
                  <a:cubicBezTo>
                    <a:pt x="2454" y="0"/>
                    <a:pt x="2001" y="334"/>
                    <a:pt x="1597" y="596"/>
                  </a:cubicBezTo>
                  <a:cubicBezTo>
                    <a:pt x="1242" y="812"/>
                    <a:pt x="823" y="947"/>
                    <a:pt x="392" y="947"/>
                  </a:cubicBezTo>
                  <a:cubicBezTo>
                    <a:pt x="302" y="947"/>
                    <a:pt x="211" y="941"/>
                    <a:pt x="120" y="929"/>
                  </a:cubicBezTo>
                  <a:lnTo>
                    <a:pt x="1" y="905"/>
                  </a:lnTo>
                  <a:lnTo>
                    <a:pt x="1" y="4406"/>
                  </a:lnTo>
                  <a:cubicBezTo>
                    <a:pt x="477" y="4406"/>
                    <a:pt x="954" y="4358"/>
                    <a:pt x="1406" y="4144"/>
                  </a:cubicBezTo>
                  <a:lnTo>
                    <a:pt x="4692" y="2405"/>
                  </a:lnTo>
                  <a:cubicBezTo>
                    <a:pt x="4883" y="2310"/>
                    <a:pt x="4978" y="2096"/>
                    <a:pt x="4954" y="1905"/>
                  </a:cubicBezTo>
                  <a:cubicBezTo>
                    <a:pt x="4788" y="881"/>
                    <a:pt x="3930" y="0"/>
                    <a:pt x="29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641;p81">
              <a:extLst>
                <a:ext uri="{FF2B5EF4-FFF2-40B4-BE49-F238E27FC236}">
                  <a16:creationId xmlns:a16="http://schemas.microsoft.com/office/drawing/2014/main" id="{1BFE9EFF-A082-9FF0-8A02-89BCC37897CD}"/>
                </a:ext>
              </a:extLst>
            </p:cNvPr>
            <p:cNvSpPr/>
            <p:nvPr/>
          </p:nvSpPr>
          <p:spPr>
            <a:xfrm>
              <a:off x="2231850" y="2034737"/>
              <a:ext cx="166261" cy="79541"/>
            </a:xfrm>
            <a:custGeom>
              <a:avLst/>
              <a:gdLst/>
              <a:ahLst/>
              <a:cxnLst/>
              <a:rect l="l" t="t" r="r" b="b"/>
              <a:pathLst>
                <a:path w="4979" h="2382" extrusionOk="0">
                  <a:moveTo>
                    <a:pt x="1" y="0"/>
                  </a:moveTo>
                  <a:lnTo>
                    <a:pt x="1" y="1929"/>
                  </a:lnTo>
                  <a:lnTo>
                    <a:pt x="2644" y="2287"/>
                  </a:lnTo>
                  <a:cubicBezTo>
                    <a:pt x="3144" y="2358"/>
                    <a:pt x="3621" y="2382"/>
                    <a:pt x="4121" y="2382"/>
                  </a:cubicBezTo>
                  <a:lnTo>
                    <a:pt x="4311" y="2382"/>
                  </a:lnTo>
                  <a:cubicBezTo>
                    <a:pt x="4669" y="2382"/>
                    <a:pt x="4978" y="2096"/>
                    <a:pt x="4978" y="1739"/>
                  </a:cubicBezTo>
                  <a:lnTo>
                    <a:pt x="4978" y="1286"/>
                  </a:lnTo>
                  <a:cubicBezTo>
                    <a:pt x="4978" y="1215"/>
                    <a:pt x="4954" y="1143"/>
                    <a:pt x="4907" y="1096"/>
                  </a:cubicBezTo>
                  <a:lnTo>
                    <a:pt x="4788" y="929"/>
                  </a:lnTo>
                  <a:cubicBezTo>
                    <a:pt x="4728" y="830"/>
                    <a:pt x="4602" y="780"/>
                    <a:pt x="4466" y="780"/>
                  </a:cubicBezTo>
                  <a:cubicBezTo>
                    <a:pt x="4438" y="780"/>
                    <a:pt x="4411" y="782"/>
                    <a:pt x="4383" y="786"/>
                  </a:cubicBezTo>
                  <a:cubicBezTo>
                    <a:pt x="4211" y="839"/>
                    <a:pt x="3915" y="892"/>
                    <a:pt x="3461" y="892"/>
                  </a:cubicBezTo>
                  <a:cubicBezTo>
                    <a:pt x="3097" y="892"/>
                    <a:pt x="2632" y="858"/>
                    <a:pt x="2049" y="762"/>
                  </a:cubicBezTo>
                  <a:cubicBezTo>
                    <a:pt x="811" y="572"/>
                    <a:pt x="477" y="262"/>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642;p81">
              <a:extLst>
                <a:ext uri="{FF2B5EF4-FFF2-40B4-BE49-F238E27FC236}">
                  <a16:creationId xmlns:a16="http://schemas.microsoft.com/office/drawing/2014/main" id="{9E62BA77-65D8-654E-0103-CA5781703F25}"/>
                </a:ext>
              </a:extLst>
            </p:cNvPr>
            <p:cNvSpPr/>
            <p:nvPr/>
          </p:nvSpPr>
          <p:spPr>
            <a:xfrm>
              <a:off x="2319338" y="1851913"/>
              <a:ext cx="39804" cy="30955"/>
            </a:xfrm>
            <a:custGeom>
              <a:avLst/>
              <a:gdLst/>
              <a:ahLst/>
              <a:cxnLst/>
              <a:rect l="l" t="t" r="r" b="b"/>
              <a:pathLst>
                <a:path w="1192" h="927" extrusionOk="0">
                  <a:moveTo>
                    <a:pt x="456" y="1"/>
                  </a:moveTo>
                  <a:cubicBezTo>
                    <a:pt x="400" y="1"/>
                    <a:pt x="343" y="8"/>
                    <a:pt x="286" y="22"/>
                  </a:cubicBezTo>
                  <a:lnTo>
                    <a:pt x="263" y="22"/>
                  </a:lnTo>
                  <a:cubicBezTo>
                    <a:pt x="96" y="46"/>
                    <a:pt x="1" y="212"/>
                    <a:pt x="24" y="379"/>
                  </a:cubicBezTo>
                  <a:cubicBezTo>
                    <a:pt x="65" y="521"/>
                    <a:pt x="191" y="628"/>
                    <a:pt x="330" y="628"/>
                  </a:cubicBezTo>
                  <a:cubicBezTo>
                    <a:pt x="355" y="628"/>
                    <a:pt x="380" y="624"/>
                    <a:pt x="405" y="617"/>
                  </a:cubicBezTo>
                  <a:lnTo>
                    <a:pt x="429" y="617"/>
                  </a:lnTo>
                  <a:cubicBezTo>
                    <a:pt x="438" y="613"/>
                    <a:pt x="447" y="611"/>
                    <a:pt x="455" y="611"/>
                  </a:cubicBezTo>
                  <a:cubicBezTo>
                    <a:pt x="494" y="611"/>
                    <a:pt x="529" y="650"/>
                    <a:pt x="548" y="689"/>
                  </a:cubicBezTo>
                  <a:cubicBezTo>
                    <a:pt x="572" y="832"/>
                    <a:pt x="715" y="927"/>
                    <a:pt x="858" y="927"/>
                  </a:cubicBezTo>
                  <a:lnTo>
                    <a:pt x="906" y="927"/>
                  </a:lnTo>
                  <a:cubicBezTo>
                    <a:pt x="1072" y="903"/>
                    <a:pt x="1191" y="736"/>
                    <a:pt x="1144" y="570"/>
                  </a:cubicBezTo>
                  <a:cubicBezTo>
                    <a:pt x="1083" y="225"/>
                    <a:pt x="780" y="1"/>
                    <a:pt x="456" y="1"/>
                  </a:cubicBezTo>
                  <a:close/>
                </a:path>
              </a:pathLst>
            </a:custGeom>
            <a:solidFill>
              <a:srgbClr val="FF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98;p3">
            <a:extLst>
              <a:ext uri="{FF2B5EF4-FFF2-40B4-BE49-F238E27FC236}">
                <a16:creationId xmlns:a16="http://schemas.microsoft.com/office/drawing/2014/main" id="{C812F69D-91B0-C76B-851E-4208DA7617E3}"/>
              </a:ext>
            </a:extLst>
          </p:cNvPr>
          <p:cNvSpPr/>
          <p:nvPr/>
        </p:nvSpPr>
        <p:spPr>
          <a:xfrm>
            <a:off x="8505738" y="144983"/>
            <a:ext cx="493156" cy="477516"/>
          </a:xfrm>
          <a:prstGeom prst="roundRect">
            <a:avLst>
              <a:gd name="adj" fmla="val 16667"/>
            </a:avLst>
          </a:prstGeom>
          <a:solidFill>
            <a:schemeClr val="bg1">
              <a:lumMod val="20000"/>
              <a:lumOff val="80000"/>
            </a:schemeClr>
          </a:solidFill>
          <a:ln w="76200" cap="flat" cmpd="sng">
            <a:solidFill>
              <a:schemeClr val="bg1">
                <a:lumMod val="75000"/>
              </a:schemeClr>
            </a:solidFill>
            <a:prstDash val="solid"/>
            <a:round/>
            <a:headEnd type="none" w="sm" len="sm"/>
            <a:tailEnd type="none" w="sm" len="sm"/>
          </a:ln>
        </p:spPr>
        <p:txBody>
          <a:bodyPr spcFirstLastPara="1" wrap="square" lIns="68569" tIns="68569" rIns="68569" bIns="68569" anchor="t" anchorCtr="0">
            <a:noAutofit/>
          </a:bodyPr>
          <a:lstStyle/>
          <a:p>
            <a:pPr algn="ctr"/>
            <a:r>
              <a:rPr lang="en-US" sz="2500" dirty="0">
                <a:solidFill>
                  <a:schemeClr val="bg1">
                    <a:lumMod val="50000"/>
                  </a:schemeClr>
                </a:solidFill>
                <a:latin typeface="Tunga" panose="020B0502040204020203" pitchFamily="34" charset="0"/>
                <a:cs typeface="Tunga" panose="020B0502040204020203" pitchFamily="34" charset="0"/>
              </a:rPr>
              <a:t>7</a:t>
            </a:r>
            <a:endParaRPr sz="2500" dirty="0">
              <a:solidFill>
                <a:schemeClr val="bg1">
                  <a:lumMod val="50000"/>
                </a:schemeClr>
              </a:solidFill>
              <a:latin typeface="Tunga" panose="020B0502040204020203" pitchFamily="34" charset="0"/>
              <a:cs typeface="Tunga" panose="020B0502040204020203" pitchFamily="34" charset="0"/>
            </a:endParaRPr>
          </a:p>
        </p:txBody>
      </p:sp>
    </p:spTree>
  </p:cSld>
  <p:clrMapOvr>
    <a:masterClrMapping/>
  </p:clrMapOvr>
</p:sld>
</file>

<file path=ppt/theme/theme1.xml><?xml version="1.0" encoding="utf-8"?>
<a:theme xmlns:a="http://schemas.openxmlformats.org/drawingml/2006/main" name="Geology Major for College: Paleontology by Slidesgo">
  <a:themeElements>
    <a:clrScheme name="Simple Light">
      <a:dk1>
        <a:srgbClr val="5E4238"/>
      </a:dk1>
      <a:lt1>
        <a:srgbClr val="7F5F4F"/>
      </a:lt1>
      <a:dk2>
        <a:srgbClr val="917260"/>
      </a:dk2>
      <a:lt2>
        <a:srgbClr val="E5AB70"/>
      </a:lt2>
      <a:accent1>
        <a:srgbClr val="F4C38A"/>
      </a:accent1>
      <a:accent2>
        <a:srgbClr val="FFDFB7"/>
      </a:accent2>
      <a:accent3>
        <a:srgbClr val="FFECD9"/>
      </a:accent3>
      <a:accent4>
        <a:srgbClr val="FFFFFF"/>
      </a:accent4>
      <a:accent5>
        <a:srgbClr val="8D3430"/>
      </a:accent5>
      <a:accent6>
        <a:srgbClr val="A04040"/>
      </a:accent6>
      <a:hlink>
        <a:srgbClr val="5E42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TotalTime>
  <Words>624</Words>
  <Application>Microsoft Office PowerPoint</Application>
  <PresentationFormat>On-screen Show (16:9)</PresentationFormat>
  <Paragraphs>84</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Viga</vt:lpstr>
      <vt:lpstr>Times New Roman</vt:lpstr>
      <vt:lpstr>Tunga</vt:lpstr>
      <vt:lpstr>Nunito</vt:lpstr>
      <vt:lpstr>Calibri</vt:lpstr>
      <vt:lpstr>Lato</vt:lpstr>
      <vt:lpstr>Arial</vt:lpstr>
      <vt:lpstr>Geology Major for College: Paleontology by Slidesgo</vt:lpstr>
      <vt:lpstr>Galactic Archeology  Using Ultracool Subdwarfs</vt:lpstr>
      <vt:lpstr>Helpful Jargon </vt:lpstr>
      <vt:lpstr>Helpful Jargon</vt:lpstr>
      <vt:lpstr>Why Should You Care?</vt:lpstr>
      <vt:lpstr>Color-Color Space</vt:lpstr>
      <vt:lpstr>Color-Color Space</vt:lpstr>
      <vt:lpstr>Color-Color Space</vt:lpstr>
      <vt:lpstr>Photometric Space</vt:lpstr>
      <vt:lpstr>What’s Next</vt:lpstr>
      <vt:lpstr>Conclusion</vt:lpstr>
      <vt:lpstr>Acknowledgements</vt:lpstr>
      <vt:lpstr>EXTRA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GEOLOGY MAJOR FOR COLLEGE: PALEONTOLOGY</dc:title>
  <dc:creator>Michelle A. Coe</dc:creator>
  <cp:lastModifiedBy>Michelle A. Coe</cp:lastModifiedBy>
  <cp:revision>13</cp:revision>
  <dcterms:modified xsi:type="dcterms:W3CDTF">2024-04-09T22:36:44Z</dcterms:modified>
</cp:coreProperties>
</file>